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345" r:id="rId3"/>
    <p:sldId id="323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54" r:id="rId13"/>
    <p:sldId id="355" r:id="rId14"/>
    <p:sldId id="356" r:id="rId15"/>
    <p:sldId id="357" r:id="rId16"/>
    <p:sldId id="358" r:id="rId17"/>
    <p:sldId id="359" r:id="rId18"/>
    <p:sldId id="360" r:id="rId19"/>
    <p:sldId id="361" r:id="rId20"/>
    <p:sldId id="362" r:id="rId21"/>
    <p:sldId id="363" r:id="rId22"/>
    <p:sldId id="364" r:id="rId23"/>
    <p:sldId id="365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5" autoAdjust="0"/>
    <p:restoredTop sz="94660"/>
  </p:normalViewPr>
  <p:slideViewPr>
    <p:cSldViewPr snapToGrid="0">
      <p:cViewPr>
        <p:scale>
          <a:sx n="96" d="100"/>
          <a:sy n="96" d="100"/>
        </p:scale>
        <p:origin x="-258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32706-8B8B-443E-9DAB-4C96E28EEB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C078F1-4D92-45B9-8224-61C6ECE111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F9D3C-0606-4FCE-A8C9-04D07DADE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C411-3D04-488F-B6EE-6B178F9076B1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385EBC-6264-4FEC-9EA1-13D8081FE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892F7-17F4-4F50-8888-CBC748383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CE29-6D48-45B1-8B1B-FAF6CFC41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074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23372-33EE-46CA-8FC7-B342D7456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C301D1-5CE5-45E8-AF24-D17AA34459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6141B-DE60-4C5E-87C2-473D20823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C411-3D04-488F-B6EE-6B178F9076B1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6832CF-61B6-4809-A61C-DB939AC22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A7817-8ABD-4EAA-8924-8E44ECC1D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CE29-6D48-45B1-8B1B-FAF6CFC41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679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0B4A36-8E1F-456E-A0B1-6299CE8BE0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F749D6-0DE2-4681-9912-3EC693AE4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01ABDE-834F-427E-961D-254AFE526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C411-3D04-488F-B6EE-6B178F9076B1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C941CF-0903-4B60-967D-C13879FFF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63FA1-D8C3-4A4E-97AF-F9E70C7A1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CE29-6D48-45B1-8B1B-FAF6CFC41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67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41CFE-4814-48B7-A51F-7999A4390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589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EA8AC-DEA0-456F-A586-70EDC1E7CE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979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0FBF-9C9A-4CFE-AB54-2D29B67E2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084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AAB63-8C9D-45DE-8B3A-6EBE59700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15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E509E-2453-4D3F-BA46-C354CA9869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2012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84CD5-8121-4E0F-8F15-2BF0DA6DD4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2343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63DAF-7CDC-4E0B-B2C8-D603F847C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955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FB69C-6ECF-496D-B782-517F22D1E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979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F98E3-4488-45F8-9E75-8A9355CAA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FD380-E4F3-4EF2-BB70-C2AF009D4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C09B93-5D90-421D-A1F7-E16C8E851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C411-3D04-488F-B6EE-6B178F9076B1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723FE-5C2E-4B75-923E-F3D841884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2F81D-1532-4525-B571-1F369123F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CE29-6D48-45B1-8B1B-FAF6CFC41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7133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7F053-CE5E-4BBE-9A77-5E25EFE68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7484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D1B95-FE52-408D-A5E1-CDF3B2E7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8130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34722-9434-465A-A191-95DD30504E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6308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51E8C-86D1-41F4-BA68-1301AED819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150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A49FC-94D5-4A3B-9D8A-C363D7822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6721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15842-4CA0-4BDE-85DA-D349A0D07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049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9B468-6F2D-4AFC-918E-12BF148C2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10CAEA-2D90-404F-987A-A28067F307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688F1-68E0-4872-93DC-D609EADC6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C411-3D04-488F-B6EE-6B178F9076B1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3FEDB-7ABF-4B51-8105-A4B37832B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FEF033-373C-4290-A863-B4C8F7A10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CE29-6D48-45B1-8B1B-FAF6CFC41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50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27AF1-0117-4C82-AD68-060DEBEDB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50D11-0F16-4951-8A9B-8A01CC221F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ECB0D4-0A11-4B60-A9E3-B694AD99E3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D8D2CC-FE40-457A-B24A-7DA99C6F8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C411-3D04-488F-B6EE-6B178F9076B1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AD0A4D-DB91-4DDB-94ED-7B44D965B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BD2CB0-FC43-4E61-A680-2F6941BB9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CE29-6D48-45B1-8B1B-FAF6CFC41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41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7AE3E-DB73-4480-A4E4-B0CD96939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5CC68D-0E81-4675-855F-5F320E9F00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B80D4E-0102-4A0C-BF18-01FCBDD4C9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FEADCD-011A-41A2-B8A8-B98CF2F9F2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FAF658-E572-41D2-BCC8-F926AB28BE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574DDD-8AC6-4958-8869-FB5118B3A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C411-3D04-488F-B6EE-6B178F9076B1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BF2018-13F7-4D95-B039-824AAB88D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24B4BA-0BE1-4E9F-96A0-9699CAA8E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CE29-6D48-45B1-8B1B-FAF6CFC41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464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8CFC0-B560-4972-A70A-F0A11D335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A18C83-3D96-4C77-A6B9-4E8C3889B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C411-3D04-488F-B6EE-6B178F9076B1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DE1C34-FCD8-43BE-A434-9746E945A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E37A91-4ADE-48D2-B957-41EB26616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CE29-6D48-45B1-8B1B-FAF6CFC41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96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05729B-9F10-4D02-8C06-F09700994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C411-3D04-488F-B6EE-6B178F9076B1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D0361A-9F51-453E-8FC3-82A36ABB9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D65D2A-2DA0-4CC5-B5CE-869375040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CE29-6D48-45B1-8B1B-FAF6CFC41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63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F4929-FC6E-4300-98FE-CC806EC36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BAAF0-BDD6-4421-899E-A8141EF55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40BD9B-2899-486B-919D-7456D5B5D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212830-1805-4179-B6FC-A1368B280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C411-3D04-488F-B6EE-6B178F9076B1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E8F60B-2A44-465F-B49C-D0F3F7EFC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1685F7-C711-468C-955D-B72F8BDB2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CE29-6D48-45B1-8B1B-FAF6CFC41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65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48AFF-1C0B-41D6-A65E-27060DB64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86E60A-83AD-4007-82FE-BA8CCF1AC1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2BFB24-949D-4FCA-9BB1-FDB3A9B964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A3FD14-7DDB-4ECC-B556-992423700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C411-3D04-488F-B6EE-6B178F9076B1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612B17-645B-416F-AA04-60B0346B3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6770AC-3B30-4E36-93D6-FF79535B4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CE29-6D48-45B1-8B1B-FAF6CFC41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799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3720A9-480E-4FFE-AC00-9032D08EF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B3EF2E-70B3-4692-96B7-D14B1B5BA1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7AEE9-D63F-43AC-9354-B354D7FACA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EC411-3D04-488F-B6EE-6B178F9076B1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00D97-5D12-4FC8-9DBA-72454C6F79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3B11D1-CA44-4B07-90C3-6FECE7CA95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FCE29-6D48-45B1-8B1B-FAF6CFC41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9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75303F0-2F6A-4DA7-A7C4-B91DDC90B4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15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>
            <a:grpSpLocks noChangeAspect="1"/>
          </p:cNvGrpSpPr>
          <p:nvPr/>
        </p:nvGrpSpPr>
        <p:grpSpPr>
          <a:xfrm>
            <a:off x="2843004" y="977217"/>
            <a:ext cx="6834397" cy="5229116"/>
            <a:chOff x="914399" y="381000"/>
            <a:chExt cx="7438609" cy="58674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/>
            <a:srcRect b="4050"/>
            <a:stretch/>
          </p:blipFill>
          <p:spPr>
            <a:xfrm flipH="1">
              <a:off x="914399" y="381000"/>
              <a:ext cx="7438609" cy="5867400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/>
            <a:srcRect l="52244" t="73520" r="635" b="4050"/>
            <a:stretch/>
          </p:blipFill>
          <p:spPr>
            <a:xfrm>
              <a:off x="990600" y="4800600"/>
              <a:ext cx="3505200" cy="1371600"/>
            </a:xfrm>
            <a:prstGeom prst="rect">
              <a:avLst/>
            </a:prstGeom>
          </p:spPr>
        </p:pic>
        <p:sp>
          <p:nvSpPr>
            <p:cNvPr id="2" name="TextBox 1"/>
            <p:cNvSpPr txBox="1"/>
            <p:nvPr/>
          </p:nvSpPr>
          <p:spPr>
            <a:xfrm>
              <a:off x="5657000" y="4132279"/>
              <a:ext cx="2613072" cy="379879"/>
            </a:xfrm>
            <a:prstGeom prst="rect">
              <a:avLst/>
            </a:prstGeom>
            <a:solidFill>
              <a:schemeClr val="accent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800" b="1" dirty="0"/>
                <a:t>1</a:t>
              </a:r>
              <a:r>
                <a:rPr lang="en-US" sz="800" b="1" baseline="30000" dirty="0"/>
                <a:t>ST</a:t>
              </a:r>
              <a:r>
                <a:rPr lang="en-US" sz="800" b="1" dirty="0"/>
                <a:t>                 2</a:t>
              </a:r>
              <a:r>
                <a:rPr lang="en-US" sz="800" b="1" baseline="30000" dirty="0"/>
                <a:t>nd</a:t>
              </a:r>
              <a:r>
                <a:rPr lang="en-US" sz="800" b="1" dirty="0"/>
                <a:t>                    3</a:t>
              </a:r>
              <a:r>
                <a:rPr lang="en-US" sz="800" b="1" baseline="30000" dirty="0"/>
                <a:t>rd</a:t>
              </a:r>
              <a:r>
                <a:rPr lang="en-US" sz="800" b="1" dirty="0"/>
                <a:t>                   4</a:t>
              </a:r>
              <a:r>
                <a:rPr lang="en-US" sz="800" b="1" baseline="30000" dirty="0"/>
                <a:t>th</a:t>
              </a:r>
              <a:endParaRPr lang="en-US" sz="800" b="1" dirty="0"/>
            </a:p>
            <a:p>
              <a:r>
                <a:rPr lang="en-US" sz="800" b="1" dirty="0"/>
                <a:t>Elem             </a:t>
              </a:r>
              <a:r>
                <a:rPr lang="en-US" sz="800" b="1" dirty="0" err="1"/>
                <a:t>Elem</a:t>
              </a:r>
              <a:r>
                <a:rPr lang="en-US" sz="800" b="1" dirty="0"/>
                <a:t>                </a:t>
              </a:r>
              <a:r>
                <a:rPr lang="en-US" sz="800" b="1" dirty="0" err="1"/>
                <a:t>Elem</a:t>
              </a:r>
              <a:r>
                <a:rPr lang="en-US" sz="800" b="1" dirty="0"/>
                <a:t>              </a:t>
              </a:r>
              <a:r>
                <a:rPr lang="en-US" sz="800" b="1" dirty="0" err="1"/>
                <a:t>Elem</a:t>
              </a:r>
              <a:endParaRPr lang="en-US" sz="800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197608" y="2611612"/>
              <a:ext cx="3742944" cy="259008"/>
            </a:xfrm>
            <a:prstGeom prst="rect">
              <a:avLst/>
            </a:prstGeom>
            <a:solidFill>
              <a:schemeClr val="accent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900" b="1" dirty="0"/>
                <a:t>14   13  12   11  10    9    8     7     6     5           4           3           2  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197608" y="1574101"/>
              <a:ext cx="3742944" cy="259008"/>
            </a:xfrm>
            <a:prstGeom prst="rect">
              <a:avLst/>
            </a:prstGeom>
            <a:solidFill>
              <a:schemeClr val="accent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900" b="1" dirty="0"/>
                <a:t>14   13  12   11  10    9           8           7           6           5           4     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197606" y="563950"/>
              <a:ext cx="3742945" cy="259008"/>
            </a:xfrm>
            <a:prstGeom prst="rect">
              <a:avLst/>
            </a:prstGeom>
            <a:solidFill>
              <a:schemeClr val="accent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900" b="1" dirty="0"/>
                <a:t>14   13         12         11         10          9           8            7          6    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230112" y="3182445"/>
              <a:ext cx="228600" cy="276276"/>
            </a:xfrm>
            <a:prstGeom prst="rect">
              <a:avLst/>
            </a:prstGeom>
            <a:solidFill>
              <a:schemeClr val="accent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000" b="1" dirty="0"/>
                <a:t>1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935724" y="3139845"/>
              <a:ext cx="228600" cy="276276"/>
            </a:xfrm>
            <a:prstGeom prst="rect">
              <a:avLst/>
            </a:prstGeom>
            <a:solidFill>
              <a:schemeClr val="accent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000" b="1" dirty="0"/>
                <a:t>1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696200" y="3139845"/>
              <a:ext cx="228600" cy="276276"/>
            </a:xfrm>
            <a:prstGeom prst="rect">
              <a:avLst/>
            </a:prstGeom>
            <a:solidFill>
              <a:schemeClr val="accent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000" b="1" dirty="0"/>
                <a:t>1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571488" y="2629900"/>
              <a:ext cx="228600" cy="276276"/>
            </a:xfrm>
            <a:prstGeom prst="rect">
              <a:avLst/>
            </a:prstGeom>
            <a:solidFill>
              <a:schemeClr val="accent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000" b="1" dirty="0"/>
                <a:t>2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318248" y="2639568"/>
              <a:ext cx="228600" cy="276276"/>
            </a:xfrm>
            <a:prstGeom prst="rect">
              <a:avLst/>
            </a:prstGeom>
            <a:solidFill>
              <a:schemeClr val="accent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000" b="1" dirty="0"/>
                <a:t>2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97608" y="3639978"/>
              <a:ext cx="3742944" cy="259008"/>
            </a:xfrm>
            <a:prstGeom prst="rect">
              <a:avLst/>
            </a:prstGeom>
            <a:solidFill>
              <a:schemeClr val="accent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900" b="1" dirty="0"/>
                <a:t>14   13  12   11  10    9    8     7     6     5    4     3     2    1  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205728" y="2129362"/>
              <a:ext cx="228600" cy="276276"/>
            </a:xfrm>
            <a:prstGeom prst="rect">
              <a:avLst/>
            </a:prstGeom>
            <a:solidFill>
              <a:schemeClr val="accent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000" b="1" dirty="0"/>
                <a:t>3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44868" y="2137458"/>
              <a:ext cx="228600" cy="276276"/>
            </a:xfrm>
            <a:prstGeom prst="rect">
              <a:avLst/>
            </a:prstGeom>
            <a:solidFill>
              <a:schemeClr val="accent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000" b="1" dirty="0"/>
                <a:t>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85203" y="1610677"/>
              <a:ext cx="228600" cy="276276"/>
            </a:xfrm>
            <a:prstGeom prst="rect">
              <a:avLst/>
            </a:prstGeom>
            <a:solidFill>
              <a:schemeClr val="accent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000" b="1" dirty="0"/>
                <a:t>4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214872" y="1101328"/>
              <a:ext cx="228600" cy="276276"/>
            </a:xfrm>
            <a:prstGeom prst="rect">
              <a:avLst/>
            </a:prstGeom>
            <a:solidFill>
              <a:schemeClr val="accent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000" b="1" dirty="0"/>
                <a:t>5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727449" y="4493276"/>
              <a:ext cx="762000" cy="259008"/>
            </a:xfrm>
            <a:prstGeom prst="rect">
              <a:avLst/>
            </a:prstGeom>
            <a:solidFill>
              <a:schemeClr val="accent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900" b="1" dirty="0"/>
                <a:t>MARCH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727449" y="5762435"/>
              <a:ext cx="914401" cy="414414"/>
            </a:xfrm>
            <a:prstGeom prst="rect">
              <a:avLst/>
            </a:prstGeom>
            <a:solidFill>
              <a:schemeClr val="accent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900" b="1" dirty="0"/>
                <a:t>Column Left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048511" y="5477256"/>
              <a:ext cx="586628" cy="259008"/>
            </a:xfrm>
            <a:prstGeom prst="rect">
              <a:avLst/>
            </a:prstGeom>
            <a:solidFill>
              <a:schemeClr val="accent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900" b="1" dirty="0"/>
                <a:t>LEFT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991381" y="4958279"/>
              <a:ext cx="643758" cy="261515"/>
            </a:xfrm>
            <a:prstGeom prst="rect">
              <a:avLst/>
            </a:prstGeom>
            <a:solidFill>
              <a:schemeClr val="accent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900" b="1" dirty="0"/>
                <a:t>RIGHT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5090904" y="632460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COLUMN LEFT</a:t>
            </a:r>
          </a:p>
        </p:txBody>
      </p:sp>
      <p:sp>
        <p:nvSpPr>
          <p:cNvPr id="25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4062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AGaramond Bold" pitchFamily="18" charset="0"/>
              </a:rPr>
              <a:t>Drill of the Flight</a:t>
            </a:r>
          </a:p>
        </p:txBody>
      </p:sp>
    </p:spTree>
    <p:extLst>
      <p:ext uri="{BB962C8B-B14F-4D97-AF65-F5344CB8AC3E}">
        <p14:creationId xmlns:p14="http://schemas.microsoft.com/office/powerpoint/2010/main" val="2249206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E27CF1-3974-4822-A8F1-45505C052ACB}"/>
              </a:ext>
            </a:extLst>
          </p:cNvPr>
          <p:cNvSpPr txBox="1"/>
          <p:nvPr/>
        </p:nvSpPr>
        <p:spPr>
          <a:xfrm>
            <a:off x="322170" y="5491605"/>
            <a:ext cx="548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LEFT</a:t>
            </a:r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2BF5A5D4-1D8D-4DD7-86AA-B0758B2FE28A}"/>
              </a:ext>
            </a:extLst>
          </p:cNvPr>
          <p:cNvSpPr txBox="1"/>
          <p:nvPr/>
        </p:nvSpPr>
        <p:spPr>
          <a:xfrm>
            <a:off x="325905" y="6103613"/>
            <a:ext cx="587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RIGHT</a:t>
            </a: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EA8E3C34-C6CD-4084-BAB8-231FE614F445}"/>
              </a:ext>
            </a:extLst>
          </p:cNvPr>
          <p:cNvSpPr txBox="1"/>
          <p:nvPr/>
        </p:nvSpPr>
        <p:spPr>
          <a:xfrm>
            <a:off x="784901" y="5497458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HALF STEP</a:t>
            </a:r>
          </a:p>
        </p:txBody>
      </p:sp>
      <p:sp>
        <p:nvSpPr>
          <p:cNvPr id="317" name="TextBox 316">
            <a:extLst>
              <a:ext uri="{FF2B5EF4-FFF2-40B4-BE49-F238E27FC236}">
                <a16:creationId xmlns:a16="http://schemas.microsoft.com/office/drawing/2014/main" id="{290A1406-0FF5-44AC-864F-9DD7B16578DD}"/>
              </a:ext>
            </a:extLst>
          </p:cNvPr>
          <p:cNvSpPr txBox="1"/>
          <p:nvPr/>
        </p:nvSpPr>
        <p:spPr>
          <a:xfrm>
            <a:off x="1694485" y="5490638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FULL STEP</a:t>
            </a:r>
          </a:p>
        </p:txBody>
      </p:sp>
      <p:sp>
        <p:nvSpPr>
          <p:cNvPr id="318" name="TextBox 317">
            <a:extLst>
              <a:ext uri="{FF2B5EF4-FFF2-40B4-BE49-F238E27FC236}">
                <a16:creationId xmlns:a16="http://schemas.microsoft.com/office/drawing/2014/main" id="{A71FB44E-316D-481A-A803-F56443BC45DB}"/>
              </a:ext>
            </a:extLst>
          </p:cNvPr>
          <p:cNvSpPr txBox="1"/>
          <p:nvPr/>
        </p:nvSpPr>
        <p:spPr>
          <a:xfrm>
            <a:off x="2458706" y="5496481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PIVOT 45⁰</a:t>
            </a:r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FCB451F9-D20A-4788-9F1E-719725209A04}"/>
              </a:ext>
            </a:extLst>
          </p:cNvPr>
          <p:cNvSpPr txBox="1"/>
          <p:nvPr/>
        </p:nvSpPr>
        <p:spPr>
          <a:xfrm>
            <a:off x="3281228" y="5489661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PIVOT 90⁰</a:t>
            </a:r>
          </a:p>
        </p:txBody>
      </p:sp>
      <p:grpSp>
        <p:nvGrpSpPr>
          <p:cNvPr id="320" name="Group 319">
            <a:extLst>
              <a:ext uri="{FF2B5EF4-FFF2-40B4-BE49-F238E27FC236}">
                <a16:creationId xmlns:a16="http://schemas.microsoft.com/office/drawing/2014/main" id="{02368C1F-B964-46CA-9D8F-A7801B0820E5}"/>
              </a:ext>
            </a:extLst>
          </p:cNvPr>
          <p:cNvGrpSpPr/>
          <p:nvPr/>
        </p:nvGrpSpPr>
        <p:grpSpPr>
          <a:xfrm rot="5400000">
            <a:off x="1175480" y="5801204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321" name="Straight Connector 320">
              <a:extLst>
                <a:ext uri="{FF2B5EF4-FFF2-40B4-BE49-F238E27FC236}">
                  <a16:creationId xmlns:a16="http://schemas.microsoft.com/office/drawing/2014/main" id="{3C852896-FAE7-417F-AA09-CA4694A5C806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2" name="Oval 321">
              <a:extLst>
                <a:ext uri="{FF2B5EF4-FFF2-40B4-BE49-F238E27FC236}">
                  <a16:creationId xmlns:a16="http://schemas.microsoft.com/office/drawing/2014/main" id="{ECE8E0C6-DCAF-4E7A-9F59-D098BB9A7C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3" name="Group 322">
            <a:extLst>
              <a:ext uri="{FF2B5EF4-FFF2-40B4-BE49-F238E27FC236}">
                <a16:creationId xmlns:a16="http://schemas.microsoft.com/office/drawing/2014/main" id="{550FF672-13A9-41CC-A863-22C14F5A72BF}"/>
              </a:ext>
            </a:extLst>
          </p:cNvPr>
          <p:cNvGrpSpPr/>
          <p:nvPr/>
        </p:nvGrpSpPr>
        <p:grpSpPr>
          <a:xfrm rot="5400000">
            <a:off x="2084728" y="580070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24" name="Oval 323">
              <a:extLst>
                <a:ext uri="{FF2B5EF4-FFF2-40B4-BE49-F238E27FC236}">
                  <a16:creationId xmlns:a16="http://schemas.microsoft.com/office/drawing/2014/main" id="{FE19085E-0999-4DEA-BA8F-6889AABE221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25" name="Straight Connector 324">
              <a:extLst>
                <a:ext uri="{FF2B5EF4-FFF2-40B4-BE49-F238E27FC236}">
                  <a16:creationId xmlns:a16="http://schemas.microsoft.com/office/drawing/2014/main" id="{D4D85B7E-6F62-46A1-A693-35A328D46DB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>
              <a:extLst>
                <a:ext uri="{FF2B5EF4-FFF2-40B4-BE49-F238E27FC236}">
                  <a16:creationId xmlns:a16="http://schemas.microsoft.com/office/drawing/2014/main" id="{F46F757B-9749-4CA0-940D-C7443D5597B5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7" name="Group 326">
            <a:extLst>
              <a:ext uri="{FF2B5EF4-FFF2-40B4-BE49-F238E27FC236}">
                <a16:creationId xmlns:a16="http://schemas.microsoft.com/office/drawing/2014/main" id="{196C9BE8-173C-4C6D-9D1F-3F8A6478363A}"/>
              </a:ext>
            </a:extLst>
          </p:cNvPr>
          <p:cNvGrpSpPr/>
          <p:nvPr/>
        </p:nvGrpSpPr>
        <p:grpSpPr>
          <a:xfrm>
            <a:off x="2781271" y="5814643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328" name="Oval 327">
              <a:extLst>
                <a:ext uri="{FF2B5EF4-FFF2-40B4-BE49-F238E27FC236}">
                  <a16:creationId xmlns:a16="http://schemas.microsoft.com/office/drawing/2014/main" id="{BF090516-75E7-4C61-92E8-2DE69FA7FE6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29" name="Straight Connector 328">
              <a:extLst>
                <a:ext uri="{FF2B5EF4-FFF2-40B4-BE49-F238E27FC236}">
                  <a16:creationId xmlns:a16="http://schemas.microsoft.com/office/drawing/2014/main" id="{0C17DA11-48A8-4989-B556-5A944B9F6E7C}"/>
                </a:ext>
              </a:extLst>
            </p:cNvPr>
            <p:cNvCxnSpPr>
              <a:cxnSpLocks/>
              <a:stCxn id="328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>
              <a:extLst>
                <a:ext uri="{FF2B5EF4-FFF2-40B4-BE49-F238E27FC236}">
                  <a16:creationId xmlns:a16="http://schemas.microsoft.com/office/drawing/2014/main" id="{380D47DC-F953-469F-BEE6-435E08C0B60A}"/>
                </a:ext>
              </a:extLst>
            </p:cNvPr>
            <p:cNvCxnSpPr>
              <a:cxnSpLocks/>
              <a:stCxn id="328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>
              <a:extLst>
                <a:ext uri="{FF2B5EF4-FFF2-40B4-BE49-F238E27FC236}">
                  <a16:creationId xmlns:a16="http://schemas.microsoft.com/office/drawing/2014/main" id="{8BA1F5E2-806C-4442-B485-957633C72E0C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>
              <a:extLst>
                <a:ext uri="{FF2B5EF4-FFF2-40B4-BE49-F238E27FC236}">
                  <a16:creationId xmlns:a16="http://schemas.microsoft.com/office/drawing/2014/main" id="{F5EF326E-3EF3-4B53-9763-A031CF5EB1EF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4" name="Group 333">
            <a:extLst>
              <a:ext uri="{FF2B5EF4-FFF2-40B4-BE49-F238E27FC236}">
                <a16:creationId xmlns:a16="http://schemas.microsoft.com/office/drawing/2014/main" id="{7C5E7BF2-9B96-4411-AF05-58A508D41592}"/>
              </a:ext>
            </a:extLst>
          </p:cNvPr>
          <p:cNvGrpSpPr/>
          <p:nvPr/>
        </p:nvGrpSpPr>
        <p:grpSpPr>
          <a:xfrm>
            <a:off x="3626723" y="5832417"/>
            <a:ext cx="181608" cy="136552"/>
            <a:chOff x="4239007" y="3755223"/>
            <a:chExt cx="181608" cy="136552"/>
          </a:xfrm>
          <a:solidFill>
            <a:schemeClr val="bg1"/>
          </a:solidFill>
        </p:grpSpPr>
        <p:grpSp>
          <p:nvGrpSpPr>
            <p:cNvPr id="335" name="Group 334">
              <a:extLst>
                <a:ext uri="{FF2B5EF4-FFF2-40B4-BE49-F238E27FC236}">
                  <a16:creationId xmlns:a16="http://schemas.microsoft.com/office/drawing/2014/main" id="{33E00387-F9A4-46AB-9452-BFEB17253FF0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  <a:grpFill/>
          </p:grpSpPr>
          <p:sp>
            <p:nvSpPr>
              <p:cNvPr id="338" name="Oval 337">
                <a:extLst>
                  <a:ext uri="{FF2B5EF4-FFF2-40B4-BE49-F238E27FC236}">
                    <a16:creationId xmlns:a16="http://schemas.microsoft.com/office/drawing/2014/main" id="{96AF7D89-8259-4591-AE3A-5465D92EF9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39" name="Straight Connector 338">
                <a:extLst>
                  <a:ext uri="{FF2B5EF4-FFF2-40B4-BE49-F238E27FC236}">
                    <a16:creationId xmlns:a16="http://schemas.microsoft.com/office/drawing/2014/main" id="{F30C69FE-CFAB-4177-8DAC-6E45D0413668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>
                <a:extLst>
                  <a:ext uri="{FF2B5EF4-FFF2-40B4-BE49-F238E27FC236}">
                    <a16:creationId xmlns:a16="http://schemas.microsoft.com/office/drawing/2014/main" id="{6AA1F758-F6B2-4359-8158-88D3C894FDE9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6" name="Straight Connector 335">
              <a:extLst>
                <a:ext uri="{FF2B5EF4-FFF2-40B4-BE49-F238E27FC236}">
                  <a16:creationId xmlns:a16="http://schemas.microsoft.com/office/drawing/2014/main" id="{BA4380A3-E211-4526-A4BE-B66C11F9CB8E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Connector 336">
              <a:extLst>
                <a:ext uri="{FF2B5EF4-FFF2-40B4-BE49-F238E27FC236}">
                  <a16:creationId xmlns:a16="http://schemas.microsoft.com/office/drawing/2014/main" id="{71872E15-CE8C-4BF0-AB4F-FAC3117F75D1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3" name="Oval 342">
            <a:extLst>
              <a:ext uri="{FF2B5EF4-FFF2-40B4-BE49-F238E27FC236}">
                <a16:creationId xmlns:a16="http://schemas.microsoft.com/office/drawing/2014/main" id="{FC9AF081-8FE7-4774-9079-F5F41FD6C286}"/>
              </a:ext>
            </a:extLst>
          </p:cNvPr>
          <p:cNvSpPr>
            <a:spLocks noChangeAspect="1"/>
          </p:cNvSpPr>
          <p:nvPr/>
        </p:nvSpPr>
        <p:spPr>
          <a:xfrm rot="5400000">
            <a:off x="552193" y="5846924"/>
            <a:ext cx="91440" cy="914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2DD75BA8-9888-4AB4-9D95-2AC44191FAC5}"/>
              </a:ext>
            </a:extLst>
          </p:cNvPr>
          <p:cNvGrpSpPr/>
          <p:nvPr/>
        </p:nvGrpSpPr>
        <p:grpSpPr>
          <a:xfrm rot="5400000">
            <a:off x="1175480" y="6456039"/>
            <a:ext cx="91440" cy="182880"/>
            <a:chOff x="1696599" y="2606497"/>
            <a:chExt cx="91440" cy="182880"/>
          </a:xfrm>
        </p:grpSpPr>
        <p:sp>
          <p:nvSpPr>
            <p:cNvPr id="345" name="Oval 344">
              <a:extLst>
                <a:ext uri="{FF2B5EF4-FFF2-40B4-BE49-F238E27FC236}">
                  <a16:creationId xmlns:a16="http://schemas.microsoft.com/office/drawing/2014/main" id="{1C068F7A-CAB4-4F81-9CF8-0944152035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6" name="Straight Connector 345">
              <a:extLst>
                <a:ext uri="{FF2B5EF4-FFF2-40B4-BE49-F238E27FC236}">
                  <a16:creationId xmlns:a16="http://schemas.microsoft.com/office/drawing/2014/main" id="{935AE356-96E6-400B-89E0-12F7E9BC1B2E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8" name="Oval 347">
            <a:extLst>
              <a:ext uri="{FF2B5EF4-FFF2-40B4-BE49-F238E27FC236}">
                <a16:creationId xmlns:a16="http://schemas.microsoft.com/office/drawing/2014/main" id="{4D4188D5-9FD8-4256-AD8E-5A552765FA04}"/>
              </a:ext>
            </a:extLst>
          </p:cNvPr>
          <p:cNvSpPr>
            <a:spLocks noChangeAspect="1"/>
          </p:cNvSpPr>
          <p:nvPr/>
        </p:nvSpPr>
        <p:spPr>
          <a:xfrm rot="5400000">
            <a:off x="547884" y="6499891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CCED2FEB-84B1-412E-9988-00F0AE445910}"/>
              </a:ext>
            </a:extLst>
          </p:cNvPr>
          <p:cNvGrpSpPr/>
          <p:nvPr/>
        </p:nvGrpSpPr>
        <p:grpSpPr>
          <a:xfrm rot="5400000">
            <a:off x="2078621" y="6452998"/>
            <a:ext cx="92112" cy="184555"/>
            <a:chOff x="1696599" y="2604822"/>
            <a:chExt cx="92112" cy="184555"/>
          </a:xfrm>
        </p:grpSpPr>
        <p:sp>
          <p:nvSpPr>
            <p:cNvPr id="351" name="Oval 350">
              <a:extLst>
                <a:ext uri="{FF2B5EF4-FFF2-40B4-BE49-F238E27FC236}">
                  <a16:creationId xmlns:a16="http://schemas.microsoft.com/office/drawing/2014/main" id="{84869073-4E9B-4FCE-A743-E66C02C0A75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2" name="Straight Connector 351">
              <a:extLst>
                <a:ext uri="{FF2B5EF4-FFF2-40B4-BE49-F238E27FC236}">
                  <a16:creationId xmlns:a16="http://schemas.microsoft.com/office/drawing/2014/main" id="{5DF22AD5-3AD1-4B96-94CA-0AE3283FA19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Straight Connector 352">
              <a:extLst>
                <a:ext uri="{FF2B5EF4-FFF2-40B4-BE49-F238E27FC236}">
                  <a16:creationId xmlns:a16="http://schemas.microsoft.com/office/drawing/2014/main" id="{830EEBA9-5602-44D2-98B3-474297160FD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4" name="Group 353">
            <a:extLst>
              <a:ext uri="{FF2B5EF4-FFF2-40B4-BE49-F238E27FC236}">
                <a16:creationId xmlns:a16="http://schemas.microsoft.com/office/drawing/2014/main" id="{20915F1D-DCE7-412D-B76B-0A213A02D60D}"/>
              </a:ext>
            </a:extLst>
          </p:cNvPr>
          <p:cNvGrpSpPr/>
          <p:nvPr/>
        </p:nvGrpSpPr>
        <p:grpSpPr>
          <a:xfrm>
            <a:off x="2783981" y="6466939"/>
            <a:ext cx="165949" cy="156001"/>
            <a:chOff x="2321442" y="4560245"/>
            <a:chExt cx="165949" cy="156001"/>
          </a:xfrm>
        </p:grpSpPr>
        <p:sp>
          <p:nvSpPr>
            <p:cNvPr id="355" name="Oval 354">
              <a:extLst>
                <a:ext uri="{FF2B5EF4-FFF2-40B4-BE49-F238E27FC236}">
                  <a16:creationId xmlns:a16="http://schemas.microsoft.com/office/drawing/2014/main" id="{77F4E637-C403-43EB-9995-BFD37487232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6" name="Straight Connector 355">
              <a:extLst>
                <a:ext uri="{FF2B5EF4-FFF2-40B4-BE49-F238E27FC236}">
                  <a16:creationId xmlns:a16="http://schemas.microsoft.com/office/drawing/2014/main" id="{F88F7C6A-29B8-4B02-84D4-B3AA5C355361}"/>
                </a:ext>
              </a:extLst>
            </p:cNvPr>
            <p:cNvCxnSpPr>
              <a:cxnSpLocks/>
              <a:stCxn id="355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>
              <a:extLst>
                <a:ext uri="{FF2B5EF4-FFF2-40B4-BE49-F238E27FC236}">
                  <a16:creationId xmlns:a16="http://schemas.microsoft.com/office/drawing/2014/main" id="{24F658A9-75C0-49ED-A678-A61EC6AB2F63}"/>
                </a:ext>
              </a:extLst>
            </p:cNvPr>
            <p:cNvCxnSpPr>
              <a:cxnSpLocks/>
              <a:stCxn id="355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Connector 357">
              <a:extLst>
                <a:ext uri="{FF2B5EF4-FFF2-40B4-BE49-F238E27FC236}">
                  <a16:creationId xmlns:a16="http://schemas.microsoft.com/office/drawing/2014/main" id="{4CB4A3FF-EACE-482B-BCB5-9BBB987A2D9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Connector 358">
              <a:extLst>
                <a:ext uri="{FF2B5EF4-FFF2-40B4-BE49-F238E27FC236}">
                  <a16:creationId xmlns:a16="http://schemas.microsoft.com/office/drawing/2014/main" id="{CFD3D1C0-ECA7-43F1-9EAF-E58D421FAF1D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0" name="Group 359">
            <a:extLst>
              <a:ext uri="{FF2B5EF4-FFF2-40B4-BE49-F238E27FC236}">
                <a16:creationId xmlns:a16="http://schemas.microsoft.com/office/drawing/2014/main" id="{4858C514-4103-4661-8D26-40BBE28F23F2}"/>
              </a:ext>
            </a:extLst>
          </p:cNvPr>
          <p:cNvGrpSpPr/>
          <p:nvPr/>
        </p:nvGrpSpPr>
        <p:grpSpPr>
          <a:xfrm>
            <a:off x="3631108" y="6487669"/>
            <a:ext cx="181608" cy="136552"/>
            <a:chOff x="4239007" y="3755223"/>
            <a:chExt cx="181608" cy="136552"/>
          </a:xfrm>
        </p:grpSpPr>
        <p:grpSp>
          <p:nvGrpSpPr>
            <p:cNvPr id="361" name="Group 360">
              <a:extLst>
                <a:ext uri="{FF2B5EF4-FFF2-40B4-BE49-F238E27FC236}">
                  <a16:creationId xmlns:a16="http://schemas.microsoft.com/office/drawing/2014/main" id="{8C13B8F4-E2CE-4F1B-A4C5-9B89A59462B9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</p:grpSpPr>
          <p:sp>
            <p:nvSpPr>
              <p:cNvPr id="364" name="Oval 363">
                <a:extLst>
                  <a:ext uri="{FF2B5EF4-FFF2-40B4-BE49-F238E27FC236}">
                    <a16:creationId xmlns:a16="http://schemas.microsoft.com/office/drawing/2014/main" id="{F0C26BFA-F61C-41D6-9803-1658968A205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65" name="Straight Connector 364">
                <a:extLst>
                  <a:ext uri="{FF2B5EF4-FFF2-40B4-BE49-F238E27FC236}">
                    <a16:creationId xmlns:a16="http://schemas.microsoft.com/office/drawing/2014/main" id="{85B8E7CD-4A07-420F-AA9C-8D98504976DB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Straight Connector 365">
                <a:extLst>
                  <a:ext uri="{FF2B5EF4-FFF2-40B4-BE49-F238E27FC236}">
                    <a16:creationId xmlns:a16="http://schemas.microsoft.com/office/drawing/2014/main" id="{2F68D025-5B72-42EB-BFDD-5035D0E3BEB9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2" name="Straight Connector 361">
              <a:extLst>
                <a:ext uri="{FF2B5EF4-FFF2-40B4-BE49-F238E27FC236}">
                  <a16:creationId xmlns:a16="http://schemas.microsoft.com/office/drawing/2014/main" id="{66768AF4-1C6E-43EF-88FA-84ACFF19CCA8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Straight Connector 362">
              <a:extLst>
                <a:ext uri="{FF2B5EF4-FFF2-40B4-BE49-F238E27FC236}">
                  <a16:creationId xmlns:a16="http://schemas.microsoft.com/office/drawing/2014/main" id="{46339183-8F80-4952-958B-A985C73B0C7A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065DC02-6818-4861-A319-8AFD8CFD1DAC}"/>
              </a:ext>
            </a:extLst>
          </p:cNvPr>
          <p:cNvGrpSpPr/>
          <p:nvPr/>
        </p:nvGrpSpPr>
        <p:grpSpPr>
          <a:xfrm>
            <a:off x="7911169" y="6210290"/>
            <a:ext cx="92112" cy="184555"/>
            <a:chOff x="1696599" y="2604822"/>
            <a:chExt cx="92112" cy="184555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411D676-6308-4869-B510-3E658A88A2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6CEFE97-AE8C-4E57-89DE-6D600E1849B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5906173-7F9C-4380-870E-078B65AB0AD6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E9DB956-3F2D-4D12-8FB5-CB148E2C9033}"/>
              </a:ext>
            </a:extLst>
          </p:cNvPr>
          <p:cNvGrpSpPr/>
          <p:nvPr/>
        </p:nvGrpSpPr>
        <p:grpSpPr>
          <a:xfrm>
            <a:off x="7905163" y="5608253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F198E5E-99B7-4F7F-A21C-EF998BA44AE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CA9056A-3C9F-4E9C-8FA1-BE3DC098096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AB160DF-9094-4684-AE3F-FF236702E15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2CD0D98-A57E-4BC2-9C1E-AA1C415432A7}"/>
              </a:ext>
            </a:extLst>
          </p:cNvPr>
          <p:cNvGrpSpPr/>
          <p:nvPr/>
        </p:nvGrpSpPr>
        <p:grpSpPr>
          <a:xfrm>
            <a:off x="8677042" y="6210209"/>
            <a:ext cx="92112" cy="184555"/>
            <a:chOff x="1696599" y="2604822"/>
            <a:chExt cx="92112" cy="184555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F274A32-84E7-456F-AC2F-72AB95E06F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0387801-60C2-47DE-8F69-D7C955497BE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A67D7B5-3CD3-462F-AC59-CB2C6348F4E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2C727C4-D14A-4400-A57B-6B05F50DED9D}"/>
              </a:ext>
            </a:extLst>
          </p:cNvPr>
          <p:cNvGrpSpPr/>
          <p:nvPr/>
        </p:nvGrpSpPr>
        <p:grpSpPr>
          <a:xfrm>
            <a:off x="9437261" y="6205363"/>
            <a:ext cx="92112" cy="184555"/>
            <a:chOff x="1696599" y="2604822"/>
            <a:chExt cx="92112" cy="184555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BE6FCF3-75ED-428A-A40A-AC989BFE45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3435842-3A4E-485A-A80B-E9777501B3F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299A864-6BF1-40B0-AEEE-FB8A2D3044F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7919C85-FCB7-4F34-B04A-8DC4981D7E21}"/>
              </a:ext>
            </a:extLst>
          </p:cNvPr>
          <p:cNvGrpSpPr/>
          <p:nvPr/>
        </p:nvGrpSpPr>
        <p:grpSpPr>
          <a:xfrm>
            <a:off x="10065284" y="6210711"/>
            <a:ext cx="92112" cy="184555"/>
            <a:chOff x="1696599" y="2604822"/>
            <a:chExt cx="92112" cy="184555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9DA557E-98CE-43F3-AE48-4410BFA3F5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A54BA03-3994-4EC4-BAF5-C4D9C3E9B00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77A63B1-350C-45EA-AF6B-FE92D728E64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7168728-15FB-40DD-AD81-973C7077DD17}"/>
              </a:ext>
            </a:extLst>
          </p:cNvPr>
          <p:cNvGrpSpPr/>
          <p:nvPr/>
        </p:nvGrpSpPr>
        <p:grpSpPr>
          <a:xfrm>
            <a:off x="8673553" y="5609928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30B6CC7-3E61-483E-BF7B-A7D5F55A21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B98BA55-FB13-448F-9F75-DCB2A26BE2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A2F3B66-E8D5-410D-89EB-2EC2A217EEB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56390D9-14BB-445C-8FC4-A68CA65A224C}"/>
              </a:ext>
            </a:extLst>
          </p:cNvPr>
          <p:cNvGrpSpPr/>
          <p:nvPr/>
        </p:nvGrpSpPr>
        <p:grpSpPr>
          <a:xfrm>
            <a:off x="9436376" y="5601219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0F1BC0E-D808-4B14-846C-83B426E199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5C12436-4BCF-4B26-BF35-99000D724A6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741719D-1F3E-4D81-83BD-93E427C5477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CC2A040-C5D0-4E25-A0C1-E1BCD0984956}"/>
              </a:ext>
            </a:extLst>
          </p:cNvPr>
          <p:cNvGrpSpPr/>
          <p:nvPr/>
        </p:nvGrpSpPr>
        <p:grpSpPr>
          <a:xfrm>
            <a:off x="10064984" y="560714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74466E4-2CBB-4094-81F4-46644837EC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7C752026-DC09-44A6-824D-3C5128C0A86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382E5350-670E-4F55-AF04-33C3AD7158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1A23735-1F00-44CF-B1CF-0AD3F9F74649}"/>
              </a:ext>
            </a:extLst>
          </p:cNvPr>
          <p:cNvGrpSpPr/>
          <p:nvPr/>
        </p:nvGrpSpPr>
        <p:grpSpPr>
          <a:xfrm>
            <a:off x="7909048" y="5008465"/>
            <a:ext cx="92112" cy="184555"/>
            <a:chOff x="1696599" y="2604822"/>
            <a:chExt cx="92112" cy="184555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022D9B7A-7B7A-4242-B5C6-56C909DA6A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7E3E1E8-8E3B-4B4E-997B-9B78F88833D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2EC13067-DD00-4752-A134-D9B7B99D0D1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181C051-CFFC-4894-BC40-E9F49FCD8C4D}"/>
              </a:ext>
            </a:extLst>
          </p:cNvPr>
          <p:cNvGrpSpPr/>
          <p:nvPr/>
        </p:nvGrpSpPr>
        <p:grpSpPr>
          <a:xfrm>
            <a:off x="8677300" y="5008465"/>
            <a:ext cx="92112" cy="184555"/>
            <a:chOff x="1696599" y="2604822"/>
            <a:chExt cx="92112" cy="184555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93045A19-2657-4CFF-A88C-3F1434B30B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12462845-08F2-458A-B76B-212AE52229F6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E5B76BD5-EC6B-439A-80A3-CF564BCE45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6DD63EDB-30BB-414A-8D0E-B0AF0762E75B}"/>
              </a:ext>
            </a:extLst>
          </p:cNvPr>
          <p:cNvGrpSpPr/>
          <p:nvPr/>
        </p:nvGrpSpPr>
        <p:grpSpPr>
          <a:xfrm>
            <a:off x="9436727" y="5001431"/>
            <a:ext cx="92112" cy="184555"/>
            <a:chOff x="1696599" y="2604822"/>
            <a:chExt cx="92112" cy="184555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C557523B-8742-4571-A171-56C22136BA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8A5ED32D-5BD4-4EA2-A05F-E437E827058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3AE8B592-352E-4D6C-A2CE-79D8678BD89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7CA0293-BD62-41FF-A141-62C05456CD57}"/>
              </a:ext>
            </a:extLst>
          </p:cNvPr>
          <p:cNvGrpSpPr/>
          <p:nvPr/>
        </p:nvGrpSpPr>
        <p:grpSpPr>
          <a:xfrm>
            <a:off x="10064612" y="5003102"/>
            <a:ext cx="92112" cy="184555"/>
            <a:chOff x="1696599" y="2604822"/>
            <a:chExt cx="92112" cy="184555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D86EE249-33B5-4AC6-848F-55CBB53700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B7C15C6D-8DC0-4F06-BDEF-70DFD5F5E60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21EABA4-2809-4997-AE37-ABE10B3EBD5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3DD864B-9772-4246-8B42-18CB03A2B718}"/>
              </a:ext>
            </a:extLst>
          </p:cNvPr>
          <p:cNvGrpSpPr/>
          <p:nvPr/>
        </p:nvGrpSpPr>
        <p:grpSpPr>
          <a:xfrm rot="5400000">
            <a:off x="7841524" y="3811942"/>
            <a:ext cx="181608" cy="136552"/>
            <a:chOff x="4239007" y="3755223"/>
            <a:chExt cx="181608" cy="136552"/>
          </a:xfrm>
          <a:solidFill>
            <a:schemeClr val="tx1"/>
          </a:solidFill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3918E800-ED57-4D59-8562-DDDBBE609369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  <a:grpFill/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176F70F8-0CEB-4103-84DE-99FD88DE9C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94A3AB30-12F8-411C-A954-5A96B67B30C4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48E48758-CB8B-417C-A799-7F91957DF3EB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FCC97719-1805-4313-81AC-E1AEA3CE9BD6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1462BCCB-2155-4754-9131-6C90E4449989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964D6A0-60E4-433C-B200-D21E0092E9BD}"/>
              </a:ext>
            </a:extLst>
          </p:cNvPr>
          <p:cNvGrpSpPr/>
          <p:nvPr/>
        </p:nvGrpSpPr>
        <p:grpSpPr>
          <a:xfrm rot="5400000">
            <a:off x="7880043" y="3081674"/>
            <a:ext cx="165949" cy="156001"/>
            <a:chOff x="2321442" y="4560245"/>
            <a:chExt cx="165949" cy="156001"/>
          </a:xfrm>
          <a:solidFill>
            <a:schemeClr val="tx1"/>
          </a:solidFill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68AB7771-21F6-45F0-8B4A-51B7DDB9ED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4E0D7D93-E57A-4E8D-B97C-0F033EBA12C4}"/>
                </a:ext>
              </a:extLst>
            </p:cNvPr>
            <p:cNvCxnSpPr>
              <a:cxnSpLocks/>
              <a:stCxn id="93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7901BB7B-F8BC-445C-AD6B-C1C4396C59B1}"/>
                </a:ext>
              </a:extLst>
            </p:cNvPr>
            <p:cNvCxnSpPr>
              <a:cxnSpLocks/>
              <a:stCxn id="93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B8B5FDC7-394C-4FBE-9C2B-B982200087E3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5172AEE5-6D59-481B-8613-CCFFCEE2B29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79F23C9C-A912-4D50-BEE9-3132C25A6E63}"/>
              </a:ext>
            </a:extLst>
          </p:cNvPr>
          <p:cNvGrpSpPr/>
          <p:nvPr/>
        </p:nvGrpSpPr>
        <p:grpSpPr>
          <a:xfrm rot="8100000">
            <a:off x="8321817" y="2649094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C168DC8C-5EE6-4748-BE98-DA801FA987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2B930424-30E3-449D-8D63-CB4BF56B727B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61355D25-BCC3-4BF1-A432-91817F5DBEB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89656D5B-1FBB-4B07-88DB-50A7410BCFFB}"/>
              </a:ext>
            </a:extLst>
          </p:cNvPr>
          <p:cNvGrpSpPr/>
          <p:nvPr/>
        </p:nvGrpSpPr>
        <p:grpSpPr>
          <a:xfrm rot="8100000">
            <a:off x="8275891" y="3377238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4B7AB8CE-6253-4A5C-9C6A-D060F41452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17B09B8E-11D2-4D15-A2DA-F55DD4DF845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B9BA4B1F-D76E-45F0-B192-81FEBB89AA3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0BB4D0A-BDDD-40B3-931F-5CFD840330F7}"/>
              </a:ext>
            </a:extLst>
          </p:cNvPr>
          <p:cNvGrpSpPr/>
          <p:nvPr/>
        </p:nvGrpSpPr>
        <p:grpSpPr>
          <a:xfrm rot="5400000">
            <a:off x="8587687" y="3806310"/>
            <a:ext cx="185759" cy="158037"/>
            <a:chOff x="3340443" y="3523256"/>
            <a:chExt cx="185759" cy="158037"/>
          </a:xfrm>
          <a:solidFill>
            <a:schemeClr val="tx1"/>
          </a:solidFill>
        </p:grpSpPr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60472DD8-3479-4BFE-B169-8353F3C547BD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C1A46261-90EB-46EF-9965-6D4B72FE49FD}"/>
                </a:ext>
              </a:extLst>
            </p:cNvPr>
            <p:cNvCxnSpPr>
              <a:cxnSpLocks/>
              <a:stCxn id="124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11ED1095-D304-4AC6-9686-9F1BAA779A0C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D85CD12E-BF4A-43B6-B675-A35C6C2E4BF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9D1D1B1B-6F30-4B40-97B1-0672F157187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94973B93-B1A6-4BE9-AF4E-A029B890085C}"/>
              </a:ext>
            </a:extLst>
          </p:cNvPr>
          <p:cNvGrpSpPr/>
          <p:nvPr/>
        </p:nvGrpSpPr>
        <p:grpSpPr>
          <a:xfrm rot="8100000">
            <a:off x="8659513" y="2990861"/>
            <a:ext cx="92112" cy="184555"/>
            <a:chOff x="1696599" y="2604822"/>
            <a:chExt cx="92112" cy="184555"/>
          </a:xfrm>
          <a:solidFill>
            <a:schemeClr val="tx1"/>
          </a:solidFill>
        </p:grpSpPr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B715F09D-CAE1-46C5-B4AD-CC470B2123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B12DEE21-99C3-4C59-8B18-5AF2603F06C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CEE4ACCF-2475-4FEA-AA39-CEED744001DD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E36B744B-7F19-47B6-BC46-80927C2386E6}"/>
              </a:ext>
            </a:extLst>
          </p:cNvPr>
          <p:cNvGrpSpPr/>
          <p:nvPr/>
        </p:nvGrpSpPr>
        <p:grpSpPr>
          <a:xfrm rot="8100000">
            <a:off x="8981061" y="267031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2514E26C-0164-421D-9122-F0FD9A58A0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E5E2B2D3-D42B-4C04-9EBE-3300250C01D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8D6872FB-58D4-42D4-8800-15612038ED6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6D7822D2-C83C-4FA8-818C-3644BC2A1752}"/>
              </a:ext>
            </a:extLst>
          </p:cNvPr>
          <p:cNvGrpSpPr/>
          <p:nvPr/>
        </p:nvGrpSpPr>
        <p:grpSpPr>
          <a:xfrm rot="8100000">
            <a:off x="9368868" y="3060769"/>
            <a:ext cx="92112" cy="184555"/>
            <a:chOff x="1696599" y="2604822"/>
            <a:chExt cx="92112" cy="184555"/>
          </a:xfrm>
          <a:solidFill>
            <a:schemeClr val="tx1"/>
          </a:solidFill>
        </p:grpSpPr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C77310B0-F459-40EB-8033-569C4799B7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47B49060-C115-49DC-8703-A2FFD7DD0A1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C257D8C8-0F82-42A2-921D-BA822359EAA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AEA8FCDD-7D7B-40CA-85E6-1CC297F323CF}"/>
              </a:ext>
            </a:extLst>
          </p:cNvPr>
          <p:cNvGrpSpPr/>
          <p:nvPr/>
        </p:nvGrpSpPr>
        <p:grpSpPr>
          <a:xfrm rot="8100000">
            <a:off x="9760117" y="344861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7B808466-6147-4F80-B1DE-9A41449B783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AD630A35-D1B2-43D9-B580-ADEA85235DE2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214504B8-2E2C-49A9-A68F-60140C9C3FC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3629D799-6073-41E4-B50B-4E5E6ABB447C}"/>
              </a:ext>
            </a:extLst>
          </p:cNvPr>
          <p:cNvGrpSpPr/>
          <p:nvPr/>
        </p:nvGrpSpPr>
        <p:grpSpPr>
          <a:xfrm rot="5400000">
            <a:off x="9986104" y="3803917"/>
            <a:ext cx="185759" cy="158037"/>
            <a:chOff x="3340443" y="3523256"/>
            <a:chExt cx="185759" cy="158037"/>
          </a:xfrm>
          <a:solidFill>
            <a:schemeClr val="tx1"/>
          </a:solidFill>
        </p:grpSpPr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C15DB917-CFC5-4FA8-BCDB-1B9A6461C43C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68C56584-6202-4DA7-B844-E85BD8A4AE6F}"/>
                </a:ext>
              </a:extLst>
            </p:cNvPr>
            <p:cNvCxnSpPr>
              <a:cxnSpLocks/>
              <a:stCxn id="15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CA7B8D7C-8B85-450D-97B7-2FDCCCA7C365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75FC5DB3-3522-4DE0-B711-495F4223AFD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D838FF8D-C610-417D-8C37-28E5D79D151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CDCF5B4D-C3E5-45E9-B16D-37887DD32E59}"/>
              </a:ext>
            </a:extLst>
          </p:cNvPr>
          <p:cNvGrpSpPr/>
          <p:nvPr/>
        </p:nvGrpSpPr>
        <p:grpSpPr>
          <a:xfrm rot="8100000">
            <a:off x="9056057" y="338943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F3E54AC7-D03F-4E63-88F8-4FCC4B9500A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F98E9A34-1324-401F-B5D5-A9B17796219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868B7D2B-B4D2-47E4-8ED0-886DCCC1049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AAD201BB-5F2F-4D80-93A4-E836330BA615}"/>
              </a:ext>
            </a:extLst>
          </p:cNvPr>
          <p:cNvGrpSpPr/>
          <p:nvPr/>
        </p:nvGrpSpPr>
        <p:grpSpPr>
          <a:xfrm rot="5400000">
            <a:off x="9347545" y="3807962"/>
            <a:ext cx="185759" cy="158037"/>
            <a:chOff x="3340443" y="3523256"/>
            <a:chExt cx="185759" cy="158037"/>
          </a:xfrm>
          <a:solidFill>
            <a:schemeClr val="tx1"/>
          </a:solidFill>
        </p:grpSpPr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A594549D-24B9-456B-9BF2-3EEB7F29E2E9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53D5922B-6F83-4989-B0CA-9EA7C98D6D11}"/>
                </a:ext>
              </a:extLst>
            </p:cNvPr>
            <p:cNvCxnSpPr>
              <a:cxnSpLocks/>
              <a:stCxn id="16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721FF823-5F8A-4318-853E-E03B3DB91258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F5513B2A-232C-4B0E-8AD0-CF738878768A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C86814A7-045C-4FAC-9599-674399FE362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6514B54F-4914-4C80-BCF6-207C4A6405CA}"/>
              </a:ext>
            </a:extLst>
          </p:cNvPr>
          <p:cNvGrpSpPr/>
          <p:nvPr/>
        </p:nvGrpSpPr>
        <p:grpSpPr>
          <a:xfrm rot="10800000">
            <a:off x="7910347" y="439747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15E8838C-7950-4CF9-B629-0DAF2CB43F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D9C264C9-B1C2-4C7A-ADBC-32A23318BC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E5CD168F-1AF0-47C3-8479-D67DA21C8CB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232A6985-FABF-4560-BD24-AD67613F7214}"/>
              </a:ext>
            </a:extLst>
          </p:cNvPr>
          <p:cNvGrpSpPr/>
          <p:nvPr/>
        </p:nvGrpSpPr>
        <p:grpSpPr>
          <a:xfrm rot="10800000">
            <a:off x="8676554" y="439747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4483C1E8-2E50-4E68-9F78-AD1AA4D07C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F5B5B5F1-4863-4431-8EE7-60C9B4D67CA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31886D0E-E0E8-40F2-85BA-2B9500BE53C0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A5683167-B196-4B62-8C09-4399A170B291}"/>
              </a:ext>
            </a:extLst>
          </p:cNvPr>
          <p:cNvGrpSpPr/>
          <p:nvPr/>
        </p:nvGrpSpPr>
        <p:grpSpPr>
          <a:xfrm rot="10800000">
            <a:off x="9435892" y="439747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CD27E8C3-D261-4964-B2A6-2AA75CFE86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D3B9B068-73C0-4FBE-9A0C-8D8BBB25541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704AB4CF-5351-48F3-95F0-8A1DD19D311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C743EC42-7C65-4476-AAEF-BD7275CBEE2D}"/>
              </a:ext>
            </a:extLst>
          </p:cNvPr>
          <p:cNvGrpSpPr/>
          <p:nvPr/>
        </p:nvGrpSpPr>
        <p:grpSpPr>
          <a:xfrm rot="10800000">
            <a:off x="10066444" y="439745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489AD84A-78D0-43F1-BA98-AFB413C2A6B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051C1B7E-D9B2-474F-A888-CEF136C50BD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169F3A41-5283-42D2-ABD7-9DFDBC4220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1CCC287B-50D1-42B7-A5AF-A5BB6BC9AEF5}"/>
              </a:ext>
            </a:extLst>
          </p:cNvPr>
          <p:cNvGrpSpPr/>
          <p:nvPr/>
        </p:nvGrpSpPr>
        <p:grpSpPr>
          <a:xfrm rot="5400000">
            <a:off x="7313416" y="303562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E6B1D09A-7D9B-4536-B781-73ADF691B4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C8BABF6E-4A82-4891-86F0-789CB90DE87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7A3CE657-9512-486C-B355-B09C1D8BE41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7" name="Group 296">
            <a:extLst>
              <a:ext uri="{FF2B5EF4-FFF2-40B4-BE49-F238E27FC236}">
                <a16:creationId xmlns:a16="http://schemas.microsoft.com/office/drawing/2014/main" id="{613D3E25-43F4-46A0-AB70-A403CC7D6DCE}"/>
              </a:ext>
            </a:extLst>
          </p:cNvPr>
          <p:cNvGrpSpPr/>
          <p:nvPr/>
        </p:nvGrpSpPr>
        <p:grpSpPr>
          <a:xfrm rot="5400000">
            <a:off x="6707995" y="3754704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98" name="Straight Connector 297">
              <a:extLst>
                <a:ext uri="{FF2B5EF4-FFF2-40B4-BE49-F238E27FC236}">
                  <a16:creationId xmlns:a16="http://schemas.microsoft.com/office/drawing/2014/main" id="{5617BF39-D015-46AB-8E19-000DE57FC160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9" name="Oval 298">
              <a:extLst>
                <a:ext uri="{FF2B5EF4-FFF2-40B4-BE49-F238E27FC236}">
                  <a16:creationId xmlns:a16="http://schemas.microsoft.com/office/drawing/2014/main" id="{50F48A93-2459-4410-89FF-A2E447B771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0" name="Group 299">
            <a:extLst>
              <a:ext uri="{FF2B5EF4-FFF2-40B4-BE49-F238E27FC236}">
                <a16:creationId xmlns:a16="http://schemas.microsoft.com/office/drawing/2014/main" id="{E555DD98-69B7-40FB-A54F-B1557ED608E8}"/>
              </a:ext>
            </a:extLst>
          </p:cNvPr>
          <p:cNvGrpSpPr/>
          <p:nvPr/>
        </p:nvGrpSpPr>
        <p:grpSpPr>
          <a:xfrm rot="5400000">
            <a:off x="6996519" y="3756908"/>
            <a:ext cx="91440" cy="182880"/>
            <a:chOff x="1696599" y="2606497"/>
            <a:chExt cx="91440" cy="182880"/>
          </a:xfrm>
        </p:grpSpPr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371FF73D-3527-456A-86B9-ED3AEA70720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2" name="Straight Connector 301">
              <a:extLst>
                <a:ext uri="{FF2B5EF4-FFF2-40B4-BE49-F238E27FC236}">
                  <a16:creationId xmlns:a16="http://schemas.microsoft.com/office/drawing/2014/main" id="{E7618966-76EB-4C56-B7BD-FBC6F33FCE26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7" name="Group 366">
            <a:extLst>
              <a:ext uri="{FF2B5EF4-FFF2-40B4-BE49-F238E27FC236}">
                <a16:creationId xmlns:a16="http://schemas.microsoft.com/office/drawing/2014/main" id="{447A2BDF-4674-42D8-8A8E-AAB9397C76CB}"/>
              </a:ext>
            </a:extLst>
          </p:cNvPr>
          <p:cNvGrpSpPr/>
          <p:nvPr/>
        </p:nvGrpSpPr>
        <p:grpSpPr>
          <a:xfrm rot="5400000">
            <a:off x="7311476" y="3748327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68" name="Oval 367">
              <a:extLst>
                <a:ext uri="{FF2B5EF4-FFF2-40B4-BE49-F238E27FC236}">
                  <a16:creationId xmlns:a16="http://schemas.microsoft.com/office/drawing/2014/main" id="{650A63ED-F4C2-43A8-A074-B4084C3C675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69" name="Straight Connector 368">
              <a:extLst>
                <a:ext uri="{FF2B5EF4-FFF2-40B4-BE49-F238E27FC236}">
                  <a16:creationId xmlns:a16="http://schemas.microsoft.com/office/drawing/2014/main" id="{272F6FAD-63AB-4C43-87DE-7728CF2263F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Straight Connector 369">
              <a:extLst>
                <a:ext uri="{FF2B5EF4-FFF2-40B4-BE49-F238E27FC236}">
                  <a16:creationId xmlns:a16="http://schemas.microsoft.com/office/drawing/2014/main" id="{3F589256-8A34-4444-9A56-B8D240FCF14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8" name="TextBox 387">
            <a:extLst>
              <a:ext uri="{FF2B5EF4-FFF2-40B4-BE49-F238E27FC236}">
                <a16:creationId xmlns:a16="http://schemas.microsoft.com/office/drawing/2014/main" id="{76345492-35B2-4F0E-984F-B202C92A5B22}"/>
              </a:ext>
            </a:extLst>
          </p:cNvPr>
          <p:cNvSpPr txBox="1"/>
          <p:nvPr/>
        </p:nvSpPr>
        <p:spPr>
          <a:xfrm>
            <a:off x="5090904" y="235337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COLUMN LEFT</a:t>
            </a:r>
          </a:p>
        </p:txBody>
      </p:sp>
      <p:sp>
        <p:nvSpPr>
          <p:cNvPr id="342" name="Arrow: Bent 341">
            <a:extLst>
              <a:ext uri="{FF2B5EF4-FFF2-40B4-BE49-F238E27FC236}">
                <a16:creationId xmlns:a16="http://schemas.microsoft.com/office/drawing/2014/main" id="{DF2810AC-0416-4B97-AC2E-5AEF798F96AF}"/>
              </a:ext>
            </a:extLst>
          </p:cNvPr>
          <p:cNvSpPr/>
          <p:nvPr/>
        </p:nvSpPr>
        <p:spPr>
          <a:xfrm flipH="1">
            <a:off x="6886165" y="4078543"/>
            <a:ext cx="842698" cy="815009"/>
          </a:xfrm>
          <a:prstGeom prst="bentArrow">
            <a:avLst>
              <a:gd name="adj1" fmla="val 25000"/>
              <a:gd name="adj2" fmla="val 23571"/>
              <a:gd name="adj3" fmla="val 25000"/>
              <a:gd name="adj4" fmla="val 4375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076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E27CF1-3974-4822-A8F1-45505C052ACB}"/>
              </a:ext>
            </a:extLst>
          </p:cNvPr>
          <p:cNvSpPr txBox="1"/>
          <p:nvPr/>
        </p:nvSpPr>
        <p:spPr>
          <a:xfrm>
            <a:off x="322170" y="5491605"/>
            <a:ext cx="548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LEFT</a:t>
            </a:r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2BF5A5D4-1D8D-4DD7-86AA-B0758B2FE28A}"/>
              </a:ext>
            </a:extLst>
          </p:cNvPr>
          <p:cNvSpPr txBox="1"/>
          <p:nvPr/>
        </p:nvSpPr>
        <p:spPr>
          <a:xfrm>
            <a:off x="325905" y="6103613"/>
            <a:ext cx="587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RIGHT</a:t>
            </a: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EA8E3C34-C6CD-4084-BAB8-231FE614F445}"/>
              </a:ext>
            </a:extLst>
          </p:cNvPr>
          <p:cNvSpPr txBox="1"/>
          <p:nvPr/>
        </p:nvSpPr>
        <p:spPr>
          <a:xfrm>
            <a:off x="784901" y="5497458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HALF STEP</a:t>
            </a:r>
          </a:p>
        </p:txBody>
      </p:sp>
      <p:sp>
        <p:nvSpPr>
          <p:cNvPr id="317" name="TextBox 316">
            <a:extLst>
              <a:ext uri="{FF2B5EF4-FFF2-40B4-BE49-F238E27FC236}">
                <a16:creationId xmlns:a16="http://schemas.microsoft.com/office/drawing/2014/main" id="{290A1406-0FF5-44AC-864F-9DD7B16578DD}"/>
              </a:ext>
            </a:extLst>
          </p:cNvPr>
          <p:cNvSpPr txBox="1"/>
          <p:nvPr/>
        </p:nvSpPr>
        <p:spPr>
          <a:xfrm>
            <a:off x="1694485" y="5490638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FULL STEP</a:t>
            </a:r>
          </a:p>
        </p:txBody>
      </p:sp>
      <p:sp>
        <p:nvSpPr>
          <p:cNvPr id="318" name="TextBox 317">
            <a:extLst>
              <a:ext uri="{FF2B5EF4-FFF2-40B4-BE49-F238E27FC236}">
                <a16:creationId xmlns:a16="http://schemas.microsoft.com/office/drawing/2014/main" id="{A71FB44E-316D-481A-A803-F56443BC45DB}"/>
              </a:ext>
            </a:extLst>
          </p:cNvPr>
          <p:cNvSpPr txBox="1"/>
          <p:nvPr/>
        </p:nvSpPr>
        <p:spPr>
          <a:xfrm>
            <a:off x="2458706" y="5496481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PIVOT 45⁰</a:t>
            </a:r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FCB451F9-D20A-4788-9F1E-719725209A04}"/>
              </a:ext>
            </a:extLst>
          </p:cNvPr>
          <p:cNvSpPr txBox="1"/>
          <p:nvPr/>
        </p:nvSpPr>
        <p:spPr>
          <a:xfrm>
            <a:off x="3281228" y="5489661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PIVOT 90⁰</a:t>
            </a:r>
          </a:p>
        </p:txBody>
      </p:sp>
      <p:grpSp>
        <p:nvGrpSpPr>
          <p:cNvPr id="320" name="Group 319">
            <a:extLst>
              <a:ext uri="{FF2B5EF4-FFF2-40B4-BE49-F238E27FC236}">
                <a16:creationId xmlns:a16="http://schemas.microsoft.com/office/drawing/2014/main" id="{02368C1F-B964-46CA-9D8F-A7801B0820E5}"/>
              </a:ext>
            </a:extLst>
          </p:cNvPr>
          <p:cNvGrpSpPr/>
          <p:nvPr/>
        </p:nvGrpSpPr>
        <p:grpSpPr>
          <a:xfrm rot="5400000">
            <a:off x="1175480" y="5801204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321" name="Straight Connector 320">
              <a:extLst>
                <a:ext uri="{FF2B5EF4-FFF2-40B4-BE49-F238E27FC236}">
                  <a16:creationId xmlns:a16="http://schemas.microsoft.com/office/drawing/2014/main" id="{3C852896-FAE7-417F-AA09-CA4694A5C806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2" name="Oval 321">
              <a:extLst>
                <a:ext uri="{FF2B5EF4-FFF2-40B4-BE49-F238E27FC236}">
                  <a16:creationId xmlns:a16="http://schemas.microsoft.com/office/drawing/2014/main" id="{ECE8E0C6-DCAF-4E7A-9F59-D098BB9A7C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3" name="Group 322">
            <a:extLst>
              <a:ext uri="{FF2B5EF4-FFF2-40B4-BE49-F238E27FC236}">
                <a16:creationId xmlns:a16="http://schemas.microsoft.com/office/drawing/2014/main" id="{550FF672-13A9-41CC-A863-22C14F5A72BF}"/>
              </a:ext>
            </a:extLst>
          </p:cNvPr>
          <p:cNvGrpSpPr/>
          <p:nvPr/>
        </p:nvGrpSpPr>
        <p:grpSpPr>
          <a:xfrm rot="5400000">
            <a:off x="2084728" y="580070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24" name="Oval 323">
              <a:extLst>
                <a:ext uri="{FF2B5EF4-FFF2-40B4-BE49-F238E27FC236}">
                  <a16:creationId xmlns:a16="http://schemas.microsoft.com/office/drawing/2014/main" id="{FE19085E-0999-4DEA-BA8F-6889AABE221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25" name="Straight Connector 324">
              <a:extLst>
                <a:ext uri="{FF2B5EF4-FFF2-40B4-BE49-F238E27FC236}">
                  <a16:creationId xmlns:a16="http://schemas.microsoft.com/office/drawing/2014/main" id="{D4D85B7E-6F62-46A1-A693-35A328D46DB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>
              <a:extLst>
                <a:ext uri="{FF2B5EF4-FFF2-40B4-BE49-F238E27FC236}">
                  <a16:creationId xmlns:a16="http://schemas.microsoft.com/office/drawing/2014/main" id="{F46F757B-9749-4CA0-940D-C7443D5597B5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7" name="Group 326">
            <a:extLst>
              <a:ext uri="{FF2B5EF4-FFF2-40B4-BE49-F238E27FC236}">
                <a16:creationId xmlns:a16="http://schemas.microsoft.com/office/drawing/2014/main" id="{196C9BE8-173C-4C6D-9D1F-3F8A6478363A}"/>
              </a:ext>
            </a:extLst>
          </p:cNvPr>
          <p:cNvGrpSpPr/>
          <p:nvPr/>
        </p:nvGrpSpPr>
        <p:grpSpPr>
          <a:xfrm>
            <a:off x="2781271" y="5814643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328" name="Oval 327">
              <a:extLst>
                <a:ext uri="{FF2B5EF4-FFF2-40B4-BE49-F238E27FC236}">
                  <a16:creationId xmlns:a16="http://schemas.microsoft.com/office/drawing/2014/main" id="{BF090516-75E7-4C61-92E8-2DE69FA7FE6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29" name="Straight Connector 328">
              <a:extLst>
                <a:ext uri="{FF2B5EF4-FFF2-40B4-BE49-F238E27FC236}">
                  <a16:creationId xmlns:a16="http://schemas.microsoft.com/office/drawing/2014/main" id="{0C17DA11-48A8-4989-B556-5A944B9F6E7C}"/>
                </a:ext>
              </a:extLst>
            </p:cNvPr>
            <p:cNvCxnSpPr>
              <a:cxnSpLocks/>
              <a:stCxn id="328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>
              <a:extLst>
                <a:ext uri="{FF2B5EF4-FFF2-40B4-BE49-F238E27FC236}">
                  <a16:creationId xmlns:a16="http://schemas.microsoft.com/office/drawing/2014/main" id="{380D47DC-F953-469F-BEE6-435E08C0B60A}"/>
                </a:ext>
              </a:extLst>
            </p:cNvPr>
            <p:cNvCxnSpPr>
              <a:cxnSpLocks/>
              <a:stCxn id="328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>
              <a:extLst>
                <a:ext uri="{FF2B5EF4-FFF2-40B4-BE49-F238E27FC236}">
                  <a16:creationId xmlns:a16="http://schemas.microsoft.com/office/drawing/2014/main" id="{8BA1F5E2-806C-4442-B485-957633C72E0C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>
              <a:extLst>
                <a:ext uri="{FF2B5EF4-FFF2-40B4-BE49-F238E27FC236}">
                  <a16:creationId xmlns:a16="http://schemas.microsoft.com/office/drawing/2014/main" id="{F5EF326E-3EF3-4B53-9763-A031CF5EB1EF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4" name="Group 333">
            <a:extLst>
              <a:ext uri="{FF2B5EF4-FFF2-40B4-BE49-F238E27FC236}">
                <a16:creationId xmlns:a16="http://schemas.microsoft.com/office/drawing/2014/main" id="{7C5E7BF2-9B96-4411-AF05-58A508D41592}"/>
              </a:ext>
            </a:extLst>
          </p:cNvPr>
          <p:cNvGrpSpPr/>
          <p:nvPr/>
        </p:nvGrpSpPr>
        <p:grpSpPr>
          <a:xfrm>
            <a:off x="3626723" y="5832417"/>
            <a:ext cx="181608" cy="136552"/>
            <a:chOff x="4239007" y="3755223"/>
            <a:chExt cx="181608" cy="136552"/>
          </a:xfrm>
          <a:solidFill>
            <a:schemeClr val="bg1"/>
          </a:solidFill>
        </p:grpSpPr>
        <p:grpSp>
          <p:nvGrpSpPr>
            <p:cNvPr id="335" name="Group 334">
              <a:extLst>
                <a:ext uri="{FF2B5EF4-FFF2-40B4-BE49-F238E27FC236}">
                  <a16:creationId xmlns:a16="http://schemas.microsoft.com/office/drawing/2014/main" id="{33E00387-F9A4-46AB-9452-BFEB17253FF0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  <a:grpFill/>
          </p:grpSpPr>
          <p:sp>
            <p:nvSpPr>
              <p:cNvPr id="338" name="Oval 337">
                <a:extLst>
                  <a:ext uri="{FF2B5EF4-FFF2-40B4-BE49-F238E27FC236}">
                    <a16:creationId xmlns:a16="http://schemas.microsoft.com/office/drawing/2014/main" id="{96AF7D89-8259-4591-AE3A-5465D92EF9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39" name="Straight Connector 338">
                <a:extLst>
                  <a:ext uri="{FF2B5EF4-FFF2-40B4-BE49-F238E27FC236}">
                    <a16:creationId xmlns:a16="http://schemas.microsoft.com/office/drawing/2014/main" id="{F30C69FE-CFAB-4177-8DAC-6E45D0413668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>
                <a:extLst>
                  <a:ext uri="{FF2B5EF4-FFF2-40B4-BE49-F238E27FC236}">
                    <a16:creationId xmlns:a16="http://schemas.microsoft.com/office/drawing/2014/main" id="{6AA1F758-F6B2-4359-8158-88D3C894FDE9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6" name="Straight Connector 335">
              <a:extLst>
                <a:ext uri="{FF2B5EF4-FFF2-40B4-BE49-F238E27FC236}">
                  <a16:creationId xmlns:a16="http://schemas.microsoft.com/office/drawing/2014/main" id="{BA4380A3-E211-4526-A4BE-B66C11F9CB8E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Connector 336">
              <a:extLst>
                <a:ext uri="{FF2B5EF4-FFF2-40B4-BE49-F238E27FC236}">
                  <a16:creationId xmlns:a16="http://schemas.microsoft.com/office/drawing/2014/main" id="{71872E15-CE8C-4BF0-AB4F-FAC3117F75D1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3" name="Oval 342">
            <a:extLst>
              <a:ext uri="{FF2B5EF4-FFF2-40B4-BE49-F238E27FC236}">
                <a16:creationId xmlns:a16="http://schemas.microsoft.com/office/drawing/2014/main" id="{FC9AF081-8FE7-4774-9079-F5F41FD6C286}"/>
              </a:ext>
            </a:extLst>
          </p:cNvPr>
          <p:cNvSpPr>
            <a:spLocks noChangeAspect="1"/>
          </p:cNvSpPr>
          <p:nvPr/>
        </p:nvSpPr>
        <p:spPr>
          <a:xfrm rot="5400000">
            <a:off x="552193" y="5846924"/>
            <a:ext cx="91440" cy="914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2DD75BA8-9888-4AB4-9D95-2AC44191FAC5}"/>
              </a:ext>
            </a:extLst>
          </p:cNvPr>
          <p:cNvGrpSpPr/>
          <p:nvPr/>
        </p:nvGrpSpPr>
        <p:grpSpPr>
          <a:xfrm rot="5400000">
            <a:off x="1175480" y="6456039"/>
            <a:ext cx="91440" cy="182880"/>
            <a:chOff x="1696599" y="2606497"/>
            <a:chExt cx="91440" cy="182880"/>
          </a:xfrm>
        </p:grpSpPr>
        <p:sp>
          <p:nvSpPr>
            <p:cNvPr id="345" name="Oval 344">
              <a:extLst>
                <a:ext uri="{FF2B5EF4-FFF2-40B4-BE49-F238E27FC236}">
                  <a16:creationId xmlns:a16="http://schemas.microsoft.com/office/drawing/2014/main" id="{1C068F7A-CAB4-4F81-9CF8-0944152035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6" name="Straight Connector 345">
              <a:extLst>
                <a:ext uri="{FF2B5EF4-FFF2-40B4-BE49-F238E27FC236}">
                  <a16:creationId xmlns:a16="http://schemas.microsoft.com/office/drawing/2014/main" id="{935AE356-96E6-400B-89E0-12F7E9BC1B2E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8" name="Oval 347">
            <a:extLst>
              <a:ext uri="{FF2B5EF4-FFF2-40B4-BE49-F238E27FC236}">
                <a16:creationId xmlns:a16="http://schemas.microsoft.com/office/drawing/2014/main" id="{4D4188D5-9FD8-4256-AD8E-5A552765FA04}"/>
              </a:ext>
            </a:extLst>
          </p:cNvPr>
          <p:cNvSpPr>
            <a:spLocks noChangeAspect="1"/>
          </p:cNvSpPr>
          <p:nvPr/>
        </p:nvSpPr>
        <p:spPr>
          <a:xfrm rot="5400000">
            <a:off x="547884" y="6499891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CCED2FEB-84B1-412E-9988-00F0AE445910}"/>
              </a:ext>
            </a:extLst>
          </p:cNvPr>
          <p:cNvGrpSpPr/>
          <p:nvPr/>
        </p:nvGrpSpPr>
        <p:grpSpPr>
          <a:xfrm rot="5400000">
            <a:off x="2078621" y="6452998"/>
            <a:ext cx="92112" cy="184555"/>
            <a:chOff x="1696599" y="2604822"/>
            <a:chExt cx="92112" cy="184555"/>
          </a:xfrm>
        </p:grpSpPr>
        <p:sp>
          <p:nvSpPr>
            <p:cNvPr id="351" name="Oval 350">
              <a:extLst>
                <a:ext uri="{FF2B5EF4-FFF2-40B4-BE49-F238E27FC236}">
                  <a16:creationId xmlns:a16="http://schemas.microsoft.com/office/drawing/2014/main" id="{84869073-4E9B-4FCE-A743-E66C02C0A75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2" name="Straight Connector 351">
              <a:extLst>
                <a:ext uri="{FF2B5EF4-FFF2-40B4-BE49-F238E27FC236}">
                  <a16:creationId xmlns:a16="http://schemas.microsoft.com/office/drawing/2014/main" id="{5DF22AD5-3AD1-4B96-94CA-0AE3283FA19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Straight Connector 352">
              <a:extLst>
                <a:ext uri="{FF2B5EF4-FFF2-40B4-BE49-F238E27FC236}">
                  <a16:creationId xmlns:a16="http://schemas.microsoft.com/office/drawing/2014/main" id="{830EEBA9-5602-44D2-98B3-474297160FD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4" name="Group 353">
            <a:extLst>
              <a:ext uri="{FF2B5EF4-FFF2-40B4-BE49-F238E27FC236}">
                <a16:creationId xmlns:a16="http://schemas.microsoft.com/office/drawing/2014/main" id="{20915F1D-DCE7-412D-B76B-0A213A02D60D}"/>
              </a:ext>
            </a:extLst>
          </p:cNvPr>
          <p:cNvGrpSpPr/>
          <p:nvPr/>
        </p:nvGrpSpPr>
        <p:grpSpPr>
          <a:xfrm>
            <a:off x="2783981" y="6466939"/>
            <a:ext cx="165949" cy="156001"/>
            <a:chOff x="2321442" y="4560245"/>
            <a:chExt cx="165949" cy="156001"/>
          </a:xfrm>
        </p:grpSpPr>
        <p:sp>
          <p:nvSpPr>
            <p:cNvPr id="355" name="Oval 354">
              <a:extLst>
                <a:ext uri="{FF2B5EF4-FFF2-40B4-BE49-F238E27FC236}">
                  <a16:creationId xmlns:a16="http://schemas.microsoft.com/office/drawing/2014/main" id="{77F4E637-C403-43EB-9995-BFD37487232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6" name="Straight Connector 355">
              <a:extLst>
                <a:ext uri="{FF2B5EF4-FFF2-40B4-BE49-F238E27FC236}">
                  <a16:creationId xmlns:a16="http://schemas.microsoft.com/office/drawing/2014/main" id="{F88F7C6A-29B8-4B02-84D4-B3AA5C355361}"/>
                </a:ext>
              </a:extLst>
            </p:cNvPr>
            <p:cNvCxnSpPr>
              <a:cxnSpLocks/>
              <a:stCxn id="355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>
              <a:extLst>
                <a:ext uri="{FF2B5EF4-FFF2-40B4-BE49-F238E27FC236}">
                  <a16:creationId xmlns:a16="http://schemas.microsoft.com/office/drawing/2014/main" id="{24F658A9-75C0-49ED-A678-A61EC6AB2F63}"/>
                </a:ext>
              </a:extLst>
            </p:cNvPr>
            <p:cNvCxnSpPr>
              <a:cxnSpLocks/>
              <a:stCxn id="355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Connector 357">
              <a:extLst>
                <a:ext uri="{FF2B5EF4-FFF2-40B4-BE49-F238E27FC236}">
                  <a16:creationId xmlns:a16="http://schemas.microsoft.com/office/drawing/2014/main" id="{4CB4A3FF-EACE-482B-BCB5-9BBB987A2D9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Connector 358">
              <a:extLst>
                <a:ext uri="{FF2B5EF4-FFF2-40B4-BE49-F238E27FC236}">
                  <a16:creationId xmlns:a16="http://schemas.microsoft.com/office/drawing/2014/main" id="{CFD3D1C0-ECA7-43F1-9EAF-E58D421FAF1D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0" name="Group 359">
            <a:extLst>
              <a:ext uri="{FF2B5EF4-FFF2-40B4-BE49-F238E27FC236}">
                <a16:creationId xmlns:a16="http://schemas.microsoft.com/office/drawing/2014/main" id="{4858C514-4103-4661-8D26-40BBE28F23F2}"/>
              </a:ext>
            </a:extLst>
          </p:cNvPr>
          <p:cNvGrpSpPr/>
          <p:nvPr/>
        </p:nvGrpSpPr>
        <p:grpSpPr>
          <a:xfrm>
            <a:off x="3631108" y="6487669"/>
            <a:ext cx="181608" cy="136552"/>
            <a:chOff x="4239007" y="3755223"/>
            <a:chExt cx="181608" cy="136552"/>
          </a:xfrm>
        </p:grpSpPr>
        <p:grpSp>
          <p:nvGrpSpPr>
            <p:cNvPr id="361" name="Group 360">
              <a:extLst>
                <a:ext uri="{FF2B5EF4-FFF2-40B4-BE49-F238E27FC236}">
                  <a16:creationId xmlns:a16="http://schemas.microsoft.com/office/drawing/2014/main" id="{8C13B8F4-E2CE-4F1B-A4C5-9B89A59462B9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</p:grpSpPr>
          <p:sp>
            <p:nvSpPr>
              <p:cNvPr id="364" name="Oval 363">
                <a:extLst>
                  <a:ext uri="{FF2B5EF4-FFF2-40B4-BE49-F238E27FC236}">
                    <a16:creationId xmlns:a16="http://schemas.microsoft.com/office/drawing/2014/main" id="{F0C26BFA-F61C-41D6-9803-1658968A205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65" name="Straight Connector 364">
                <a:extLst>
                  <a:ext uri="{FF2B5EF4-FFF2-40B4-BE49-F238E27FC236}">
                    <a16:creationId xmlns:a16="http://schemas.microsoft.com/office/drawing/2014/main" id="{85B8E7CD-4A07-420F-AA9C-8D98504976DB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Straight Connector 365">
                <a:extLst>
                  <a:ext uri="{FF2B5EF4-FFF2-40B4-BE49-F238E27FC236}">
                    <a16:creationId xmlns:a16="http://schemas.microsoft.com/office/drawing/2014/main" id="{2F68D025-5B72-42EB-BFDD-5035D0E3BEB9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2" name="Straight Connector 361">
              <a:extLst>
                <a:ext uri="{FF2B5EF4-FFF2-40B4-BE49-F238E27FC236}">
                  <a16:creationId xmlns:a16="http://schemas.microsoft.com/office/drawing/2014/main" id="{66768AF4-1C6E-43EF-88FA-84ACFF19CCA8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Straight Connector 362">
              <a:extLst>
                <a:ext uri="{FF2B5EF4-FFF2-40B4-BE49-F238E27FC236}">
                  <a16:creationId xmlns:a16="http://schemas.microsoft.com/office/drawing/2014/main" id="{46339183-8F80-4952-958B-A985C73B0C7A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065DC02-6818-4861-A319-8AFD8CFD1DAC}"/>
              </a:ext>
            </a:extLst>
          </p:cNvPr>
          <p:cNvGrpSpPr/>
          <p:nvPr/>
        </p:nvGrpSpPr>
        <p:grpSpPr>
          <a:xfrm>
            <a:off x="7911169" y="6210290"/>
            <a:ext cx="92112" cy="184555"/>
            <a:chOff x="1696599" y="2604822"/>
            <a:chExt cx="92112" cy="184555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411D676-6308-4869-B510-3E658A88A2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6CEFE97-AE8C-4E57-89DE-6D600E1849B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5906173-7F9C-4380-870E-078B65AB0AD6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E9DB956-3F2D-4D12-8FB5-CB148E2C9033}"/>
              </a:ext>
            </a:extLst>
          </p:cNvPr>
          <p:cNvGrpSpPr/>
          <p:nvPr/>
        </p:nvGrpSpPr>
        <p:grpSpPr>
          <a:xfrm>
            <a:off x="7905163" y="5608253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F198E5E-99B7-4F7F-A21C-EF998BA44AE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CA9056A-3C9F-4E9C-8FA1-BE3DC098096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AB160DF-9094-4684-AE3F-FF236702E15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2CD0D98-A57E-4BC2-9C1E-AA1C415432A7}"/>
              </a:ext>
            </a:extLst>
          </p:cNvPr>
          <p:cNvGrpSpPr/>
          <p:nvPr/>
        </p:nvGrpSpPr>
        <p:grpSpPr>
          <a:xfrm>
            <a:off x="8677042" y="6210209"/>
            <a:ext cx="92112" cy="184555"/>
            <a:chOff x="1696599" y="2604822"/>
            <a:chExt cx="92112" cy="184555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F274A32-84E7-456F-AC2F-72AB95E06F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0387801-60C2-47DE-8F69-D7C955497BE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A67D7B5-3CD3-462F-AC59-CB2C6348F4E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2C727C4-D14A-4400-A57B-6B05F50DED9D}"/>
              </a:ext>
            </a:extLst>
          </p:cNvPr>
          <p:cNvGrpSpPr/>
          <p:nvPr/>
        </p:nvGrpSpPr>
        <p:grpSpPr>
          <a:xfrm>
            <a:off x="9437261" y="6205363"/>
            <a:ext cx="92112" cy="184555"/>
            <a:chOff x="1696599" y="2604822"/>
            <a:chExt cx="92112" cy="184555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BE6FCF3-75ED-428A-A40A-AC989BFE45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3435842-3A4E-485A-A80B-E9777501B3F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299A864-6BF1-40B0-AEEE-FB8A2D3044F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7919C85-FCB7-4F34-B04A-8DC4981D7E21}"/>
              </a:ext>
            </a:extLst>
          </p:cNvPr>
          <p:cNvGrpSpPr/>
          <p:nvPr/>
        </p:nvGrpSpPr>
        <p:grpSpPr>
          <a:xfrm>
            <a:off x="10065284" y="6210711"/>
            <a:ext cx="92112" cy="184555"/>
            <a:chOff x="1696599" y="2604822"/>
            <a:chExt cx="92112" cy="184555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9DA557E-98CE-43F3-AE48-4410BFA3F5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A54BA03-3994-4EC4-BAF5-C4D9C3E9B00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77A63B1-350C-45EA-AF6B-FE92D728E64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7168728-15FB-40DD-AD81-973C7077DD17}"/>
              </a:ext>
            </a:extLst>
          </p:cNvPr>
          <p:cNvGrpSpPr/>
          <p:nvPr/>
        </p:nvGrpSpPr>
        <p:grpSpPr>
          <a:xfrm>
            <a:off x="8673553" y="5609928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30B6CC7-3E61-483E-BF7B-A7D5F55A21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B98BA55-FB13-448F-9F75-DCB2A26BE2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A2F3B66-E8D5-410D-89EB-2EC2A217EEB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56390D9-14BB-445C-8FC4-A68CA65A224C}"/>
              </a:ext>
            </a:extLst>
          </p:cNvPr>
          <p:cNvGrpSpPr/>
          <p:nvPr/>
        </p:nvGrpSpPr>
        <p:grpSpPr>
          <a:xfrm>
            <a:off x="9436376" y="5601219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0F1BC0E-D808-4B14-846C-83B426E199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5C12436-4BCF-4B26-BF35-99000D724A6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741719D-1F3E-4D81-83BD-93E427C5477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CC2A040-C5D0-4E25-A0C1-E1BCD0984956}"/>
              </a:ext>
            </a:extLst>
          </p:cNvPr>
          <p:cNvGrpSpPr/>
          <p:nvPr/>
        </p:nvGrpSpPr>
        <p:grpSpPr>
          <a:xfrm>
            <a:off x="10064984" y="560714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74466E4-2CBB-4094-81F4-46644837EC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7C752026-DC09-44A6-824D-3C5128C0A86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382E5350-670E-4F55-AF04-33C3AD7158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1A23735-1F00-44CF-B1CF-0AD3F9F74649}"/>
              </a:ext>
            </a:extLst>
          </p:cNvPr>
          <p:cNvGrpSpPr/>
          <p:nvPr/>
        </p:nvGrpSpPr>
        <p:grpSpPr>
          <a:xfrm>
            <a:off x="7909048" y="5008465"/>
            <a:ext cx="92112" cy="184555"/>
            <a:chOff x="1696599" y="2604822"/>
            <a:chExt cx="92112" cy="184555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022D9B7A-7B7A-4242-B5C6-56C909DA6A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7E3E1E8-8E3B-4B4E-997B-9B78F88833D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2EC13067-DD00-4752-A134-D9B7B99D0D1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181C051-CFFC-4894-BC40-E9F49FCD8C4D}"/>
              </a:ext>
            </a:extLst>
          </p:cNvPr>
          <p:cNvGrpSpPr/>
          <p:nvPr/>
        </p:nvGrpSpPr>
        <p:grpSpPr>
          <a:xfrm>
            <a:off x="8677300" y="5008465"/>
            <a:ext cx="92112" cy="184555"/>
            <a:chOff x="1696599" y="2604822"/>
            <a:chExt cx="92112" cy="184555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93045A19-2657-4CFF-A88C-3F1434B30B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12462845-08F2-458A-B76B-212AE52229F6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E5B76BD5-EC6B-439A-80A3-CF564BCE45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6DD63EDB-30BB-414A-8D0E-B0AF0762E75B}"/>
              </a:ext>
            </a:extLst>
          </p:cNvPr>
          <p:cNvGrpSpPr/>
          <p:nvPr/>
        </p:nvGrpSpPr>
        <p:grpSpPr>
          <a:xfrm>
            <a:off x="9436727" y="5001431"/>
            <a:ext cx="92112" cy="184555"/>
            <a:chOff x="1696599" y="2604822"/>
            <a:chExt cx="92112" cy="184555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C557523B-8742-4571-A171-56C22136BA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8A5ED32D-5BD4-4EA2-A05F-E437E827058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3AE8B592-352E-4D6C-A2CE-79D8678BD89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7CA0293-BD62-41FF-A141-62C05456CD57}"/>
              </a:ext>
            </a:extLst>
          </p:cNvPr>
          <p:cNvGrpSpPr/>
          <p:nvPr/>
        </p:nvGrpSpPr>
        <p:grpSpPr>
          <a:xfrm>
            <a:off x="10064612" y="5003102"/>
            <a:ext cx="92112" cy="184555"/>
            <a:chOff x="1696599" y="2604822"/>
            <a:chExt cx="92112" cy="184555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D86EE249-33B5-4AC6-848F-55CBB53700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B7C15C6D-8DC0-4F06-BDEF-70DFD5F5E60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21EABA4-2809-4997-AE37-ABE10B3EBD5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3DD864B-9772-4246-8B42-18CB03A2B718}"/>
              </a:ext>
            </a:extLst>
          </p:cNvPr>
          <p:cNvGrpSpPr/>
          <p:nvPr/>
        </p:nvGrpSpPr>
        <p:grpSpPr>
          <a:xfrm rot="5400000">
            <a:off x="7841524" y="3811942"/>
            <a:ext cx="181608" cy="136552"/>
            <a:chOff x="4239007" y="3755223"/>
            <a:chExt cx="181608" cy="136552"/>
          </a:xfrm>
          <a:solidFill>
            <a:schemeClr val="tx1"/>
          </a:solidFill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3918E800-ED57-4D59-8562-DDDBBE609369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  <a:grpFill/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176F70F8-0CEB-4103-84DE-99FD88DE9C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94A3AB30-12F8-411C-A954-5A96B67B30C4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48E48758-CB8B-417C-A799-7F91957DF3EB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FCC97719-1805-4313-81AC-E1AEA3CE9BD6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1462BCCB-2155-4754-9131-6C90E4449989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964D6A0-60E4-433C-B200-D21E0092E9BD}"/>
              </a:ext>
            </a:extLst>
          </p:cNvPr>
          <p:cNvGrpSpPr/>
          <p:nvPr/>
        </p:nvGrpSpPr>
        <p:grpSpPr>
          <a:xfrm rot="5400000">
            <a:off x="7880043" y="3081674"/>
            <a:ext cx="165949" cy="156001"/>
            <a:chOff x="2321442" y="4560245"/>
            <a:chExt cx="165949" cy="156001"/>
          </a:xfrm>
          <a:solidFill>
            <a:schemeClr val="tx1"/>
          </a:solidFill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68AB7771-21F6-45F0-8B4A-51B7DDB9ED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4E0D7D93-E57A-4E8D-B97C-0F033EBA12C4}"/>
                </a:ext>
              </a:extLst>
            </p:cNvPr>
            <p:cNvCxnSpPr>
              <a:cxnSpLocks/>
              <a:stCxn id="93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7901BB7B-F8BC-445C-AD6B-C1C4396C59B1}"/>
                </a:ext>
              </a:extLst>
            </p:cNvPr>
            <p:cNvCxnSpPr>
              <a:cxnSpLocks/>
              <a:stCxn id="93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B8B5FDC7-394C-4FBE-9C2B-B982200087E3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5172AEE5-6D59-481B-8613-CCFFCEE2B29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02C1D29-132F-42BD-AC8F-26AEA818992A}"/>
              </a:ext>
            </a:extLst>
          </p:cNvPr>
          <p:cNvGrpSpPr/>
          <p:nvPr/>
        </p:nvGrpSpPr>
        <p:grpSpPr>
          <a:xfrm rot="5400000">
            <a:off x="7868219" y="2301776"/>
            <a:ext cx="165949" cy="156001"/>
            <a:chOff x="2321442" y="4560245"/>
            <a:chExt cx="165949" cy="156001"/>
          </a:xfrm>
          <a:solidFill>
            <a:schemeClr val="tx1"/>
          </a:solidFill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B5F88C0A-C1DF-46E7-9918-5F49828737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ABF47D65-3B08-4CAE-843A-B5E09EEAAD68}"/>
                </a:ext>
              </a:extLst>
            </p:cNvPr>
            <p:cNvCxnSpPr>
              <a:cxnSpLocks/>
              <a:stCxn id="100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B12FEE5A-D3F4-4CC6-A453-5CEAF0603EF3}"/>
                </a:ext>
              </a:extLst>
            </p:cNvPr>
            <p:cNvCxnSpPr>
              <a:cxnSpLocks/>
              <a:stCxn id="100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BCA86C5D-1D2A-4266-A311-88D7FE092446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5CFCD1D4-4F8B-453E-A814-90FCB3A7A60A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79F23C9C-A912-4D50-BEE9-3132C25A6E63}"/>
              </a:ext>
            </a:extLst>
          </p:cNvPr>
          <p:cNvGrpSpPr/>
          <p:nvPr/>
        </p:nvGrpSpPr>
        <p:grpSpPr>
          <a:xfrm rot="8100000">
            <a:off x="8321817" y="2649094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C168DC8C-5EE6-4748-BE98-DA801FA987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2B930424-30E3-449D-8D63-CB4BF56B727B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61355D25-BCC3-4BF1-A432-91817F5DBEB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89656D5B-1FBB-4B07-88DB-50A7410BCFFB}"/>
              </a:ext>
            </a:extLst>
          </p:cNvPr>
          <p:cNvGrpSpPr/>
          <p:nvPr/>
        </p:nvGrpSpPr>
        <p:grpSpPr>
          <a:xfrm rot="8100000">
            <a:off x="8275891" y="3377238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4B7AB8CE-6253-4A5C-9C6A-D060F41452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17B09B8E-11D2-4D15-A2DA-F55DD4DF845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B9BA4B1F-D76E-45F0-B192-81FEBB89AA3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0BB4D0A-BDDD-40B3-931F-5CFD840330F7}"/>
              </a:ext>
            </a:extLst>
          </p:cNvPr>
          <p:cNvGrpSpPr/>
          <p:nvPr/>
        </p:nvGrpSpPr>
        <p:grpSpPr>
          <a:xfrm rot="5400000">
            <a:off x="8587687" y="3806310"/>
            <a:ext cx="185759" cy="158037"/>
            <a:chOff x="3340443" y="3523256"/>
            <a:chExt cx="185759" cy="158037"/>
          </a:xfrm>
          <a:solidFill>
            <a:schemeClr val="tx1"/>
          </a:solidFill>
        </p:grpSpPr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60472DD8-3479-4BFE-B169-8353F3C547BD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C1A46261-90EB-46EF-9965-6D4B72FE49FD}"/>
                </a:ext>
              </a:extLst>
            </p:cNvPr>
            <p:cNvCxnSpPr>
              <a:cxnSpLocks/>
              <a:stCxn id="124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11ED1095-D304-4AC6-9686-9F1BAA779A0C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D85CD12E-BF4A-43B6-B675-A35C6C2E4BF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9D1D1B1B-6F30-4B40-97B1-0672F157187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94973B93-B1A6-4BE9-AF4E-A029B890085C}"/>
              </a:ext>
            </a:extLst>
          </p:cNvPr>
          <p:cNvGrpSpPr/>
          <p:nvPr/>
        </p:nvGrpSpPr>
        <p:grpSpPr>
          <a:xfrm rot="8100000">
            <a:off x="8659513" y="2990861"/>
            <a:ext cx="92112" cy="184555"/>
            <a:chOff x="1696599" y="2604822"/>
            <a:chExt cx="92112" cy="184555"/>
          </a:xfrm>
          <a:solidFill>
            <a:schemeClr val="tx1"/>
          </a:solidFill>
        </p:grpSpPr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B715F09D-CAE1-46C5-B4AD-CC470B2123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B12DEE21-99C3-4C59-8B18-5AF2603F06C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CEE4ACCF-2475-4FEA-AA39-CEED744001DD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9C5A1120-6B01-4D62-844A-9AC70F5B1788}"/>
              </a:ext>
            </a:extLst>
          </p:cNvPr>
          <p:cNvGrpSpPr/>
          <p:nvPr/>
        </p:nvGrpSpPr>
        <p:grpSpPr>
          <a:xfrm rot="8100000">
            <a:off x="8634566" y="2327493"/>
            <a:ext cx="92112" cy="184555"/>
            <a:chOff x="1696599" y="2604822"/>
            <a:chExt cx="92112" cy="184555"/>
          </a:xfrm>
          <a:solidFill>
            <a:schemeClr val="tx1"/>
          </a:solidFill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196E2391-3624-4D85-8AEB-7BFB7077AD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BC62CB45-248E-4BD3-BD77-4D49F764779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70ED0583-991C-45CC-82F4-FB029A4FD21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E36B744B-7F19-47B6-BC46-80927C2386E6}"/>
              </a:ext>
            </a:extLst>
          </p:cNvPr>
          <p:cNvGrpSpPr/>
          <p:nvPr/>
        </p:nvGrpSpPr>
        <p:grpSpPr>
          <a:xfrm rot="8100000">
            <a:off x="8981061" y="267031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2514E26C-0164-421D-9122-F0FD9A58A0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E5E2B2D3-D42B-4C04-9EBE-3300250C01D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8D6872FB-58D4-42D4-8800-15612038ED6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6D7822D2-C83C-4FA8-818C-3644BC2A1752}"/>
              </a:ext>
            </a:extLst>
          </p:cNvPr>
          <p:cNvGrpSpPr/>
          <p:nvPr/>
        </p:nvGrpSpPr>
        <p:grpSpPr>
          <a:xfrm rot="8100000">
            <a:off x="9368868" y="3060769"/>
            <a:ext cx="92112" cy="184555"/>
            <a:chOff x="1696599" y="2604822"/>
            <a:chExt cx="92112" cy="184555"/>
          </a:xfrm>
          <a:solidFill>
            <a:schemeClr val="tx1"/>
          </a:solidFill>
        </p:grpSpPr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C77310B0-F459-40EB-8033-569C4799B7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47B49060-C115-49DC-8703-A2FFD7DD0A1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C257D8C8-0F82-42A2-921D-BA822359EAA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AEA8FCDD-7D7B-40CA-85E6-1CC297F323CF}"/>
              </a:ext>
            </a:extLst>
          </p:cNvPr>
          <p:cNvGrpSpPr/>
          <p:nvPr/>
        </p:nvGrpSpPr>
        <p:grpSpPr>
          <a:xfrm rot="8100000">
            <a:off x="9760117" y="344861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7B808466-6147-4F80-B1DE-9A41449B783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AD630A35-D1B2-43D9-B580-ADEA85235DE2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214504B8-2E2C-49A9-A68F-60140C9C3FC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3629D799-6073-41E4-B50B-4E5E6ABB447C}"/>
              </a:ext>
            </a:extLst>
          </p:cNvPr>
          <p:cNvGrpSpPr/>
          <p:nvPr/>
        </p:nvGrpSpPr>
        <p:grpSpPr>
          <a:xfrm rot="5400000">
            <a:off x="9986104" y="3803917"/>
            <a:ext cx="185759" cy="158037"/>
            <a:chOff x="3340443" y="3523256"/>
            <a:chExt cx="185759" cy="158037"/>
          </a:xfrm>
          <a:solidFill>
            <a:schemeClr val="tx1"/>
          </a:solidFill>
        </p:grpSpPr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C15DB917-CFC5-4FA8-BCDB-1B9A6461C43C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68C56584-6202-4DA7-B844-E85BD8A4AE6F}"/>
                </a:ext>
              </a:extLst>
            </p:cNvPr>
            <p:cNvCxnSpPr>
              <a:cxnSpLocks/>
              <a:stCxn id="15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CA7B8D7C-8B85-450D-97B7-2FDCCCA7C365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75FC5DB3-3522-4DE0-B711-495F4223AFD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D838FF8D-C610-417D-8C37-28E5D79D151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CDCF5B4D-C3E5-45E9-B16D-37887DD32E59}"/>
              </a:ext>
            </a:extLst>
          </p:cNvPr>
          <p:cNvGrpSpPr/>
          <p:nvPr/>
        </p:nvGrpSpPr>
        <p:grpSpPr>
          <a:xfrm rot="8100000">
            <a:off x="9056057" y="338943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F3E54AC7-D03F-4E63-88F8-4FCC4B9500A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F98E9A34-1324-401F-B5D5-A9B17796219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868B7D2B-B4D2-47E4-8ED0-886DCCC1049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AAD201BB-5F2F-4D80-93A4-E836330BA615}"/>
              </a:ext>
            </a:extLst>
          </p:cNvPr>
          <p:cNvGrpSpPr/>
          <p:nvPr/>
        </p:nvGrpSpPr>
        <p:grpSpPr>
          <a:xfrm rot="5400000">
            <a:off x="9347545" y="3807962"/>
            <a:ext cx="185759" cy="158037"/>
            <a:chOff x="3340443" y="3523256"/>
            <a:chExt cx="185759" cy="158037"/>
          </a:xfrm>
          <a:solidFill>
            <a:schemeClr val="tx1"/>
          </a:solidFill>
        </p:grpSpPr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A594549D-24B9-456B-9BF2-3EEB7F29E2E9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53D5922B-6F83-4989-B0CA-9EA7C98D6D11}"/>
                </a:ext>
              </a:extLst>
            </p:cNvPr>
            <p:cNvCxnSpPr>
              <a:cxnSpLocks/>
              <a:stCxn id="16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721FF823-5F8A-4318-853E-E03B3DB91258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F5513B2A-232C-4B0E-8AD0-CF738878768A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C86814A7-045C-4FAC-9599-674399FE362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6514B54F-4914-4C80-BCF6-207C4A6405CA}"/>
              </a:ext>
            </a:extLst>
          </p:cNvPr>
          <p:cNvGrpSpPr/>
          <p:nvPr/>
        </p:nvGrpSpPr>
        <p:grpSpPr>
          <a:xfrm rot="10800000">
            <a:off x="7910347" y="439747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15E8838C-7950-4CF9-B629-0DAF2CB43F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D9C264C9-B1C2-4C7A-ADBC-32A23318BC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E5CD168F-1AF0-47C3-8479-D67DA21C8CB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232A6985-FABF-4560-BD24-AD67613F7214}"/>
              </a:ext>
            </a:extLst>
          </p:cNvPr>
          <p:cNvGrpSpPr/>
          <p:nvPr/>
        </p:nvGrpSpPr>
        <p:grpSpPr>
          <a:xfrm rot="10800000">
            <a:off x="8676554" y="439747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4483C1E8-2E50-4E68-9F78-AD1AA4D07C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F5B5B5F1-4863-4431-8EE7-60C9B4D67CA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31886D0E-E0E8-40F2-85BA-2B9500BE53C0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A5683167-B196-4B62-8C09-4399A170B291}"/>
              </a:ext>
            </a:extLst>
          </p:cNvPr>
          <p:cNvGrpSpPr/>
          <p:nvPr/>
        </p:nvGrpSpPr>
        <p:grpSpPr>
          <a:xfrm rot="10800000">
            <a:off x="9435892" y="439747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CD27E8C3-D261-4964-B2A6-2AA75CFE86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D3B9B068-73C0-4FBE-9A0C-8D8BBB25541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704AB4CF-5351-48F3-95F0-8A1DD19D311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C743EC42-7C65-4476-AAEF-BD7275CBEE2D}"/>
              </a:ext>
            </a:extLst>
          </p:cNvPr>
          <p:cNvGrpSpPr/>
          <p:nvPr/>
        </p:nvGrpSpPr>
        <p:grpSpPr>
          <a:xfrm rot="10800000">
            <a:off x="10066444" y="439745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489AD84A-78D0-43F1-BA98-AFB413C2A6B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051C1B7E-D9B2-474F-A888-CEF136C50BD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169F3A41-5283-42D2-ABD7-9DFDBC4220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1CCC287B-50D1-42B7-A5AF-A5BB6BC9AEF5}"/>
              </a:ext>
            </a:extLst>
          </p:cNvPr>
          <p:cNvGrpSpPr/>
          <p:nvPr/>
        </p:nvGrpSpPr>
        <p:grpSpPr>
          <a:xfrm rot="5400000">
            <a:off x="7313416" y="303562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E6B1D09A-7D9B-4536-B781-73ADF691B4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C8BABF6E-4A82-4891-86F0-789CB90DE87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7A3CE657-9512-486C-B355-B09C1D8BE41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14AA1689-A556-4A9F-9D70-F03630CBEC17}"/>
              </a:ext>
            </a:extLst>
          </p:cNvPr>
          <p:cNvGrpSpPr/>
          <p:nvPr/>
        </p:nvGrpSpPr>
        <p:grpSpPr>
          <a:xfrm rot="5400000">
            <a:off x="6708498" y="3032572"/>
            <a:ext cx="92112" cy="184555"/>
            <a:chOff x="1696599" y="2604822"/>
            <a:chExt cx="92112" cy="184555"/>
          </a:xfrm>
        </p:grpSpPr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A5668939-F107-44BC-9496-CD71F71F8C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3BEE85DD-2D17-4926-8374-C77C333CECE4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1E578696-8BB1-43C4-9E7E-0299DDFC796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4" name="Group 293">
            <a:extLst>
              <a:ext uri="{FF2B5EF4-FFF2-40B4-BE49-F238E27FC236}">
                <a16:creationId xmlns:a16="http://schemas.microsoft.com/office/drawing/2014/main" id="{28695C01-BC83-47C7-9DA7-BA1147386658}"/>
              </a:ext>
            </a:extLst>
          </p:cNvPr>
          <p:cNvGrpSpPr/>
          <p:nvPr/>
        </p:nvGrpSpPr>
        <p:grpSpPr>
          <a:xfrm rot="5400000">
            <a:off x="6400327" y="3756908"/>
            <a:ext cx="91440" cy="182880"/>
            <a:chOff x="1696599" y="2606497"/>
            <a:chExt cx="91440" cy="182880"/>
          </a:xfrm>
        </p:grpSpPr>
        <p:sp>
          <p:nvSpPr>
            <p:cNvPr id="295" name="Oval 294">
              <a:extLst>
                <a:ext uri="{FF2B5EF4-FFF2-40B4-BE49-F238E27FC236}">
                  <a16:creationId xmlns:a16="http://schemas.microsoft.com/office/drawing/2014/main" id="{1CB155B4-FA8F-4574-89FD-BCB4DF4363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6" name="Straight Connector 295">
              <a:extLst>
                <a:ext uri="{FF2B5EF4-FFF2-40B4-BE49-F238E27FC236}">
                  <a16:creationId xmlns:a16="http://schemas.microsoft.com/office/drawing/2014/main" id="{63FEE10A-97B4-4DAA-986C-9BF8B691A7C5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7" name="Group 296">
            <a:extLst>
              <a:ext uri="{FF2B5EF4-FFF2-40B4-BE49-F238E27FC236}">
                <a16:creationId xmlns:a16="http://schemas.microsoft.com/office/drawing/2014/main" id="{613D3E25-43F4-46A0-AB70-A403CC7D6DCE}"/>
              </a:ext>
            </a:extLst>
          </p:cNvPr>
          <p:cNvGrpSpPr/>
          <p:nvPr/>
        </p:nvGrpSpPr>
        <p:grpSpPr>
          <a:xfrm rot="5400000">
            <a:off x="6707995" y="3754704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98" name="Straight Connector 297">
              <a:extLst>
                <a:ext uri="{FF2B5EF4-FFF2-40B4-BE49-F238E27FC236}">
                  <a16:creationId xmlns:a16="http://schemas.microsoft.com/office/drawing/2014/main" id="{5617BF39-D015-46AB-8E19-000DE57FC160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9" name="Oval 298">
              <a:extLst>
                <a:ext uri="{FF2B5EF4-FFF2-40B4-BE49-F238E27FC236}">
                  <a16:creationId xmlns:a16="http://schemas.microsoft.com/office/drawing/2014/main" id="{50F48A93-2459-4410-89FF-A2E447B771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0" name="Group 299">
            <a:extLst>
              <a:ext uri="{FF2B5EF4-FFF2-40B4-BE49-F238E27FC236}">
                <a16:creationId xmlns:a16="http://schemas.microsoft.com/office/drawing/2014/main" id="{E555DD98-69B7-40FB-A54F-B1557ED608E8}"/>
              </a:ext>
            </a:extLst>
          </p:cNvPr>
          <p:cNvGrpSpPr/>
          <p:nvPr/>
        </p:nvGrpSpPr>
        <p:grpSpPr>
          <a:xfrm rot="5400000">
            <a:off x="6996519" y="3756908"/>
            <a:ext cx="91440" cy="182880"/>
            <a:chOff x="1696599" y="2606497"/>
            <a:chExt cx="91440" cy="182880"/>
          </a:xfrm>
        </p:grpSpPr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371FF73D-3527-456A-86B9-ED3AEA70720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2" name="Straight Connector 301">
              <a:extLst>
                <a:ext uri="{FF2B5EF4-FFF2-40B4-BE49-F238E27FC236}">
                  <a16:creationId xmlns:a16="http://schemas.microsoft.com/office/drawing/2014/main" id="{E7618966-76EB-4C56-B7BD-FBC6F33FCE26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7" name="Group 366">
            <a:extLst>
              <a:ext uri="{FF2B5EF4-FFF2-40B4-BE49-F238E27FC236}">
                <a16:creationId xmlns:a16="http://schemas.microsoft.com/office/drawing/2014/main" id="{447A2BDF-4674-42D8-8A8E-AAB9397C76CB}"/>
              </a:ext>
            </a:extLst>
          </p:cNvPr>
          <p:cNvGrpSpPr/>
          <p:nvPr/>
        </p:nvGrpSpPr>
        <p:grpSpPr>
          <a:xfrm rot="5400000">
            <a:off x="7311476" y="3748327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68" name="Oval 367">
              <a:extLst>
                <a:ext uri="{FF2B5EF4-FFF2-40B4-BE49-F238E27FC236}">
                  <a16:creationId xmlns:a16="http://schemas.microsoft.com/office/drawing/2014/main" id="{650A63ED-F4C2-43A8-A074-B4084C3C675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69" name="Straight Connector 368">
              <a:extLst>
                <a:ext uri="{FF2B5EF4-FFF2-40B4-BE49-F238E27FC236}">
                  <a16:creationId xmlns:a16="http://schemas.microsoft.com/office/drawing/2014/main" id="{272F6FAD-63AB-4C43-87DE-7728CF2263F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Straight Connector 369">
              <a:extLst>
                <a:ext uri="{FF2B5EF4-FFF2-40B4-BE49-F238E27FC236}">
                  <a16:creationId xmlns:a16="http://schemas.microsoft.com/office/drawing/2014/main" id="{3F589256-8A34-4444-9A56-B8D240FCF14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8" name="TextBox 387">
            <a:extLst>
              <a:ext uri="{FF2B5EF4-FFF2-40B4-BE49-F238E27FC236}">
                <a16:creationId xmlns:a16="http://schemas.microsoft.com/office/drawing/2014/main" id="{76345492-35B2-4F0E-984F-B202C92A5B22}"/>
              </a:ext>
            </a:extLst>
          </p:cNvPr>
          <p:cNvSpPr txBox="1"/>
          <p:nvPr/>
        </p:nvSpPr>
        <p:spPr>
          <a:xfrm>
            <a:off x="5090904" y="235337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COLUMN LEFT</a:t>
            </a:r>
          </a:p>
        </p:txBody>
      </p:sp>
    </p:spTree>
    <p:extLst>
      <p:ext uri="{BB962C8B-B14F-4D97-AF65-F5344CB8AC3E}">
        <p14:creationId xmlns:p14="http://schemas.microsoft.com/office/powerpoint/2010/main" val="248023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E27CF1-3974-4822-A8F1-45505C052ACB}"/>
              </a:ext>
            </a:extLst>
          </p:cNvPr>
          <p:cNvSpPr txBox="1"/>
          <p:nvPr/>
        </p:nvSpPr>
        <p:spPr>
          <a:xfrm>
            <a:off x="322170" y="5491605"/>
            <a:ext cx="548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LEFT</a:t>
            </a:r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2BF5A5D4-1D8D-4DD7-86AA-B0758B2FE28A}"/>
              </a:ext>
            </a:extLst>
          </p:cNvPr>
          <p:cNvSpPr txBox="1"/>
          <p:nvPr/>
        </p:nvSpPr>
        <p:spPr>
          <a:xfrm>
            <a:off x="325905" y="6103613"/>
            <a:ext cx="587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RIGHT</a:t>
            </a: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EA8E3C34-C6CD-4084-BAB8-231FE614F445}"/>
              </a:ext>
            </a:extLst>
          </p:cNvPr>
          <p:cNvSpPr txBox="1"/>
          <p:nvPr/>
        </p:nvSpPr>
        <p:spPr>
          <a:xfrm>
            <a:off x="784901" y="5497458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HALF STEP</a:t>
            </a:r>
          </a:p>
        </p:txBody>
      </p:sp>
      <p:sp>
        <p:nvSpPr>
          <p:cNvPr id="317" name="TextBox 316">
            <a:extLst>
              <a:ext uri="{FF2B5EF4-FFF2-40B4-BE49-F238E27FC236}">
                <a16:creationId xmlns:a16="http://schemas.microsoft.com/office/drawing/2014/main" id="{290A1406-0FF5-44AC-864F-9DD7B16578DD}"/>
              </a:ext>
            </a:extLst>
          </p:cNvPr>
          <p:cNvSpPr txBox="1"/>
          <p:nvPr/>
        </p:nvSpPr>
        <p:spPr>
          <a:xfrm>
            <a:off x="1694485" y="5490638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FULL STEP</a:t>
            </a:r>
          </a:p>
        </p:txBody>
      </p:sp>
      <p:sp>
        <p:nvSpPr>
          <p:cNvPr id="318" name="TextBox 317">
            <a:extLst>
              <a:ext uri="{FF2B5EF4-FFF2-40B4-BE49-F238E27FC236}">
                <a16:creationId xmlns:a16="http://schemas.microsoft.com/office/drawing/2014/main" id="{A71FB44E-316D-481A-A803-F56443BC45DB}"/>
              </a:ext>
            </a:extLst>
          </p:cNvPr>
          <p:cNvSpPr txBox="1"/>
          <p:nvPr/>
        </p:nvSpPr>
        <p:spPr>
          <a:xfrm>
            <a:off x="2458706" y="5496481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PIVOT 45⁰</a:t>
            </a:r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FCB451F9-D20A-4788-9F1E-719725209A04}"/>
              </a:ext>
            </a:extLst>
          </p:cNvPr>
          <p:cNvSpPr txBox="1"/>
          <p:nvPr/>
        </p:nvSpPr>
        <p:spPr>
          <a:xfrm>
            <a:off x="3281228" y="5489661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PIVOT 90⁰</a:t>
            </a:r>
          </a:p>
        </p:txBody>
      </p:sp>
      <p:grpSp>
        <p:nvGrpSpPr>
          <p:cNvPr id="320" name="Group 319">
            <a:extLst>
              <a:ext uri="{FF2B5EF4-FFF2-40B4-BE49-F238E27FC236}">
                <a16:creationId xmlns:a16="http://schemas.microsoft.com/office/drawing/2014/main" id="{02368C1F-B964-46CA-9D8F-A7801B0820E5}"/>
              </a:ext>
            </a:extLst>
          </p:cNvPr>
          <p:cNvGrpSpPr/>
          <p:nvPr/>
        </p:nvGrpSpPr>
        <p:grpSpPr>
          <a:xfrm rot="5400000">
            <a:off x="1175480" y="5801204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321" name="Straight Connector 320">
              <a:extLst>
                <a:ext uri="{FF2B5EF4-FFF2-40B4-BE49-F238E27FC236}">
                  <a16:creationId xmlns:a16="http://schemas.microsoft.com/office/drawing/2014/main" id="{3C852896-FAE7-417F-AA09-CA4694A5C806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2" name="Oval 321">
              <a:extLst>
                <a:ext uri="{FF2B5EF4-FFF2-40B4-BE49-F238E27FC236}">
                  <a16:creationId xmlns:a16="http://schemas.microsoft.com/office/drawing/2014/main" id="{ECE8E0C6-DCAF-4E7A-9F59-D098BB9A7C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3" name="Group 322">
            <a:extLst>
              <a:ext uri="{FF2B5EF4-FFF2-40B4-BE49-F238E27FC236}">
                <a16:creationId xmlns:a16="http://schemas.microsoft.com/office/drawing/2014/main" id="{550FF672-13A9-41CC-A863-22C14F5A72BF}"/>
              </a:ext>
            </a:extLst>
          </p:cNvPr>
          <p:cNvGrpSpPr/>
          <p:nvPr/>
        </p:nvGrpSpPr>
        <p:grpSpPr>
          <a:xfrm rot="5400000">
            <a:off x="2084728" y="580070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24" name="Oval 323">
              <a:extLst>
                <a:ext uri="{FF2B5EF4-FFF2-40B4-BE49-F238E27FC236}">
                  <a16:creationId xmlns:a16="http://schemas.microsoft.com/office/drawing/2014/main" id="{FE19085E-0999-4DEA-BA8F-6889AABE221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25" name="Straight Connector 324">
              <a:extLst>
                <a:ext uri="{FF2B5EF4-FFF2-40B4-BE49-F238E27FC236}">
                  <a16:creationId xmlns:a16="http://schemas.microsoft.com/office/drawing/2014/main" id="{D4D85B7E-6F62-46A1-A693-35A328D46DB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>
              <a:extLst>
                <a:ext uri="{FF2B5EF4-FFF2-40B4-BE49-F238E27FC236}">
                  <a16:creationId xmlns:a16="http://schemas.microsoft.com/office/drawing/2014/main" id="{F46F757B-9749-4CA0-940D-C7443D5597B5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7" name="Group 326">
            <a:extLst>
              <a:ext uri="{FF2B5EF4-FFF2-40B4-BE49-F238E27FC236}">
                <a16:creationId xmlns:a16="http://schemas.microsoft.com/office/drawing/2014/main" id="{196C9BE8-173C-4C6D-9D1F-3F8A6478363A}"/>
              </a:ext>
            </a:extLst>
          </p:cNvPr>
          <p:cNvGrpSpPr/>
          <p:nvPr/>
        </p:nvGrpSpPr>
        <p:grpSpPr>
          <a:xfrm>
            <a:off x="2781271" y="5814643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328" name="Oval 327">
              <a:extLst>
                <a:ext uri="{FF2B5EF4-FFF2-40B4-BE49-F238E27FC236}">
                  <a16:creationId xmlns:a16="http://schemas.microsoft.com/office/drawing/2014/main" id="{BF090516-75E7-4C61-92E8-2DE69FA7FE6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29" name="Straight Connector 328">
              <a:extLst>
                <a:ext uri="{FF2B5EF4-FFF2-40B4-BE49-F238E27FC236}">
                  <a16:creationId xmlns:a16="http://schemas.microsoft.com/office/drawing/2014/main" id="{0C17DA11-48A8-4989-B556-5A944B9F6E7C}"/>
                </a:ext>
              </a:extLst>
            </p:cNvPr>
            <p:cNvCxnSpPr>
              <a:cxnSpLocks/>
              <a:stCxn id="328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>
              <a:extLst>
                <a:ext uri="{FF2B5EF4-FFF2-40B4-BE49-F238E27FC236}">
                  <a16:creationId xmlns:a16="http://schemas.microsoft.com/office/drawing/2014/main" id="{380D47DC-F953-469F-BEE6-435E08C0B60A}"/>
                </a:ext>
              </a:extLst>
            </p:cNvPr>
            <p:cNvCxnSpPr>
              <a:cxnSpLocks/>
              <a:stCxn id="328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>
              <a:extLst>
                <a:ext uri="{FF2B5EF4-FFF2-40B4-BE49-F238E27FC236}">
                  <a16:creationId xmlns:a16="http://schemas.microsoft.com/office/drawing/2014/main" id="{8BA1F5E2-806C-4442-B485-957633C72E0C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>
              <a:extLst>
                <a:ext uri="{FF2B5EF4-FFF2-40B4-BE49-F238E27FC236}">
                  <a16:creationId xmlns:a16="http://schemas.microsoft.com/office/drawing/2014/main" id="{F5EF326E-3EF3-4B53-9763-A031CF5EB1EF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4" name="Group 333">
            <a:extLst>
              <a:ext uri="{FF2B5EF4-FFF2-40B4-BE49-F238E27FC236}">
                <a16:creationId xmlns:a16="http://schemas.microsoft.com/office/drawing/2014/main" id="{7C5E7BF2-9B96-4411-AF05-58A508D41592}"/>
              </a:ext>
            </a:extLst>
          </p:cNvPr>
          <p:cNvGrpSpPr/>
          <p:nvPr/>
        </p:nvGrpSpPr>
        <p:grpSpPr>
          <a:xfrm>
            <a:off x="3626723" y="5832417"/>
            <a:ext cx="181608" cy="136552"/>
            <a:chOff x="4239007" y="3755223"/>
            <a:chExt cx="181608" cy="136552"/>
          </a:xfrm>
          <a:solidFill>
            <a:schemeClr val="bg1"/>
          </a:solidFill>
        </p:grpSpPr>
        <p:grpSp>
          <p:nvGrpSpPr>
            <p:cNvPr id="335" name="Group 334">
              <a:extLst>
                <a:ext uri="{FF2B5EF4-FFF2-40B4-BE49-F238E27FC236}">
                  <a16:creationId xmlns:a16="http://schemas.microsoft.com/office/drawing/2014/main" id="{33E00387-F9A4-46AB-9452-BFEB17253FF0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  <a:grpFill/>
          </p:grpSpPr>
          <p:sp>
            <p:nvSpPr>
              <p:cNvPr id="338" name="Oval 337">
                <a:extLst>
                  <a:ext uri="{FF2B5EF4-FFF2-40B4-BE49-F238E27FC236}">
                    <a16:creationId xmlns:a16="http://schemas.microsoft.com/office/drawing/2014/main" id="{96AF7D89-8259-4591-AE3A-5465D92EF9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39" name="Straight Connector 338">
                <a:extLst>
                  <a:ext uri="{FF2B5EF4-FFF2-40B4-BE49-F238E27FC236}">
                    <a16:creationId xmlns:a16="http://schemas.microsoft.com/office/drawing/2014/main" id="{F30C69FE-CFAB-4177-8DAC-6E45D0413668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>
                <a:extLst>
                  <a:ext uri="{FF2B5EF4-FFF2-40B4-BE49-F238E27FC236}">
                    <a16:creationId xmlns:a16="http://schemas.microsoft.com/office/drawing/2014/main" id="{6AA1F758-F6B2-4359-8158-88D3C894FDE9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6" name="Straight Connector 335">
              <a:extLst>
                <a:ext uri="{FF2B5EF4-FFF2-40B4-BE49-F238E27FC236}">
                  <a16:creationId xmlns:a16="http://schemas.microsoft.com/office/drawing/2014/main" id="{BA4380A3-E211-4526-A4BE-B66C11F9CB8E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Connector 336">
              <a:extLst>
                <a:ext uri="{FF2B5EF4-FFF2-40B4-BE49-F238E27FC236}">
                  <a16:creationId xmlns:a16="http://schemas.microsoft.com/office/drawing/2014/main" id="{71872E15-CE8C-4BF0-AB4F-FAC3117F75D1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3" name="Oval 342">
            <a:extLst>
              <a:ext uri="{FF2B5EF4-FFF2-40B4-BE49-F238E27FC236}">
                <a16:creationId xmlns:a16="http://schemas.microsoft.com/office/drawing/2014/main" id="{FC9AF081-8FE7-4774-9079-F5F41FD6C286}"/>
              </a:ext>
            </a:extLst>
          </p:cNvPr>
          <p:cNvSpPr>
            <a:spLocks noChangeAspect="1"/>
          </p:cNvSpPr>
          <p:nvPr/>
        </p:nvSpPr>
        <p:spPr>
          <a:xfrm rot="5400000">
            <a:off x="552193" y="5846924"/>
            <a:ext cx="91440" cy="914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2DD75BA8-9888-4AB4-9D95-2AC44191FAC5}"/>
              </a:ext>
            </a:extLst>
          </p:cNvPr>
          <p:cNvGrpSpPr/>
          <p:nvPr/>
        </p:nvGrpSpPr>
        <p:grpSpPr>
          <a:xfrm rot="5400000">
            <a:off x="1175480" y="6456039"/>
            <a:ext cx="91440" cy="182880"/>
            <a:chOff x="1696599" y="2606497"/>
            <a:chExt cx="91440" cy="182880"/>
          </a:xfrm>
        </p:grpSpPr>
        <p:sp>
          <p:nvSpPr>
            <p:cNvPr id="345" name="Oval 344">
              <a:extLst>
                <a:ext uri="{FF2B5EF4-FFF2-40B4-BE49-F238E27FC236}">
                  <a16:creationId xmlns:a16="http://schemas.microsoft.com/office/drawing/2014/main" id="{1C068F7A-CAB4-4F81-9CF8-0944152035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6" name="Straight Connector 345">
              <a:extLst>
                <a:ext uri="{FF2B5EF4-FFF2-40B4-BE49-F238E27FC236}">
                  <a16:creationId xmlns:a16="http://schemas.microsoft.com/office/drawing/2014/main" id="{935AE356-96E6-400B-89E0-12F7E9BC1B2E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8" name="Oval 347">
            <a:extLst>
              <a:ext uri="{FF2B5EF4-FFF2-40B4-BE49-F238E27FC236}">
                <a16:creationId xmlns:a16="http://schemas.microsoft.com/office/drawing/2014/main" id="{4D4188D5-9FD8-4256-AD8E-5A552765FA04}"/>
              </a:ext>
            </a:extLst>
          </p:cNvPr>
          <p:cNvSpPr>
            <a:spLocks noChangeAspect="1"/>
          </p:cNvSpPr>
          <p:nvPr/>
        </p:nvSpPr>
        <p:spPr>
          <a:xfrm rot="5400000">
            <a:off x="547884" y="6499891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CCED2FEB-84B1-412E-9988-00F0AE445910}"/>
              </a:ext>
            </a:extLst>
          </p:cNvPr>
          <p:cNvGrpSpPr/>
          <p:nvPr/>
        </p:nvGrpSpPr>
        <p:grpSpPr>
          <a:xfrm rot="5400000">
            <a:off x="2078621" y="6452998"/>
            <a:ext cx="92112" cy="184555"/>
            <a:chOff x="1696599" y="2604822"/>
            <a:chExt cx="92112" cy="184555"/>
          </a:xfrm>
        </p:grpSpPr>
        <p:sp>
          <p:nvSpPr>
            <p:cNvPr id="351" name="Oval 350">
              <a:extLst>
                <a:ext uri="{FF2B5EF4-FFF2-40B4-BE49-F238E27FC236}">
                  <a16:creationId xmlns:a16="http://schemas.microsoft.com/office/drawing/2014/main" id="{84869073-4E9B-4FCE-A743-E66C02C0A75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2" name="Straight Connector 351">
              <a:extLst>
                <a:ext uri="{FF2B5EF4-FFF2-40B4-BE49-F238E27FC236}">
                  <a16:creationId xmlns:a16="http://schemas.microsoft.com/office/drawing/2014/main" id="{5DF22AD5-3AD1-4B96-94CA-0AE3283FA19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Straight Connector 352">
              <a:extLst>
                <a:ext uri="{FF2B5EF4-FFF2-40B4-BE49-F238E27FC236}">
                  <a16:creationId xmlns:a16="http://schemas.microsoft.com/office/drawing/2014/main" id="{830EEBA9-5602-44D2-98B3-474297160FD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4" name="Group 353">
            <a:extLst>
              <a:ext uri="{FF2B5EF4-FFF2-40B4-BE49-F238E27FC236}">
                <a16:creationId xmlns:a16="http://schemas.microsoft.com/office/drawing/2014/main" id="{20915F1D-DCE7-412D-B76B-0A213A02D60D}"/>
              </a:ext>
            </a:extLst>
          </p:cNvPr>
          <p:cNvGrpSpPr/>
          <p:nvPr/>
        </p:nvGrpSpPr>
        <p:grpSpPr>
          <a:xfrm>
            <a:off x="2783981" y="6466939"/>
            <a:ext cx="165949" cy="156001"/>
            <a:chOff x="2321442" y="4560245"/>
            <a:chExt cx="165949" cy="156001"/>
          </a:xfrm>
        </p:grpSpPr>
        <p:sp>
          <p:nvSpPr>
            <p:cNvPr id="355" name="Oval 354">
              <a:extLst>
                <a:ext uri="{FF2B5EF4-FFF2-40B4-BE49-F238E27FC236}">
                  <a16:creationId xmlns:a16="http://schemas.microsoft.com/office/drawing/2014/main" id="{77F4E637-C403-43EB-9995-BFD37487232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6" name="Straight Connector 355">
              <a:extLst>
                <a:ext uri="{FF2B5EF4-FFF2-40B4-BE49-F238E27FC236}">
                  <a16:creationId xmlns:a16="http://schemas.microsoft.com/office/drawing/2014/main" id="{F88F7C6A-29B8-4B02-84D4-B3AA5C355361}"/>
                </a:ext>
              </a:extLst>
            </p:cNvPr>
            <p:cNvCxnSpPr>
              <a:cxnSpLocks/>
              <a:stCxn id="355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>
              <a:extLst>
                <a:ext uri="{FF2B5EF4-FFF2-40B4-BE49-F238E27FC236}">
                  <a16:creationId xmlns:a16="http://schemas.microsoft.com/office/drawing/2014/main" id="{24F658A9-75C0-49ED-A678-A61EC6AB2F63}"/>
                </a:ext>
              </a:extLst>
            </p:cNvPr>
            <p:cNvCxnSpPr>
              <a:cxnSpLocks/>
              <a:stCxn id="355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Connector 357">
              <a:extLst>
                <a:ext uri="{FF2B5EF4-FFF2-40B4-BE49-F238E27FC236}">
                  <a16:creationId xmlns:a16="http://schemas.microsoft.com/office/drawing/2014/main" id="{4CB4A3FF-EACE-482B-BCB5-9BBB987A2D9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Connector 358">
              <a:extLst>
                <a:ext uri="{FF2B5EF4-FFF2-40B4-BE49-F238E27FC236}">
                  <a16:creationId xmlns:a16="http://schemas.microsoft.com/office/drawing/2014/main" id="{CFD3D1C0-ECA7-43F1-9EAF-E58D421FAF1D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0" name="Group 359">
            <a:extLst>
              <a:ext uri="{FF2B5EF4-FFF2-40B4-BE49-F238E27FC236}">
                <a16:creationId xmlns:a16="http://schemas.microsoft.com/office/drawing/2014/main" id="{4858C514-4103-4661-8D26-40BBE28F23F2}"/>
              </a:ext>
            </a:extLst>
          </p:cNvPr>
          <p:cNvGrpSpPr/>
          <p:nvPr/>
        </p:nvGrpSpPr>
        <p:grpSpPr>
          <a:xfrm>
            <a:off x="3631108" y="6487669"/>
            <a:ext cx="181608" cy="136552"/>
            <a:chOff x="4239007" y="3755223"/>
            <a:chExt cx="181608" cy="136552"/>
          </a:xfrm>
        </p:grpSpPr>
        <p:grpSp>
          <p:nvGrpSpPr>
            <p:cNvPr id="361" name="Group 360">
              <a:extLst>
                <a:ext uri="{FF2B5EF4-FFF2-40B4-BE49-F238E27FC236}">
                  <a16:creationId xmlns:a16="http://schemas.microsoft.com/office/drawing/2014/main" id="{8C13B8F4-E2CE-4F1B-A4C5-9B89A59462B9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</p:grpSpPr>
          <p:sp>
            <p:nvSpPr>
              <p:cNvPr id="364" name="Oval 363">
                <a:extLst>
                  <a:ext uri="{FF2B5EF4-FFF2-40B4-BE49-F238E27FC236}">
                    <a16:creationId xmlns:a16="http://schemas.microsoft.com/office/drawing/2014/main" id="{F0C26BFA-F61C-41D6-9803-1658968A205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65" name="Straight Connector 364">
                <a:extLst>
                  <a:ext uri="{FF2B5EF4-FFF2-40B4-BE49-F238E27FC236}">
                    <a16:creationId xmlns:a16="http://schemas.microsoft.com/office/drawing/2014/main" id="{85B8E7CD-4A07-420F-AA9C-8D98504976DB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Straight Connector 365">
                <a:extLst>
                  <a:ext uri="{FF2B5EF4-FFF2-40B4-BE49-F238E27FC236}">
                    <a16:creationId xmlns:a16="http://schemas.microsoft.com/office/drawing/2014/main" id="{2F68D025-5B72-42EB-BFDD-5035D0E3BEB9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2" name="Straight Connector 361">
              <a:extLst>
                <a:ext uri="{FF2B5EF4-FFF2-40B4-BE49-F238E27FC236}">
                  <a16:creationId xmlns:a16="http://schemas.microsoft.com/office/drawing/2014/main" id="{66768AF4-1C6E-43EF-88FA-84ACFF19CCA8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Straight Connector 362">
              <a:extLst>
                <a:ext uri="{FF2B5EF4-FFF2-40B4-BE49-F238E27FC236}">
                  <a16:creationId xmlns:a16="http://schemas.microsoft.com/office/drawing/2014/main" id="{46339183-8F80-4952-958B-A985C73B0C7A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065DC02-6818-4861-A319-8AFD8CFD1DAC}"/>
              </a:ext>
            </a:extLst>
          </p:cNvPr>
          <p:cNvGrpSpPr/>
          <p:nvPr/>
        </p:nvGrpSpPr>
        <p:grpSpPr>
          <a:xfrm>
            <a:off x="7911169" y="6210290"/>
            <a:ext cx="92112" cy="184555"/>
            <a:chOff x="1696599" y="2604822"/>
            <a:chExt cx="92112" cy="184555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411D676-6308-4869-B510-3E658A88A2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6CEFE97-AE8C-4E57-89DE-6D600E1849B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5906173-7F9C-4380-870E-078B65AB0AD6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E9DB956-3F2D-4D12-8FB5-CB148E2C9033}"/>
              </a:ext>
            </a:extLst>
          </p:cNvPr>
          <p:cNvGrpSpPr/>
          <p:nvPr/>
        </p:nvGrpSpPr>
        <p:grpSpPr>
          <a:xfrm>
            <a:off x="7905163" y="5608253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F198E5E-99B7-4F7F-A21C-EF998BA44AE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CA9056A-3C9F-4E9C-8FA1-BE3DC098096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AB160DF-9094-4684-AE3F-FF236702E15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2CD0D98-A57E-4BC2-9C1E-AA1C415432A7}"/>
              </a:ext>
            </a:extLst>
          </p:cNvPr>
          <p:cNvGrpSpPr/>
          <p:nvPr/>
        </p:nvGrpSpPr>
        <p:grpSpPr>
          <a:xfrm>
            <a:off x="8677042" y="6210209"/>
            <a:ext cx="92112" cy="184555"/>
            <a:chOff x="1696599" y="2604822"/>
            <a:chExt cx="92112" cy="184555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F274A32-84E7-456F-AC2F-72AB95E06F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0387801-60C2-47DE-8F69-D7C955497BE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A67D7B5-3CD3-462F-AC59-CB2C6348F4E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2C727C4-D14A-4400-A57B-6B05F50DED9D}"/>
              </a:ext>
            </a:extLst>
          </p:cNvPr>
          <p:cNvGrpSpPr/>
          <p:nvPr/>
        </p:nvGrpSpPr>
        <p:grpSpPr>
          <a:xfrm>
            <a:off x="9437261" y="6205363"/>
            <a:ext cx="92112" cy="184555"/>
            <a:chOff x="1696599" y="2604822"/>
            <a:chExt cx="92112" cy="184555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BE6FCF3-75ED-428A-A40A-AC989BFE45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3435842-3A4E-485A-A80B-E9777501B3F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299A864-6BF1-40B0-AEEE-FB8A2D3044F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7919C85-FCB7-4F34-B04A-8DC4981D7E21}"/>
              </a:ext>
            </a:extLst>
          </p:cNvPr>
          <p:cNvGrpSpPr/>
          <p:nvPr/>
        </p:nvGrpSpPr>
        <p:grpSpPr>
          <a:xfrm>
            <a:off x="10065284" y="6210711"/>
            <a:ext cx="92112" cy="184555"/>
            <a:chOff x="1696599" y="2604822"/>
            <a:chExt cx="92112" cy="184555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9DA557E-98CE-43F3-AE48-4410BFA3F5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A54BA03-3994-4EC4-BAF5-C4D9C3E9B00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77A63B1-350C-45EA-AF6B-FE92D728E64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7168728-15FB-40DD-AD81-973C7077DD17}"/>
              </a:ext>
            </a:extLst>
          </p:cNvPr>
          <p:cNvGrpSpPr/>
          <p:nvPr/>
        </p:nvGrpSpPr>
        <p:grpSpPr>
          <a:xfrm>
            <a:off x="8673553" y="5609928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30B6CC7-3E61-483E-BF7B-A7D5F55A21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B98BA55-FB13-448F-9F75-DCB2A26BE2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A2F3B66-E8D5-410D-89EB-2EC2A217EEB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56390D9-14BB-445C-8FC4-A68CA65A224C}"/>
              </a:ext>
            </a:extLst>
          </p:cNvPr>
          <p:cNvGrpSpPr/>
          <p:nvPr/>
        </p:nvGrpSpPr>
        <p:grpSpPr>
          <a:xfrm>
            <a:off x="9436376" y="5601219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0F1BC0E-D808-4B14-846C-83B426E199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5C12436-4BCF-4B26-BF35-99000D724A6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741719D-1F3E-4D81-83BD-93E427C5477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CC2A040-C5D0-4E25-A0C1-E1BCD0984956}"/>
              </a:ext>
            </a:extLst>
          </p:cNvPr>
          <p:cNvGrpSpPr/>
          <p:nvPr/>
        </p:nvGrpSpPr>
        <p:grpSpPr>
          <a:xfrm>
            <a:off x="10064984" y="560714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74466E4-2CBB-4094-81F4-46644837EC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7C752026-DC09-44A6-824D-3C5128C0A86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382E5350-670E-4F55-AF04-33C3AD7158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1A23735-1F00-44CF-B1CF-0AD3F9F74649}"/>
              </a:ext>
            </a:extLst>
          </p:cNvPr>
          <p:cNvGrpSpPr/>
          <p:nvPr/>
        </p:nvGrpSpPr>
        <p:grpSpPr>
          <a:xfrm>
            <a:off x="7909048" y="5008465"/>
            <a:ext cx="92112" cy="184555"/>
            <a:chOff x="1696599" y="2604822"/>
            <a:chExt cx="92112" cy="184555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022D9B7A-7B7A-4242-B5C6-56C909DA6A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7E3E1E8-8E3B-4B4E-997B-9B78F88833D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2EC13067-DD00-4752-A134-D9B7B99D0D1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181C051-CFFC-4894-BC40-E9F49FCD8C4D}"/>
              </a:ext>
            </a:extLst>
          </p:cNvPr>
          <p:cNvGrpSpPr/>
          <p:nvPr/>
        </p:nvGrpSpPr>
        <p:grpSpPr>
          <a:xfrm>
            <a:off x="8677300" y="5008465"/>
            <a:ext cx="92112" cy="184555"/>
            <a:chOff x="1696599" y="2604822"/>
            <a:chExt cx="92112" cy="184555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93045A19-2657-4CFF-A88C-3F1434B30B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12462845-08F2-458A-B76B-212AE52229F6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E5B76BD5-EC6B-439A-80A3-CF564BCE45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6DD63EDB-30BB-414A-8D0E-B0AF0762E75B}"/>
              </a:ext>
            </a:extLst>
          </p:cNvPr>
          <p:cNvGrpSpPr/>
          <p:nvPr/>
        </p:nvGrpSpPr>
        <p:grpSpPr>
          <a:xfrm>
            <a:off x="9436727" y="5001431"/>
            <a:ext cx="92112" cy="184555"/>
            <a:chOff x="1696599" y="2604822"/>
            <a:chExt cx="92112" cy="184555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C557523B-8742-4571-A171-56C22136BA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8A5ED32D-5BD4-4EA2-A05F-E437E827058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3AE8B592-352E-4D6C-A2CE-79D8678BD89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7CA0293-BD62-41FF-A141-62C05456CD57}"/>
              </a:ext>
            </a:extLst>
          </p:cNvPr>
          <p:cNvGrpSpPr/>
          <p:nvPr/>
        </p:nvGrpSpPr>
        <p:grpSpPr>
          <a:xfrm>
            <a:off x="10064612" y="5003102"/>
            <a:ext cx="92112" cy="184555"/>
            <a:chOff x="1696599" y="2604822"/>
            <a:chExt cx="92112" cy="184555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D86EE249-33B5-4AC6-848F-55CBB53700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B7C15C6D-8DC0-4F06-BDEF-70DFD5F5E60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21EABA4-2809-4997-AE37-ABE10B3EBD5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3DD864B-9772-4246-8B42-18CB03A2B718}"/>
              </a:ext>
            </a:extLst>
          </p:cNvPr>
          <p:cNvGrpSpPr/>
          <p:nvPr/>
        </p:nvGrpSpPr>
        <p:grpSpPr>
          <a:xfrm rot="5400000">
            <a:off x="7841524" y="3811942"/>
            <a:ext cx="181608" cy="136552"/>
            <a:chOff x="4239007" y="3755223"/>
            <a:chExt cx="181608" cy="136552"/>
          </a:xfrm>
          <a:solidFill>
            <a:schemeClr val="tx1"/>
          </a:solidFill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3918E800-ED57-4D59-8562-DDDBBE609369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  <a:grpFill/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176F70F8-0CEB-4103-84DE-99FD88DE9C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94A3AB30-12F8-411C-A954-5A96B67B30C4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48E48758-CB8B-417C-A799-7F91957DF3EB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FCC97719-1805-4313-81AC-E1AEA3CE9BD6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1462BCCB-2155-4754-9131-6C90E4449989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964D6A0-60E4-433C-B200-D21E0092E9BD}"/>
              </a:ext>
            </a:extLst>
          </p:cNvPr>
          <p:cNvGrpSpPr/>
          <p:nvPr/>
        </p:nvGrpSpPr>
        <p:grpSpPr>
          <a:xfrm rot="5400000">
            <a:off x="7880043" y="3081674"/>
            <a:ext cx="165949" cy="156001"/>
            <a:chOff x="2321442" y="4560245"/>
            <a:chExt cx="165949" cy="156001"/>
          </a:xfrm>
          <a:solidFill>
            <a:schemeClr val="tx1"/>
          </a:solidFill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68AB7771-21F6-45F0-8B4A-51B7DDB9ED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4E0D7D93-E57A-4E8D-B97C-0F033EBA12C4}"/>
                </a:ext>
              </a:extLst>
            </p:cNvPr>
            <p:cNvCxnSpPr>
              <a:cxnSpLocks/>
              <a:stCxn id="93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7901BB7B-F8BC-445C-AD6B-C1C4396C59B1}"/>
                </a:ext>
              </a:extLst>
            </p:cNvPr>
            <p:cNvCxnSpPr>
              <a:cxnSpLocks/>
              <a:stCxn id="93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B8B5FDC7-394C-4FBE-9C2B-B982200087E3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5172AEE5-6D59-481B-8613-CCFFCEE2B29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02C1D29-132F-42BD-AC8F-26AEA818992A}"/>
              </a:ext>
            </a:extLst>
          </p:cNvPr>
          <p:cNvGrpSpPr/>
          <p:nvPr/>
        </p:nvGrpSpPr>
        <p:grpSpPr>
          <a:xfrm rot="5400000">
            <a:off x="7868219" y="2301776"/>
            <a:ext cx="165949" cy="156001"/>
            <a:chOff x="2321442" y="4560245"/>
            <a:chExt cx="165949" cy="156001"/>
          </a:xfrm>
          <a:solidFill>
            <a:schemeClr val="tx1"/>
          </a:solidFill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B5F88C0A-C1DF-46E7-9918-5F49828737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ABF47D65-3B08-4CAE-843A-B5E09EEAAD68}"/>
                </a:ext>
              </a:extLst>
            </p:cNvPr>
            <p:cNvCxnSpPr>
              <a:cxnSpLocks/>
              <a:stCxn id="100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B12FEE5A-D3F4-4CC6-A453-5CEAF0603EF3}"/>
                </a:ext>
              </a:extLst>
            </p:cNvPr>
            <p:cNvCxnSpPr>
              <a:cxnSpLocks/>
              <a:stCxn id="100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BCA86C5D-1D2A-4266-A311-88D7FE092446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5CFCD1D4-4F8B-453E-A814-90FCB3A7A60A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366D6ACC-AE0E-4147-B758-E7EF744531E0}"/>
              </a:ext>
            </a:extLst>
          </p:cNvPr>
          <p:cNvGrpSpPr/>
          <p:nvPr/>
        </p:nvGrpSpPr>
        <p:grpSpPr>
          <a:xfrm rot="8100000">
            <a:off x="8249326" y="193435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A5ED21DA-5E31-47FA-B3C5-42C2E702AEC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172C40A5-FB74-471F-929B-48AAE3628EE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97154D09-482A-4B0C-8623-2C1A88E875B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79F23C9C-A912-4D50-BEE9-3132C25A6E63}"/>
              </a:ext>
            </a:extLst>
          </p:cNvPr>
          <p:cNvGrpSpPr/>
          <p:nvPr/>
        </p:nvGrpSpPr>
        <p:grpSpPr>
          <a:xfrm rot="8100000">
            <a:off x="8321817" y="2649094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C168DC8C-5EE6-4748-BE98-DA801FA987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2B930424-30E3-449D-8D63-CB4BF56B727B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61355D25-BCC3-4BF1-A432-91817F5DBEB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89656D5B-1FBB-4B07-88DB-50A7410BCFFB}"/>
              </a:ext>
            </a:extLst>
          </p:cNvPr>
          <p:cNvGrpSpPr/>
          <p:nvPr/>
        </p:nvGrpSpPr>
        <p:grpSpPr>
          <a:xfrm rot="8100000">
            <a:off x="8275891" y="3377238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4B7AB8CE-6253-4A5C-9C6A-D060F41452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17B09B8E-11D2-4D15-A2DA-F55DD4DF845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B9BA4B1F-D76E-45F0-B192-81FEBB89AA3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0BB4D0A-BDDD-40B3-931F-5CFD840330F7}"/>
              </a:ext>
            </a:extLst>
          </p:cNvPr>
          <p:cNvGrpSpPr/>
          <p:nvPr/>
        </p:nvGrpSpPr>
        <p:grpSpPr>
          <a:xfrm rot="5400000">
            <a:off x="8587687" y="3806310"/>
            <a:ext cx="185759" cy="158037"/>
            <a:chOff x="3340443" y="3523256"/>
            <a:chExt cx="185759" cy="158037"/>
          </a:xfrm>
          <a:solidFill>
            <a:schemeClr val="tx1"/>
          </a:solidFill>
        </p:grpSpPr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60472DD8-3479-4BFE-B169-8353F3C547BD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C1A46261-90EB-46EF-9965-6D4B72FE49FD}"/>
                </a:ext>
              </a:extLst>
            </p:cNvPr>
            <p:cNvCxnSpPr>
              <a:cxnSpLocks/>
              <a:stCxn id="124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11ED1095-D304-4AC6-9686-9F1BAA779A0C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D85CD12E-BF4A-43B6-B675-A35C6C2E4BF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9D1D1B1B-6F30-4B40-97B1-0672F157187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94973B93-B1A6-4BE9-AF4E-A029B890085C}"/>
              </a:ext>
            </a:extLst>
          </p:cNvPr>
          <p:cNvGrpSpPr/>
          <p:nvPr/>
        </p:nvGrpSpPr>
        <p:grpSpPr>
          <a:xfrm rot="8100000">
            <a:off x="8659513" y="2990861"/>
            <a:ext cx="92112" cy="184555"/>
            <a:chOff x="1696599" y="2604822"/>
            <a:chExt cx="92112" cy="184555"/>
          </a:xfrm>
          <a:solidFill>
            <a:schemeClr val="tx1"/>
          </a:solidFill>
        </p:grpSpPr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B715F09D-CAE1-46C5-B4AD-CC470B2123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B12DEE21-99C3-4C59-8B18-5AF2603F06C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CEE4ACCF-2475-4FEA-AA39-CEED744001DD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9C5A1120-6B01-4D62-844A-9AC70F5B1788}"/>
              </a:ext>
            </a:extLst>
          </p:cNvPr>
          <p:cNvGrpSpPr/>
          <p:nvPr/>
        </p:nvGrpSpPr>
        <p:grpSpPr>
          <a:xfrm rot="8100000">
            <a:off x="8634566" y="2327493"/>
            <a:ext cx="92112" cy="184555"/>
            <a:chOff x="1696599" y="2604822"/>
            <a:chExt cx="92112" cy="184555"/>
          </a:xfrm>
          <a:solidFill>
            <a:schemeClr val="tx1"/>
          </a:solidFill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196E2391-3624-4D85-8AEB-7BFB7077AD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BC62CB45-248E-4BD3-BD77-4D49F764779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70ED0583-991C-45CC-82F4-FB029A4FD21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E36B744B-7F19-47B6-BC46-80927C2386E6}"/>
              </a:ext>
            </a:extLst>
          </p:cNvPr>
          <p:cNvGrpSpPr/>
          <p:nvPr/>
        </p:nvGrpSpPr>
        <p:grpSpPr>
          <a:xfrm rot="8100000">
            <a:off x="8981061" y="267031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2514E26C-0164-421D-9122-F0FD9A58A0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E5E2B2D3-D42B-4C04-9EBE-3300250C01D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8D6872FB-58D4-42D4-8800-15612038ED6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6D7822D2-C83C-4FA8-818C-3644BC2A1752}"/>
              </a:ext>
            </a:extLst>
          </p:cNvPr>
          <p:cNvGrpSpPr/>
          <p:nvPr/>
        </p:nvGrpSpPr>
        <p:grpSpPr>
          <a:xfrm rot="8100000">
            <a:off x="9368868" y="3060769"/>
            <a:ext cx="92112" cy="184555"/>
            <a:chOff x="1696599" y="2604822"/>
            <a:chExt cx="92112" cy="184555"/>
          </a:xfrm>
          <a:solidFill>
            <a:schemeClr val="tx1"/>
          </a:solidFill>
        </p:grpSpPr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C77310B0-F459-40EB-8033-569C4799B7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47B49060-C115-49DC-8703-A2FFD7DD0A1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C257D8C8-0F82-42A2-921D-BA822359EAA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AEA8FCDD-7D7B-40CA-85E6-1CC297F323CF}"/>
              </a:ext>
            </a:extLst>
          </p:cNvPr>
          <p:cNvGrpSpPr/>
          <p:nvPr/>
        </p:nvGrpSpPr>
        <p:grpSpPr>
          <a:xfrm rot="8100000">
            <a:off x="9760117" y="344861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7B808466-6147-4F80-B1DE-9A41449B783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AD630A35-D1B2-43D9-B580-ADEA85235DE2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214504B8-2E2C-49A9-A68F-60140C9C3FC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3629D799-6073-41E4-B50B-4E5E6ABB447C}"/>
              </a:ext>
            </a:extLst>
          </p:cNvPr>
          <p:cNvGrpSpPr/>
          <p:nvPr/>
        </p:nvGrpSpPr>
        <p:grpSpPr>
          <a:xfrm rot="5400000">
            <a:off x="9986104" y="3803917"/>
            <a:ext cx="185759" cy="158037"/>
            <a:chOff x="3340443" y="3523256"/>
            <a:chExt cx="185759" cy="158037"/>
          </a:xfrm>
          <a:solidFill>
            <a:schemeClr val="tx1"/>
          </a:solidFill>
        </p:grpSpPr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C15DB917-CFC5-4FA8-BCDB-1B9A6461C43C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68C56584-6202-4DA7-B844-E85BD8A4AE6F}"/>
                </a:ext>
              </a:extLst>
            </p:cNvPr>
            <p:cNvCxnSpPr>
              <a:cxnSpLocks/>
              <a:stCxn id="15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CA7B8D7C-8B85-450D-97B7-2FDCCCA7C365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75FC5DB3-3522-4DE0-B711-495F4223AFD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D838FF8D-C610-417D-8C37-28E5D79D151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CDCF5B4D-C3E5-45E9-B16D-37887DD32E59}"/>
              </a:ext>
            </a:extLst>
          </p:cNvPr>
          <p:cNvGrpSpPr/>
          <p:nvPr/>
        </p:nvGrpSpPr>
        <p:grpSpPr>
          <a:xfrm rot="8100000">
            <a:off x="9056057" y="338943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F3E54AC7-D03F-4E63-88F8-4FCC4B9500A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F98E9A34-1324-401F-B5D5-A9B17796219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868B7D2B-B4D2-47E4-8ED0-886DCCC1049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AAD201BB-5F2F-4D80-93A4-E836330BA615}"/>
              </a:ext>
            </a:extLst>
          </p:cNvPr>
          <p:cNvGrpSpPr/>
          <p:nvPr/>
        </p:nvGrpSpPr>
        <p:grpSpPr>
          <a:xfrm rot="5400000">
            <a:off x="9347545" y="3807962"/>
            <a:ext cx="185759" cy="158037"/>
            <a:chOff x="3340443" y="3523256"/>
            <a:chExt cx="185759" cy="158037"/>
          </a:xfrm>
          <a:solidFill>
            <a:schemeClr val="tx1"/>
          </a:solidFill>
        </p:grpSpPr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A594549D-24B9-456B-9BF2-3EEB7F29E2E9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53D5922B-6F83-4989-B0CA-9EA7C98D6D11}"/>
                </a:ext>
              </a:extLst>
            </p:cNvPr>
            <p:cNvCxnSpPr>
              <a:cxnSpLocks/>
              <a:stCxn id="16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721FF823-5F8A-4318-853E-E03B3DB91258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F5513B2A-232C-4B0E-8AD0-CF738878768A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C86814A7-045C-4FAC-9599-674399FE362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6514B54F-4914-4C80-BCF6-207C4A6405CA}"/>
              </a:ext>
            </a:extLst>
          </p:cNvPr>
          <p:cNvGrpSpPr/>
          <p:nvPr/>
        </p:nvGrpSpPr>
        <p:grpSpPr>
          <a:xfrm rot="10800000">
            <a:off x="7910347" y="439747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15E8838C-7950-4CF9-B629-0DAF2CB43F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D9C264C9-B1C2-4C7A-ADBC-32A23318BC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E5CD168F-1AF0-47C3-8479-D67DA21C8CB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232A6985-FABF-4560-BD24-AD67613F7214}"/>
              </a:ext>
            </a:extLst>
          </p:cNvPr>
          <p:cNvGrpSpPr/>
          <p:nvPr/>
        </p:nvGrpSpPr>
        <p:grpSpPr>
          <a:xfrm rot="10800000">
            <a:off x="8676554" y="439747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4483C1E8-2E50-4E68-9F78-AD1AA4D07C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F5B5B5F1-4863-4431-8EE7-60C9B4D67CA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31886D0E-E0E8-40F2-85BA-2B9500BE53C0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A5683167-B196-4B62-8C09-4399A170B291}"/>
              </a:ext>
            </a:extLst>
          </p:cNvPr>
          <p:cNvGrpSpPr/>
          <p:nvPr/>
        </p:nvGrpSpPr>
        <p:grpSpPr>
          <a:xfrm rot="10800000">
            <a:off x="9435892" y="439747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CD27E8C3-D261-4964-B2A6-2AA75CFE86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D3B9B068-73C0-4FBE-9A0C-8D8BBB25541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704AB4CF-5351-48F3-95F0-8A1DD19D311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C743EC42-7C65-4476-AAEF-BD7275CBEE2D}"/>
              </a:ext>
            </a:extLst>
          </p:cNvPr>
          <p:cNvGrpSpPr/>
          <p:nvPr/>
        </p:nvGrpSpPr>
        <p:grpSpPr>
          <a:xfrm rot="10800000">
            <a:off x="10066444" y="439745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489AD84A-78D0-43F1-BA98-AFB413C2A6B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051C1B7E-D9B2-474F-A888-CEF136C50BD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169F3A41-5283-42D2-ABD7-9DFDBC4220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1CCC287B-50D1-42B7-A5AF-A5BB6BC9AEF5}"/>
              </a:ext>
            </a:extLst>
          </p:cNvPr>
          <p:cNvGrpSpPr/>
          <p:nvPr/>
        </p:nvGrpSpPr>
        <p:grpSpPr>
          <a:xfrm rot="5400000">
            <a:off x="7313416" y="303562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E6B1D09A-7D9B-4536-B781-73ADF691B4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C8BABF6E-4A82-4891-86F0-789CB90DE87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7A3CE657-9512-486C-B355-B09C1D8BE41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0838C196-7D2F-4060-975A-0DEC0388A634}"/>
              </a:ext>
            </a:extLst>
          </p:cNvPr>
          <p:cNvGrpSpPr/>
          <p:nvPr/>
        </p:nvGrpSpPr>
        <p:grpSpPr>
          <a:xfrm rot="5400000">
            <a:off x="7314897" y="2250977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3AF20802-8B53-4E68-9A9F-4C339BBDCFE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AA485034-E045-4351-8340-072242172257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28AE64E2-935F-4586-9F29-874D9ADB2A8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14AA1689-A556-4A9F-9D70-F03630CBEC17}"/>
              </a:ext>
            </a:extLst>
          </p:cNvPr>
          <p:cNvGrpSpPr/>
          <p:nvPr/>
        </p:nvGrpSpPr>
        <p:grpSpPr>
          <a:xfrm rot="5400000">
            <a:off x="6708498" y="3032572"/>
            <a:ext cx="92112" cy="184555"/>
            <a:chOff x="1696599" y="2604822"/>
            <a:chExt cx="92112" cy="184555"/>
          </a:xfrm>
        </p:grpSpPr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A5668939-F107-44BC-9496-CD71F71F8C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3BEE85DD-2D17-4926-8374-C77C333CECE4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1E578696-8BB1-43C4-9E7E-0299DDFC796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1" name="Group 290">
            <a:extLst>
              <a:ext uri="{FF2B5EF4-FFF2-40B4-BE49-F238E27FC236}">
                <a16:creationId xmlns:a16="http://schemas.microsoft.com/office/drawing/2014/main" id="{7E0E0299-D4C5-44ED-B321-8F982C052897}"/>
              </a:ext>
            </a:extLst>
          </p:cNvPr>
          <p:cNvGrpSpPr/>
          <p:nvPr/>
        </p:nvGrpSpPr>
        <p:grpSpPr>
          <a:xfrm rot="5400000">
            <a:off x="6094471" y="3749635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92" name="Straight Connector 291">
              <a:extLst>
                <a:ext uri="{FF2B5EF4-FFF2-40B4-BE49-F238E27FC236}">
                  <a16:creationId xmlns:a16="http://schemas.microsoft.com/office/drawing/2014/main" id="{26C7EB52-25BC-4C9A-A34D-6EFE354BB20B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3" name="Oval 292">
              <a:extLst>
                <a:ext uri="{FF2B5EF4-FFF2-40B4-BE49-F238E27FC236}">
                  <a16:creationId xmlns:a16="http://schemas.microsoft.com/office/drawing/2014/main" id="{C613B5FE-9074-4D98-B152-C4D0E1F04A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4" name="Group 293">
            <a:extLst>
              <a:ext uri="{FF2B5EF4-FFF2-40B4-BE49-F238E27FC236}">
                <a16:creationId xmlns:a16="http://schemas.microsoft.com/office/drawing/2014/main" id="{28695C01-BC83-47C7-9DA7-BA1147386658}"/>
              </a:ext>
            </a:extLst>
          </p:cNvPr>
          <p:cNvGrpSpPr/>
          <p:nvPr/>
        </p:nvGrpSpPr>
        <p:grpSpPr>
          <a:xfrm rot="5400000">
            <a:off x="6400327" y="3756908"/>
            <a:ext cx="91440" cy="182880"/>
            <a:chOff x="1696599" y="2606497"/>
            <a:chExt cx="91440" cy="182880"/>
          </a:xfrm>
        </p:grpSpPr>
        <p:sp>
          <p:nvSpPr>
            <p:cNvPr id="295" name="Oval 294">
              <a:extLst>
                <a:ext uri="{FF2B5EF4-FFF2-40B4-BE49-F238E27FC236}">
                  <a16:creationId xmlns:a16="http://schemas.microsoft.com/office/drawing/2014/main" id="{1CB155B4-FA8F-4574-89FD-BCB4DF4363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6" name="Straight Connector 295">
              <a:extLst>
                <a:ext uri="{FF2B5EF4-FFF2-40B4-BE49-F238E27FC236}">
                  <a16:creationId xmlns:a16="http://schemas.microsoft.com/office/drawing/2014/main" id="{63FEE10A-97B4-4DAA-986C-9BF8B691A7C5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7" name="Group 296">
            <a:extLst>
              <a:ext uri="{FF2B5EF4-FFF2-40B4-BE49-F238E27FC236}">
                <a16:creationId xmlns:a16="http://schemas.microsoft.com/office/drawing/2014/main" id="{613D3E25-43F4-46A0-AB70-A403CC7D6DCE}"/>
              </a:ext>
            </a:extLst>
          </p:cNvPr>
          <p:cNvGrpSpPr/>
          <p:nvPr/>
        </p:nvGrpSpPr>
        <p:grpSpPr>
          <a:xfrm rot="5400000">
            <a:off x="6707995" y="3754704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98" name="Straight Connector 297">
              <a:extLst>
                <a:ext uri="{FF2B5EF4-FFF2-40B4-BE49-F238E27FC236}">
                  <a16:creationId xmlns:a16="http://schemas.microsoft.com/office/drawing/2014/main" id="{5617BF39-D015-46AB-8E19-000DE57FC160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9" name="Oval 298">
              <a:extLst>
                <a:ext uri="{FF2B5EF4-FFF2-40B4-BE49-F238E27FC236}">
                  <a16:creationId xmlns:a16="http://schemas.microsoft.com/office/drawing/2014/main" id="{50F48A93-2459-4410-89FF-A2E447B771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0" name="Group 299">
            <a:extLst>
              <a:ext uri="{FF2B5EF4-FFF2-40B4-BE49-F238E27FC236}">
                <a16:creationId xmlns:a16="http://schemas.microsoft.com/office/drawing/2014/main" id="{E555DD98-69B7-40FB-A54F-B1557ED608E8}"/>
              </a:ext>
            </a:extLst>
          </p:cNvPr>
          <p:cNvGrpSpPr/>
          <p:nvPr/>
        </p:nvGrpSpPr>
        <p:grpSpPr>
          <a:xfrm rot="5400000">
            <a:off x="6996519" y="3756908"/>
            <a:ext cx="91440" cy="182880"/>
            <a:chOff x="1696599" y="2606497"/>
            <a:chExt cx="91440" cy="182880"/>
          </a:xfrm>
        </p:grpSpPr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371FF73D-3527-456A-86B9-ED3AEA70720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2" name="Straight Connector 301">
              <a:extLst>
                <a:ext uri="{FF2B5EF4-FFF2-40B4-BE49-F238E27FC236}">
                  <a16:creationId xmlns:a16="http://schemas.microsoft.com/office/drawing/2014/main" id="{E7618966-76EB-4C56-B7BD-FBC6F33FCE26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7" name="Group 366">
            <a:extLst>
              <a:ext uri="{FF2B5EF4-FFF2-40B4-BE49-F238E27FC236}">
                <a16:creationId xmlns:a16="http://schemas.microsoft.com/office/drawing/2014/main" id="{447A2BDF-4674-42D8-8A8E-AAB9397C76CB}"/>
              </a:ext>
            </a:extLst>
          </p:cNvPr>
          <p:cNvGrpSpPr/>
          <p:nvPr/>
        </p:nvGrpSpPr>
        <p:grpSpPr>
          <a:xfrm rot="5400000">
            <a:off x="7311476" y="3748327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68" name="Oval 367">
              <a:extLst>
                <a:ext uri="{FF2B5EF4-FFF2-40B4-BE49-F238E27FC236}">
                  <a16:creationId xmlns:a16="http://schemas.microsoft.com/office/drawing/2014/main" id="{650A63ED-F4C2-43A8-A074-B4084C3C675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69" name="Straight Connector 368">
              <a:extLst>
                <a:ext uri="{FF2B5EF4-FFF2-40B4-BE49-F238E27FC236}">
                  <a16:creationId xmlns:a16="http://schemas.microsoft.com/office/drawing/2014/main" id="{272F6FAD-63AB-4C43-87DE-7728CF2263F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Straight Connector 369">
              <a:extLst>
                <a:ext uri="{FF2B5EF4-FFF2-40B4-BE49-F238E27FC236}">
                  <a16:creationId xmlns:a16="http://schemas.microsoft.com/office/drawing/2014/main" id="{3F589256-8A34-4444-9A56-B8D240FCF14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1" name="Group 370">
            <a:extLst>
              <a:ext uri="{FF2B5EF4-FFF2-40B4-BE49-F238E27FC236}">
                <a16:creationId xmlns:a16="http://schemas.microsoft.com/office/drawing/2014/main" id="{0FE95700-4A58-4176-8F88-BC0BC7B87057}"/>
              </a:ext>
            </a:extLst>
          </p:cNvPr>
          <p:cNvGrpSpPr/>
          <p:nvPr/>
        </p:nvGrpSpPr>
        <p:grpSpPr>
          <a:xfrm rot="5400000">
            <a:off x="6100125" y="3033173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72" name="Oval 371">
              <a:extLst>
                <a:ext uri="{FF2B5EF4-FFF2-40B4-BE49-F238E27FC236}">
                  <a16:creationId xmlns:a16="http://schemas.microsoft.com/office/drawing/2014/main" id="{30E36985-F6D2-4971-8B17-482522B11CE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73" name="Straight Connector 372">
              <a:extLst>
                <a:ext uri="{FF2B5EF4-FFF2-40B4-BE49-F238E27FC236}">
                  <a16:creationId xmlns:a16="http://schemas.microsoft.com/office/drawing/2014/main" id="{1913F0D3-50CE-4E4A-AD48-6D684E4C502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Straight Connector 373">
              <a:extLst>
                <a:ext uri="{FF2B5EF4-FFF2-40B4-BE49-F238E27FC236}">
                  <a16:creationId xmlns:a16="http://schemas.microsoft.com/office/drawing/2014/main" id="{F80CA69D-0C1A-40E6-99E7-6DA8D784AD6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8" name="TextBox 387">
            <a:extLst>
              <a:ext uri="{FF2B5EF4-FFF2-40B4-BE49-F238E27FC236}">
                <a16:creationId xmlns:a16="http://schemas.microsoft.com/office/drawing/2014/main" id="{76345492-35B2-4F0E-984F-B202C92A5B22}"/>
              </a:ext>
            </a:extLst>
          </p:cNvPr>
          <p:cNvSpPr txBox="1"/>
          <p:nvPr/>
        </p:nvSpPr>
        <p:spPr>
          <a:xfrm>
            <a:off x="5090904" y="235337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COLUMN LEFT</a:t>
            </a:r>
          </a:p>
        </p:txBody>
      </p:sp>
    </p:spTree>
    <p:extLst>
      <p:ext uri="{BB962C8B-B14F-4D97-AF65-F5344CB8AC3E}">
        <p14:creationId xmlns:p14="http://schemas.microsoft.com/office/powerpoint/2010/main" val="2023420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E27CF1-3974-4822-A8F1-45505C052ACB}"/>
              </a:ext>
            </a:extLst>
          </p:cNvPr>
          <p:cNvSpPr txBox="1"/>
          <p:nvPr/>
        </p:nvSpPr>
        <p:spPr>
          <a:xfrm>
            <a:off x="322170" y="5491605"/>
            <a:ext cx="548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LEFT</a:t>
            </a:r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2BF5A5D4-1D8D-4DD7-86AA-B0758B2FE28A}"/>
              </a:ext>
            </a:extLst>
          </p:cNvPr>
          <p:cNvSpPr txBox="1"/>
          <p:nvPr/>
        </p:nvSpPr>
        <p:spPr>
          <a:xfrm>
            <a:off x="325905" y="6103613"/>
            <a:ext cx="587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RIGHT</a:t>
            </a: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EA8E3C34-C6CD-4084-BAB8-231FE614F445}"/>
              </a:ext>
            </a:extLst>
          </p:cNvPr>
          <p:cNvSpPr txBox="1"/>
          <p:nvPr/>
        </p:nvSpPr>
        <p:spPr>
          <a:xfrm>
            <a:off x="784901" y="5497458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HALF STEP</a:t>
            </a:r>
          </a:p>
        </p:txBody>
      </p:sp>
      <p:sp>
        <p:nvSpPr>
          <p:cNvPr id="317" name="TextBox 316">
            <a:extLst>
              <a:ext uri="{FF2B5EF4-FFF2-40B4-BE49-F238E27FC236}">
                <a16:creationId xmlns:a16="http://schemas.microsoft.com/office/drawing/2014/main" id="{290A1406-0FF5-44AC-864F-9DD7B16578DD}"/>
              </a:ext>
            </a:extLst>
          </p:cNvPr>
          <p:cNvSpPr txBox="1"/>
          <p:nvPr/>
        </p:nvSpPr>
        <p:spPr>
          <a:xfrm>
            <a:off x="1694485" y="5490638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FULL STEP</a:t>
            </a:r>
          </a:p>
        </p:txBody>
      </p:sp>
      <p:sp>
        <p:nvSpPr>
          <p:cNvPr id="318" name="TextBox 317">
            <a:extLst>
              <a:ext uri="{FF2B5EF4-FFF2-40B4-BE49-F238E27FC236}">
                <a16:creationId xmlns:a16="http://schemas.microsoft.com/office/drawing/2014/main" id="{A71FB44E-316D-481A-A803-F56443BC45DB}"/>
              </a:ext>
            </a:extLst>
          </p:cNvPr>
          <p:cNvSpPr txBox="1"/>
          <p:nvPr/>
        </p:nvSpPr>
        <p:spPr>
          <a:xfrm>
            <a:off x="2458706" y="5496481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PIVOT 45⁰</a:t>
            </a:r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FCB451F9-D20A-4788-9F1E-719725209A04}"/>
              </a:ext>
            </a:extLst>
          </p:cNvPr>
          <p:cNvSpPr txBox="1"/>
          <p:nvPr/>
        </p:nvSpPr>
        <p:spPr>
          <a:xfrm>
            <a:off x="3281228" y="5489661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PIVOT 90⁰</a:t>
            </a:r>
          </a:p>
        </p:txBody>
      </p:sp>
      <p:grpSp>
        <p:nvGrpSpPr>
          <p:cNvPr id="320" name="Group 319">
            <a:extLst>
              <a:ext uri="{FF2B5EF4-FFF2-40B4-BE49-F238E27FC236}">
                <a16:creationId xmlns:a16="http://schemas.microsoft.com/office/drawing/2014/main" id="{02368C1F-B964-46CA-9D8F-A7801B0820E5}"/>
              </a:ext>
            </a:extLst>
          </p:cNvPr>
          <p:cNvGrpSpPr/>
          <p:nvPr/>
        </p:nvGrpSpPr>
        <p:grpSpPr>
          <a:xfrm rot="5400000">
            <a:off x="1175480" y="5801204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321" name="Straight Connector 320">
              <a:extLst>
                <a:ext uri="{FF2B5EF4-FFF2-40B4-BE49-F238E27FC236}">
                  <a16:creationId xmlns:a16="http://schemas.microsoft.com/office/drawing/2014/main" id="{3C852896-FAE7-417F-AA09-CA4694A5C806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2" name="Oval 321">
              <a:extLst>
                <a:ext uri="{FF2B5EF4-FFF2-40B4-BE49-F238E27FC236}">
                  <a16:creationId xmlns:a16="http://schemas.microsoft.com/office/drawing/2014/main" id="{ECE8E0C6-DCAF-4E7A-9F59-D098BB9A7C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3" name="Group 322">
            <a:extLst>
              <a:ext uri="{FF2B5EF4-FFF2-40B4-BE49-F238E27FC236}">
                <a16:creationId xmlns:a16="http://schemas.microsoft.com/office/drawing/2014/main" id="{550FF672-13A9-41CC-A863-22C14F5A72BF}"/>
              </a:ext>
            </a:extLst>
          </p:cNvPr>
          <p:cNvGrpSpPr/>
          <p:nvPr/>
        </p:nvGrpSpPr>
        <p:grpSpPr>
          <a:xfrm rot="5400000">
            <a:off x="2084728" y="580070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24" name="Oval 323">
              <a:extLst>
                <a:ext uri="{FF2B5EF4-FFF2-40B4-BE49-F238E27FC236}">
                  <a16:creationId xmlns:a16="http://schemas.microsoft.com/office/drawing/2014/main" id="{FE19085E-0999-4DEA-BA8F-6889AABE221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25" name="Straight Connector 324">
              <a:extLst>
                <a:ext uri="{FF2B5EF4-FFF2-40B4-BE49-F238E27FC236}">
                  <a16:creationId xmlns:a16="http://schemas.microsoft.com/office/drawing/2014/main" id="{D4D85B7E-6F62-46A1-A693-35A328D46DB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>
              <a:extLst>
                <a:ext uri="{FF2B5EF4-FFF2-40B4-BE49-F238E27FC236}">
                  <a16:creationId xmlns:a16="http://schemas.microsoft.com/office/drawing/2014/main" id="{F46F757B-9749-4CA0-940D-C7443D5597B5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7" name="Group 326">
            <a:extLst>
              <a:ext uri="{FF2B5EF4-FFF2-40B4-BE49-F238E27FC236}">
                <a16:creationId xmlns:a16="http://schemas.microsoft.com/office/drawing/2014/main" id="{196C9BE8-173C-4C6D-9D1F-3F8A6478363A}"/>
              </a:ext>
            </a:extLst>
          </p:cNvPr>
          <p:cNvGrpSpPr/>
          <p:nvPr/>
        </p:nvGrpSpPr>
        <p:grpSpPr>
          <a:xfrm>
            <a:off x="2781271" y="5814643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328" name="Oval 327">
              <a:extLst>
                <a:ext uri="{FF2B5EF4-FFF2-40B4-BE49-F238E27FC236}">
                  <a16:creationId xmlns:a16="http://schemas.microsoft.com/office/drawing/2014/main" id="{BF090516-75E7-4C61-92E8-2DE69FA7FE6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29" name="Straight Connector 328">
              <a:extLst>
                <a:ext uri="{FF2B5EF4-FFF2-40B4-BE49-F238E27FC236}">
                  <a16:creationId xmlns:a16="http://schemas.microsoft.com/office/drawing/2014/main" id="{0C17DA11-48A8-4989-B556-5A944B9F6E7C}"/>
                </a:ext>
              </a:extLst>
            </p:cNvPr>
            <p:cNvCxnSpPr>
              <a:cxnSpLocks/>
              <a:stCxn id="328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>
              <a:extLst>
                <a:ext uri="{FF2B5EF4-FFF2-40B4-BE49-F238E27FC236}">
                  <a16:creationId xmlns:a16="http://schemas.microsoft.com/office/drawing/2014/main" id="{380D47DC-F953-469F-BEE6-435E08C0B60A}"/>
                </a:ext>
              </a:extLst>
            </p:cNvPr>
            <p:cNvCxnSpPr>
              <a:cxnSpLocks/>
              <a:stCxn id="328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>
              <a:extLst>
                <a:ext uri="{FF2B5EF4-FFF2-40B4-BE49-F238E27FC236}">
                  <a16:creationId xmlns:a16="http://schemas.microsoft.com/office/drawing/2014/main" id="{8BA1F5E2-806C-4442-B485-957633C72E0C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>
              <a:extLst>
                <a:ext uri="{FF2B5EF4-FFF2-40B4-BE49-F238E27FC236}">
                  <a16:creationId xmlns:a16="http://schemas.microsoft.com/office/drawing/2014/main" id="{F5EF326E-3EF3-4B53-9763-A031CF5EB1EF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4" name="Group 333">
            <a:extLst>
              <a:ext uri="{FF2B5EF4-FFF2-40B4-BE49-F238E27FC236}">
                <a16:creationId xmlns:a16="http://schemas.microsoft.com/office/drawing/2014/main" id="{7C5E7BF2-9B96-4411-AF05-58A508D41592}"/>
              </a:ext>
            </a:extLst>
          </p:cNvPr>
          <p:cNvGrpSpPr/>
          <p:nvPr/>
        </p:nvGrpSpPr>
        <p:grpSpPr>
          <a:xfrm>
            <a:off x="3626723" y="5832417"/>
            <a:ext cx="181608" cy="136552"/>
            <a:chOff x="4239007" y="3755223"/>
            <a:chExt cx="181608" cy="136552"/>
          </a:xfrm>
          <a:solidFill>
            <a:schemeClr val="bg1"/>
          </a:solidFill>
        </p:grpSpPr>
        <p:grpSp>
          <p:nvGrpSpPr>
            <p:cNvPr id="335" name="Group 334">
              <a:extLst>
                <a:ext uri="{FF2B5EF4-FFF2-40B4-BE49-F238E27FC236}">
                  <a16:creationId xmlns:a16="http://schemas.microsoft.com/office/drawing/2014/main" id="{33E00387-F9A4-46AB-9452-BFEB17253FF0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  <a:grpFill/>
          </p:grpSpPr>
          <p:sp>
            <p:nvSpPr>
              <p:cNvPr id="338" name="Oval 337">
                <a:extLst>
                  <a:ext uri="{FF2B5EF4-FFF2-40B4-BE49-F238E27FC236}">
                    <a16:creationId xmlns:a16="http://schemas.microsoft.com/office/drawing/2014/main" id="{96AF7D89-8259-4591-AE3A-5465D92EF9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39" name="Straight Connector 338">
                <a:extLst>
                  <a:ext uri="{FF2B5EF4-FFF2-40B4-BE49-F238E27FC236}">
                    <a16:creationId xmlns:a16="http://schemas.microsoft.com/office/drawing/2014/main" id="{F30C69FE-CFAB-4177-8DAC-6E45D0413668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>
                <a:extLst>
                  <a:ext uri="{FF2B5EF4-FFF2-40B4-BE49-F238E27FC236}">
                    <a16:creationId xmlns:a16="http://schemas.microsoft.com/office/drawing/2014/main" id="{6AA1F758-F6B2-4359-8158-88D3C894FDE9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6" name="Straight Connector 335">
              <a:extLst>
                <a:ext uri="{FF2B5EF4-FFF2-40B4-BE49-F238E27FC236}">
                  <a16:creationId xmlns:a16="http://schemas.microsoft.com/office/drawing/2014/main" id="{BA4380A3-E211-4526-A4BE-B66C11F9CB8E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Connector 336">
              <a:extLst>
                <a:ext uri="{FF2B5EF4-FFF2-40B4-BE49-F238E27FC236}">
                  <a16:creationId xmlns:a16="http://schemas.microsoft.com/office/drawing/2014/main" id="{71872E15-CE8C-4BF0-AB4F-FAC3117F75D1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3" name="Oval 342">
            <a:extLst>
              <a:ext uri="{FF2B5EF4-FFF2-40B4-BE49-F238E27FC236}">
                <a16:creationId xmlns:a16="http://schemas.microsoft.com/office/drawing/2014/main" id="{FC9AF081-8FE7-4774-9079-F5F41FD6C286}"/>
              </a:ext>
            </a:extLst>
          </p:cNvPr>
          <p:cNvSpPr>
            <a:spLocks noChangeAspect="1"/>
          </p:cNvSpPr>
          <p:nvPr/>
        </p:nvSpPr>
        <p:spPr>
          <a:xfrm rot="5400000">
            <a:off x="552193" y="5846924"/>
            <a:ext cx="91440" cy="914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2DD75BA8-9888-4AB4-9D95-2AC44191FAC5}"/>
              </a:ext>
            </a:extLst>
          </p:cNvPr>
          <p:cNvGrpSpPr/>
          <p:nvPr/>
        </p:nvGrpSpPr>
        <p:grpSpPr>
          <a:xfrm rot="5400000">
            <a:off x="1175480" y="6456039"/>
            <a:ext cx="91440" cy="182880"/>
            <a:chOff x="1696599" y="2606497"/>
            <a:chExt cx="91440" cy="182880"/>
          </a:xfrm>
        </p:grpSpPr>
        <p:sp>
          <p:nvSpPr>
            <p:cNvPr id="345" name="Oval 344">
              <a:extLst>
                <a:ext uri="{FF2B5EF4-FFF2-40B4-BE49-F238E27FC236}">
                  <a16:creationId xmlns:a16="http://schemas.microsoft.com/office/drawing/2014/main" id="{1C068F7A-CAB4-4F81-9CF8-0944152035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6" name="Straight Connector 345">
              <a:extLst>
                <a:ext uri="{FF2B5EF4-FFF2-40B4-BE49-F238E27FC236}">
                  <a16:creationId xmlns:a16="http://schemas.microsoft.com/office/drawing/2014/main" id="{935AE356-96E6-400B-89E0-12F7E9BC1B2E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8" name="Oval 347">
            <a:extLst>
              <a:ext uri="{FF2B5EF4-FFF2-40B4-BE49-F238E27FC236}">
                <a16:creationId xmlns:a16="http://schemas.microsoft.com/office/drawing/2014/main" id="{4D4188D5-9FD8-4256-AD8E-5A552765FA04}"/>
              </a:ext>
            </a:extLst>
          </p:cNvPr>
          <p:cNvSpPr>
            <a:spLocks noChangeAspect="1"/>
          </p:cNvSpPr>
          <p:nvPr/>
        </p:nvSpPr>
        <p:spPr>
          <a:xfrm rot="5400000">
            <a:off x="547884" y="6499891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CCED2FEB-84B1-412E-9988-00F0AE445910}"/>
              </a:ext>
            </a:extLst>
          </p:cNvPr>
          <p:cNvGrpSpPr/>
          <p:nvPr/>
        </p:nvGrpSpPr>
        <p:grpSpPr>
          <a:xfrm rot="5400000">
            <a:off x="2078621" y="6452998"/>
            <a:ext cx="92112" cy="184555"/>
            <a:chOff x="1696599" y="2604822"/>
            <a:chExt cx="92112" cy="184555"/>
          </a:xfrm>
        </p:grpSpPr>
        <p:sp>
          <p:nvSpPr>
            <p:cNvPr id="351" name="Oval 350">
              <a:extLst>
                <a:ext uri="{FF2B5EF4-FFF2-40B4-BE49-F238E27FC236}">
                  <a16:creationId xmlns:a16="http://schemas.microsoft.com/office/drawing/2014/main" id="{84869073-4E9B-4FCE-A743-E66C02C0A75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2" name="Straight Connector 351">
              <a:extLst>
                <a:ext uri="{FF2B5EF4-FFF2-40B4-BE49-F238E27FC236}">
                  <a16:creationId xmlns:a16="http://schemas.microsoft.com/office/drawing/2014/main" id="{5DF22AD5-3AD1-4B96-94CA-0AE3283FA19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Straight Connector 352">
              <a:extLst>
                <a:ext uri="{FF2B5EF4-FFF2-40B4-BE49-F238E27FC236}">
                  <a16:creationId xmlns:a16="http://schemas.microsoft.com/office/drawing/2014/main" id="{830EEBA9-5602-44D2-98B3-474297160FD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4" name="Group 353">
            <a:extLst>
              <a:ext uri="{FF2B5EF4-FFF2-40B4-BE49-F238E27FC236}">
                <a16:creationId xmlns:a16="http://schemas.microsoft.com/office/drawing/2014/main" id="{20915F1D-DCE7-412D-B76B-0A213A02D60D}"/>
              </a:ext>
            </a:extLst>
          </p:cNvPr>
          <p:cNvGrpSpPr/>
          <p:nvPr/>
        </p:nvGrpSpPr>
        <p:grpSpPr>
          <a:xfrm>
            <a:off x="2783981" y="6466939"/>
            <a:ext cx="165949" cy="156001"/>
            <a:chOff x="2321442" y="4560245"/>
            <a:chExt cx="165949" cy="156001"/>
          </a:xfrm>
        </p:grpSpPr>
        <p:sp>
          <p:nvSpPr>
            <p:cNvPr id="355" name="Oval 354">
              <a:extLst>
                <a:ext uri="{FF2B5EF4-FFF2-40B4-BE49-F238E27FC236}">
                  <a16:creationId xmlns:a16="http://schemas.microsoft.com/office/drawing/2014/main" id="{77F4E637-C403-43EB-9995-BFD37487232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6" name="Straight Connector 355">
              <a:extLst>
                <a:ext uri="{FF2B5EF4-FFF2-40B4-BE49-F238E27FC236}">
                  <a16:creationId xmlns:a16="http://schemas.microsoft.com/office/drawing/2014/main" id="{F88F7C6A-29B8-4B02-84D4-B3AA5C355361}"/>
                </a:ext>
              </a:extLst>
            </p:cNvPr>
            <p:cNvCxnSpPr>
              <a:cxnSpLocks/>
              <a:stCxn id="355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>
              <a:extLst>
                <a:ext uri="{FF2B5EF4-FFF2-40B4-BE49-F238E27FC236}">
                  <a16:creationId xmlns:a16="http://schemas.microsoft.com/office/drawing/2014/main" id="{24F658A9-75C0-49ED-A678-A61EC6AB2F63}"/>
                </a:ext>
              </a:extLst>
            </p:cNvPr>
            <p:cNvCxnSpPr>
              <a:cxnSpLocks/>
              <a:stCxn id="355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Connector 357">
              <a:extLst>
                <a:ext uri="{FF2B5EF4-FFF2-40B4-BE49-F238E27FC236}">
                  <a16:creationId xmlns:a16="http://schemas.microsoft.com/office/drawing/2014/main" id="{4CB4A3FF-EACE-482B-BCB5-9BBB987A2D9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Connector 358">
              <a:extLst>
                <a:ext uri="{FF2B5EF4-FFF2-40B4-BE49-F238E27FC236}">
                  <a16:creationId xmlns:a16="http://schemas.microsoft.com/office/drawing/2014/main" id="{CFD3D1C0-ECA7-43F1-9EAF-E58D421FAF1D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0" name="Group 359">
            <a:extLst>
              <a:ext uri="{FF2B5EF4-FFF2-40B4-BE49-F238E27FC236}">
                <a16:creationId xmlns:a16="http://schemas.microsoft.com/office/drawing/2014/main" id="{4858C514-4103-4661-8D26-40BBE28F23F2}"/>
              </a:ext>
            </a:extLst>
          </p:cNvPr>
          <p:cNvGrpSpPr/>
          <p:nvPr/>
        </p:nvGrpSpPr>
        <p:grpSpPr>
          <a:xfrm>
            <a:off x="3631108" y="6487669"/>
            <a:ext cx="181608" cy="136552"/>
            <a:chOff x="4239007" y="3755223"/>
            <a:chExt cx="181608" cy="136552"/>
          </a:xfrm>
        </p:grpSpPr>
        <p:grpSp>
          <p:nvGrpSpPr>
            <p:cNvPr id="361" name="Group 360">
              <a:extLst>
                <a:ext uri="{FF2B5EF4-FFF2-40B4-BE49-F238E27FC236}">
                  <a16:creationId xmlns:a16="http://schemas.microsoft.com/office/drawing/2014/main" id="{8C13B8F4-E2CE-4F1B-A4C5-9B89A59462B9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</p:grpSpPr>
          <p:sp>
            <p:nvSpPr>
              <p:cNvPr id="364" name="Oval 363">
                <a:extLst>
                  <a:ext uri="{FF2B5EF4-FFF2-40B4-BE49-F238E27FC236}">
                    <a16:creationId xmlns:a16="http://schemas.microsoft.com/office/drawing/2014/main" id="{F0C26BFA-F61C-41D6-9803-1658968A205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65" name="Straight Connector 364">
                <a:extLst>
                  <a:ext uri="{FF2B5EF4-FFF2-40B4-BE49-F238E27FC236}">
                    <a16:creationId xmlns:a16="http://schemas.microsoft.com/office/drawing/2014/main" id="{85B8E7CD-4A07-420F-AA9C-8D98504976DB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Straight Connector 365">
                <a:extLst>
                  <a:ext uri="{FF2B5EF4-FFF2-40B4-BE49-F238E27FC236}">
                    <a16:creationId xmlns:a16="http://schemas.microsoft.com/office/drawing/2014/main" id="{2F68D025-5B72-42EB-BFDD-5035D0E3BEB9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2" name="Straight Connector 361">
              <a:extLst>
                <a:ext uri="{FF2B5EF4-FFF2-40B4-BE49-F238E27FC236}">
                  <a16:creationId xmlns:a16="http://schemas.microsoft.com/office/drawing/2014/main" id="{66768AF4-1C6E-43EF-88FA-84ACFF19CCA8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Straight Connector 362">
              <a:extLst>
                <a:ext uri="{FF2B5EF4-FFF2-40B4-BE49-F238E27FC236}">
                  <a16:creationId xmlns:a16="http://schemas.microsoft.com/office/drawing/2014/main" id="{46339183-8F80-4952-958B-A985C73B0C7A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065DC02-6818-4861-A319-8AFD8CFD1DAC}"/>
              </a:ext>
            </a:extLst>
          </p:cNvPr>
          <p:cNvGrpSpPr/>
          <p:nvPr/>
        </p:nvGrpSpPr>
        <p:grpSpPr>
          <a:xfrm>
            <a:off x="7911169" y="6210290"/>
            <a:ext cx="92112" cy="184555"/>
            <a:chOff x="1696599" y="2604822"/>
            <a:chExt cx="92112" cy="184555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411D676-6308-4869-B510-3E658A88A2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6CEFE97-AE8C-4E57-89DE-6D600E1849B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5906173-7F9C-4380-870E-078B65AB0AD6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E9DB956-3F2D-4D12-8FB5-CB148E2C9033}"/>
              </a:ext>
            </a:extLst>
          </p:cNvPr>
          <p:cNvGrpSpPr/>
          <p:nvPr/>
        </p:nvGrpSpPr>
        <p:grpSpPr>
          <a:xfrm>
            <a:off x="7905163" y="5608253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F198E5E-99B7-4F7F-A21C-EF998BA44AE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CA9056A-3C9F-4E9C-8FA1-BE3DC098096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AB160DF-9094-4684-AE3F-FF236702E15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2CD0D98-A57E-4BC2-9C1E-AA1C415432A7}"/>
              </a:ext>
            </a:extLst>
          </p:cNvPr>
          <p:cNvGrpSpPr/>
          <p:nvPr/>
        </p:nvGrpSpPr>
        <p:grpSpPr>
          <a:xfrm>
            <a:off x="8677042" y="6210209"/>
            <a:ext cx="92112" cy="184555"/>
            <a:chOff x="1696599" y="2604822"/>
            <a:chExt cx="92112" cy="184555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F274A32-84E7-456F-AC2F-72AB95E06F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0387801-60C2-47DE-8F69-D7C955497BE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A67D7B5-3CD3-462F-AC59-CB2C6348F4E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2C727C4-D14A-4400-A57B-6B05F50DED9D}"/>
              </a:ext>
            </a:extLst>
          </p:cNvPr>
          <p:cNvGrpSpPr/>
          <p:nvPr/>
        </p:nvGrpSpPr>
        <p:grpSpPr>
          <a:xfrm>
            <a:off x="9437261" y="6205363"/>
            <a:ext cx="92112" cy="184555"/>
            <a:chOff x="1696599" y="2604822"/>
            <a:chExt cx="92112" cy="184555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BE6FCF3-75ED-428A-A40A-AC989BFE45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3435842-3A4E-485A-A80B-E9777501B3F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299A864-6BF1-40B0-AEEE-FB8A2D3044F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7919C85-FCB7-4F34-B04A-8DC4981D7E21}"/>
              </a:ext>
            </a:extLst>
          </p:cNvPr>
          <p:cNvGrpSpPr/>
          <p:nvPr/>
        </p:nvGrpSpPr>
        <p:grpSpPr>
          <a:xfrm>
            <a:off x="10065284" y="6210711"/>
            <a:ext cx="92112" cy="184555"/>
            <a:chOff x="1696599" y="2604822"/>
            <a:chExt cx="92112" cy="184555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9DA557E-98CE-43F3-AE48-4410BFA3F5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A54BA03-3994-4EC4-BAF5-C4D9C3E9B00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77A63B1-350C-45EA-AF6B-FE92D728E64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7168728-15FB-40DD-AD81-973C7077DD17}"/>
              </a:ext>
            </a:extLst>
          </p:cNvPr>
          <p:cNvGrpSpPr/>
          <p:nvPr/>
        </p:nvGrpSpPr>
        <p:grpSpPr>
          <a:xfrm>
            <a:off x="8673553" y="5609928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30B6CC7-3E61-483E-BF7B-A7D5F55A21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B98BA55-FB13-448F-9F75-DCB2A26BE2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A2F3B66-E8D5-410D-89EB-2EC2A217EEB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56390D9-14BB-445C-8FC4-A68CA65A224C}"/>
              </a:ext>
            </a:extLst>
          </p:cNvPr>
          <p:cNvGrpSpPr/>
          <p:nvPr/>
        </p:nvGrpSpPr>
        <p:grpSpPr>
          <a:xfrm>
            <a:off x="9436376" y="5601219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0F1BC0E-D808-4B14-846C-83B426E199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5C12436-4BCF-4B26-BF35-99000D724A6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741719D-1F3E-4D81-83BD-93E427C5477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CC2A040-C5D0-4E25-A0C1-E1BCD0984956}"/>
              </a:ext>
            </a:extLst>
          </p:cNvPr>
          <p:cNvGrpSpPr/>
          <p:nvPr/>
        </p:nvGrpSpPr>
        <p:grpSpPr>
          <a:xfrm>
            <a:off x="10064984" y="560714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74466E4-2CBB-4094-81F4-46644837EC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7C752026-DC09-44A6-824D-3C5128C0A86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382E5350-670E-4F55-AF04-33C3AD7158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1A23735-1F00-44CF-B1CF-0AD3F9F74649}"/>
              </a:ext>
            </a:extLst>
          </p:cNvPr>
          <p:cNvGrpSpPr/>
          <p:nvPr/>
        </p:nvGrpSpPr>
        <p:grpSpPr>
          <a:xfrm>
            <a:off x="7909048" y="5008465"/>
            <a:ext cx="92112" cy="184555"/>
            <a:chOff x="1696599" y="2604822"/>
            <a:chExt cx="92112" cy="184555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022D9B7A-7B7A-4242-B5C6-56C909DA6A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7E3E1E8-8E3B-4B4E-997B-9B78F88833D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2EC13067-DD00-4752-A134-D9B7B99D0D1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181C051-CFFC-4894-BC40-E9F49FCD8C4D}"/>
              </a:ext>
            </a:extLst>
          </p:cNvPr>
          <p:cNvGrpSpPr/>
          <p:nvPr/>
        </p:nvGrpSpPr>
        <p:grpSpPr>
          <a:xfrm>
            <a:off x="8677300" y="5008465"/>
            <a:ext cx="92112" cy="184555"/>
            <a:chOff x="1696599" y="2604822"/>
            <a:chExt cx="92112" cy="184555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93045A19-2657-4CFF-A88C-3F1434B30B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12462845-08F2-458A-B76B-212AE52229F6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E5B76BD5-EC6B-439A-80A3-CF564BCE45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6DD63EDB-30BB-414A-8D0E-B0AF0762E75B}"/>
              </a:ext>
            </a:extLst>
          </p:cNvPr>
          <p:cNvGrpSpPr/>
          <p:nvPr/>
        </p:nvGrpSpPr>
        <p:grpSpPr>
          <a:xfrm>
            <a:off x="9436727" y="5001431"/>
            <a:ext cx="92112" cy="184555"/>
            <a:chOff x="1696599" y="2604822"/>
            <a:chExt cx="92112" cy="184555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C557523B-8742-4571-A171-56C22136BA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8A5ED32D-5BD4-4EA2-A05F-E437E827058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3AE8B592-352E-4D6C-A2CE-79D8678BD89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7CA0293-BD62-41FF-A141-62C05456CD57}"/>
              </a:ext>
            </a:extLst>
          </p:cNvPr>
          <p:cNvGrpSpPr/>
          <p:nvPr/>
        </p:nvGrpSpPr>
        <p:grpSpPr>
          <a:xfrm>
            <a:off x="10064612" y="5003102"/>
            <a:ext cx="92112" cy="184555"/>
            <a:chOff x="1696599" y="2604822"/>
            <a:chExt cx="92112" cy="184555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D86EE249-33B5-4AC6-848F-55CBB53700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B7C15C6D-8DC0-4F06-BDEF-70DFD5F5E60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21EABA4-2809-4997-AE37-ABE10B3EBD5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3DD864B-9772-4246-8B42-18CB03A2B718}"/>
              </a:ext>
            </a:extLst>
          </p:cNvPr>
          <p:cNvGrpSpPr/>
          <p:nvPr/>
        </p:nvGrpSpPr>
        <p:grpSpPr>
          <a:xfrm rot="5400000">
            <a:off x="7841524" y="3811942"/>
            <a:ext cx="181608" cy="136552"/>
            <a:chOff x="4239007" y="3755223"/>
            <a:chExt cx="181608" cy="136552"/>
          </a:xfrm>
          <a:solidFill>
            <a:schemeClr val="tx1"/>
          </a:solidFill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3918E800-ED57-4D59-8562-DDDBBE609369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  <a:grpFill/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176F70F8-0CEB-4103-84DE-99FD88DE9C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94A3AB30-12F8-411C-A954-5A96B67B30C4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48E48758-CB8B-417C-A799-7F91957DF3EB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FCC97719-1805-4313-81AC-E1AEA3CE9BD6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1462BCCB-2155-4754-9131-6C90E4449989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964D6A0-60E4-433C-B200-D21E0092E9BD}"/>
              </a:ext>
            </a:extLst>
          </p:cNvPr>
          <p:cNvGrpSpPr/>
          <p:nvPr/>
        </p:nvGrpSpPr>
        <p:grpSpPr>
          <a:xfrm rot="5400000">
            <a:off x="7880043" y="3081674"/>
            <a:ext cx="165949" cy="156001"/>
            <a:chOff x="2321442" y="4560245"/>
            <a:chExt cx="165949" cy="156001"/>
          </a:xfrm>
          <a:solidFill>
            <a:schemeClr val="tx1"/>
          </a:solidFill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68AB7771-21F6-45F0-8B4A-51B7DDB9ED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4E0D7D93-E57A-4E8D-B97C-0F033EBA12C4}"/>
                </a:ext>
              </a:extLst>
            </p:cNvPr>
            <p:cNvCxnSpPr>
              <a:cxnSpLocks/>
              <a:stCxn id="93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7901BB7B-F8BC-445C-AD6B-C1C4396C59B1}"/>
                </a:ext>
              </a:extLst>
            </p:cNvPr>
            <p:cNvCxnSpPr>
              <a:cxnSpLocks/>
              <a:stCxn id="93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B8B5FDC7-394C-4FBE-9C2B-B982200087E3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5172AEE5-6D59-481B-8613-CCFFCEE2B29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02C1D29-132F-42BD-AC8F-26AEA818992A}"/>
              </a:ext>
            </a:extLst>
          </p:cNvPr>
          <p:cNvGrpSpPr/>
          <p:nvPr/>
        </p:nvGrpSpPr>
        <p:grpSpPr>
          <a:xfrm rot="5400000">
            <a:off x="7868219" y="2301776"/>
            <a:ext cx="165949" cy="156001"/>
            <a:chOff x="2321442" y="4560245"/>
            <a:chExt cx="165949" cy="156001"/>
          </a:xfrm>
          <a:solidFill>
            <a:schemeClr val="tx1"/>
          </a:solidFill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B5F88C0A-C1DF-46E7-9918-5F49828737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ABF47D65-3B08-4CAE-843A-B5E09EEAAD68}"/>
                </a:ext>
              </a:extLst>
            </p:cNvPr>
            <p:cNvCxnSpPr>
              <a:cxnSpLocks/>
              <a:stCxn id="100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B12FEE5A-D3F4-4CC6-A453-5CEAF0603EF3}"/>
                </a:ext>
              </a:extLst>
            </p:cNvPr>
            <p:cNvCxnSpPr>
              <a:cxnSpLocks/>
              <a:stCxn id="100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BCA86C5D-1D2A-4266-A311-88D7FE092446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5CFCD1D4-4F8B-453E-A814-90FCB3A7A60A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0807D78B-8FBB-42BC-A58D-92A1E757D6F7}"/>
              </a:ext>
            </a:extLst>
          </p:cNvPr>
          <p:cNvGrpSpPr/>
          <p:nvPr/>
        </p:nvGrpSpPr>
        <p:grpSpPr>
          <a:xfrm rot="5400000">
            <a:off x="7868196" y="1654233"/>
            <a:ext cx="165949" cy="156001"/>
            <a:chOff x="2321442" y="4560245"/>
            <a:chExt cx="165949" cy="156001"/>
          </a:xfrm>
          <a:solidFill>
            <a:schemeClr val="tx1"/>
          </a:solidFill>
        </p:grpSpPr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4F612D0F-8FEF-4AAE-86D1-C3561E9CA8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F2B97590-8FBA-4060-8789-DCB431915318}"/>
                </a:ext>
              </a:extLst>
            </p:cNvPr>
            <p:cNvCxnSpPr>
              <a:cxnSpLocks/>
              <a:stCxn id="106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11CB2D8-2E53-41B9-AAD3-2B77CA2B924A}"/>
                </a:ext>
              </a:extLst>
            </p:cNvPr>
            <p:cNvCxnSpPr>
              <a:cxnSpLocks/>
              <a:stCxn id="106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D639860A-D5E4-4755-BD48-D3362AE72205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4208AF34-F593-4281-BC6D-9F2485A2A6A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366D6ACC-AE0E-4147-B758-E7EF744531E0}"/>
              </a:ext>
            </a:extLst>
          </p:cNvPr>
          <p:cNvGrpSpPr/>
          <p:nvPr/>
        </p:nvGrpSpPr>
        <p:grpSpPr>
          <a:xfrm rot="8100000">
            <a:off x="8249326" y="193435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A5ED21DA-5E31-47FA-B3C5-42C2E702AEC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172C40A5-FB74-471F-929B-48AAE3628EE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97154D09-482A-4B0C-8623-2C1A88E875B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79F23C9C-A912-4D50-BEE9-3132C25A6E63}"/>
              </a:ext>
            </a:extLst>
          </p:cNvPr>
          <p:cNvGrpSpPr/>
          <p:nvPr/>
        </p:nvGrpSpPr>
        <p:grpSpPr>
          <a:xfrm rot="8100000">
            <a:off x="8321817" y="2649094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C168DC8C-5EE6-4748-BE98-DA801FA987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2B930424-30E3-449D-8D63-CB4BF56B727B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61355D25-BCC3-4BF1-A432-91817F5DBEB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89656D5B-1FBB-4B07-88DB-50A7410BCFFB}"/>
              </a:ext>
            </a:extLst>
          </p:cNvPr>
          <p:cNvGrpSpPr/>
          <p:nvPr/>
        </p:nvGrpSpPr>
        <p:grpSpPr>
          <a:xfrm rot="8100000">
            <a:off x="8275891" y="3377238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4B7AB8CE-6253-4A5C-9C6A-D060F41452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17B09B8E-11D2-4D15-A2DA-F55DD4DF845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B9BA4B1F-D76E-45F0-B192-81FEBB89AA3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0BB4D0A-BDDD-40B3-931F-5CFD840330F7}"/>
              </a:ext>
            </a:extLst>
          </p:cNvPr>
          <p:cNvGrpSpPr/>
          <p:nvPr/>
        </p:nvGrpSpPr>
        <p:grpSpPr>
          <a:xfrm rot="5400000">
            <a:off x="8587687" y="3806310"/>
            <a:ext cx="185759" cy="158037"/>
            <a:chOff x="3340443" y="3523256"/>
            <a:chExt cx="185759" cy="158037"/>
          </a:xfrm>
          <a:solidFill>
            <a:schemeClr val="tx1"/>
          </a:solidFill>
        </p:grpSpPr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60472DD8-3479-4BFE-B169-8353F3C547BD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C1A46261-90EB-46EF-9965-6D4B72FE49FD}"/>
                </a:ext>
              </a:extLst>
            </p:cNvPr>
            <p:cNvCxnSpPr>
              <a:cxnSpLocks/>
              <a:stCxn id="124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11ED1095-D304-4AC6-9686-9F1BAA779A0C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D85CD12E-BF4A-43B6-B675-A35C6C2E4BF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9D1D1B1B-6F30-4B40-97B1-0672F157187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94973B93-B1A6-4BE9-AF4E-A029B890085C}"/>
              </a:ext>
            </a:extLst>
          </p:cNvPr>
          <p:cNvGrpSpPr/>
          <p:nvPr/>
        </p:nvGrpSpPr>
        <p:grpSpPr>
          <a:xfrm rot="8100000">
            <a:off x="8659513" y="2990861"/>
            <a:ext cx="92112" cy="184555"/>
            <a:chOff x="1696599" y="2604822"/>
            <a:chExt cx="92112" cy="184555"/>
          </a:xfrm>
          <a:solidFill>
            <a:schemeClr val="tx1"/>
          </a:solidFill>
        </p:grpSpPr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B715F09D-CAE1-46C5-B4AD-CC470B2123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B12DEE21-99C3-4C59-8B18-5AF2603F06C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CEE4ACCF-2475-4FEA-AA39-CEED744001DD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9C5A1120-6B01-4D62-844A-9AC70F5B1788}"/>
              </a:ext>
            </a:extLst>
          </p:cNvPr>
          <p:cNvGrpSpPr/>
          <p:nvPr/>
        </p:nvGrpSpPr>
        <p:grpSpPr>
          <a:xfrm rot="8100000">
            <a:off x="8634566" y="2327493"/>
            <a:ext cx="92112" cy="184555"/>
            <a:chOff x="1696599" y="2604822"/>
            <a:chExt cx="92112" cy="184555"/>
          </a:xfrm>
          <a:solidFill>
            <a:schemeClr val="tx1"/>
          </a:solidFill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196E2391-3624-4D85-8AEB-7BFB7077AD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BC62CB45-248E-4BD3-BD77-4D49F764779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70ED0583-991C-45CC-82F4-FB029A4FD21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E36B744B-7F19-47B6-BC46-80927C2386E6}"/>
              </a:ext>
            </a:extLst>
          </p:cNvPr>
          <p:cNvGrpSpPr/>
          <p:nvPr/>
        </p:nvGrpSpPr>
        <p:grpSpPr>
          <a:xfrm rot="8100000">
            <a:off x="8981061" y="267031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2514E26C-0164-421D-9122-F0FD9A58A0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E5E2B2D3-D42B-4C04-9EBE-3300250C01D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8D6872FB-58D4-42D4-8800-15612038ED6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6D7822D2-C83C-4FA8-818C-3644BC2A1752}"/>
              </a:ext>
            </a:extLst>
          </p:cNvPr>
          <p:cNvGrpSpPr/>
          <p:nvPr/>
        </p:nvGrpSpPr>
        <p:grpSpPr>
          <a:xfrm rot="8100000">
            <a:off x="9368868" y="3060769"/>
            <a:ext cx="92112" cy="184555"/>
            <a:chOff x="1696599" y="2604822"/>
            <a:chExt cx="92112" cy="184555"/>
          </a:xfrm>
          <a:solidFill>
            <a:schemeClr val="tx1"/>
          </a:solidFill>
        </p:grpSpPr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C77310B0-F459-40EB-8033-569C4799B7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47B49060-C115-49DC-8703-A2FFD7DD0A1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C257D8C8-0F82-42A2-921D-BA822359EAA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AEA8FCDD-7D7B-40CA-85E6-1CC297F323CF}"/>
              </a:ext>
            </a:extLst>
          </p:cNvPr>
          <p:cNvGrpSpPr/>
          <p:nvPr/>
        </p:nvGrpSpPr>
        <p:grpSpPr>
          <a:xfrm rot="8100000">
            <a:off x="9760117" y="344861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7B808466-6147-4F80-B1DE-9A41449B783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AD630A35-D1B2-43D9-B580-ADEA85235DE2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214504B8-2E2C-49A9-A68F-60140C9C3FC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3629D799-6073-41E4-B50B-4E5E6ABB447C}"/>
              </a:ext>
            </a:extLst>
          </p:cNvPr>
          <p:cNvGrpSpPr/>
          <p:nvPr/>
        </p:nvGrpSpPr>
        <p:grpSpPr>
          <a:xfrm rot="5400000">
            <a:off x="9986104" y="3803917"/>
            <a:ext cx="185759" cy="158037"/>
            <a:chOff x="3340443" y="3523256"/>
            <a:chExt cx="185759" cy="158037"/>
          </a:xfrm>
          <a:solidFill>
            <a:schemeClr val="tx1"/>
          </a:solidFill>
        </p:grpSpPr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C15DB917-CFC5-4FA8-BCDB-1B9A6461C43C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68C56584-6202-4DA7-B844-E85BD8A4AE6F}"/>
                </a:ext>
              </a:extLst>
            </p:cNvPr>
            <p:cNvCxnSpPr>
              <a:cxnSpLocks/>
              <a:stCxn id="15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CA7B8D7C-8B85-450D-97B7-2FDCCCA7C365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75FC5DB3-3522-4DE0-B711-495F4223AFD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D838FF8D-C610-417D-8C37-28E5D79D151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CDCF5B4D-C3E5-45E9-B16D-37887DD32E59}"/>
              </a:ext>
            </a:extLst>
          </p:cNvPr>
          <p:cNvGrpSpPr/>
          <p:nvPr/>
        </p:nvGrpSpPr>
        <p:grpSpPr>
          <a:xfrm rot="8100000">
            <a:off x="9056057" y="338943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F3E54AC7-D03F-4E63-88F8-4FCC4B9500A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F98E9A34-1324-401F-B5D5-A9B17796219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868B7D2B-B4D2-47E4-8ED0-886DCCC1049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AAD201BB-5F2F-4D80-93A4-E836330BA615}"/>
              </a:ext>
            </a:extLst>
          </p:cNvPr>
          <p:cNvGrpSpPr/>
          <p:nvPr/>
        </p:nvGrpSpPr>
        <p:grpSpPr>
          <a:xfrm rot="5400000">
            <a:off x="9347545" y="3807962"/>
            <a:ext cx="185759" cy="158037"/>
            <a:chOff x="3340443" y="3523256"/>
            <a:chExt cx="185759" cy="158037"/>
          </a:xfrm>
          <a:solidFill>
            <a:schemeClr val="tx1"/>
          </a:solidFill>
        </p:grpSpPr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A594549D-24B9-456B-9BF2-3EEB7F29E2E9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53D5922B-6F83-4989-B0CA-9EA7C98D6D11}"/>
                </a:ext>
              </a:extLst>
            </p:cNvPr>
            <p:cNvCxnSpPr>
              <a:cxnSpLocks/>
              <a:stCxn id="16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721FF823-5F8A-4318-853E-E03B3DB91258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F5513B2A-232C-4B0E-8AD0-CF738878768A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C86814A7-045C-4FAC-9599-674399FE362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6514B54F-4914-4C80-BCF6-207C4A6405CA}"/>
              </a:ext>
            </a:extLst>
          </p:cNvPr>
          <p:cNvGrpSpPr/>
          <p:nvPr/>
        </p:nvGrpSpPr>
        <p:grpSpPr>
          <a:xfrm rot="10800000">
            <a:off x="7910347" y="439747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15E8838C-7950-4CF9-B629-0DAF2CB43F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D9C264C9-B1C2-4C7A-ADBC-32A23318BC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E5CD168F-1AF0-47C3-8479-D67DA21C8CB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232A6985-FABF-4560-BD24-AD67613F7214}"/>
              </a:ext>
            </a:extLst>
          </p:cNvPr>
          <p:cNvGrpSpPr/>
          <p:nvPr/>
        </p:nvGrpSpPr>
        <p:grpSpPr>
          <a:xfrm rot="10800000">
            <a:off x="8676554" y="439747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4483C1E8-2E50-4E68-9F78-AD1AA4D07C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F5B5B5F1-4863-4431-8EE7-60C9B4D67CA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31886D0E-E0E8-40F2-85BA-2B9500BE53C0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A5683167-B196-4B62-8C09-4399A170B291}"/>
              </a:ext>
            </a:extLst>
          </p:cNvPr>
          <p:cNvGrpSpPr/>
          <p:nvPr/>
        </p:nvGrpSpPr>
        <p:grpSpPr>
          <a:xfrm rot="10800000">
            <a:off x="9435892" y="439747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CD27E8C3-D261-4964-B2A6-2AA75CFE86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D3B9B068-73C0-4FBE-9A0C-8D8BBB25541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704AB4CF-5351-48F3-95F0-8A1DD19D311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C743EC42-7C65-4476-AAEF-BD7275CBEE2D}"/>
              </a:ext>
            </a:extLst>
          </p:cNvPr>
          <p:cNvGrpSpPr/>
          <p:nvPr/>
        </p:nvGrpSpPr>
        <p:grpSpPr>
          <a:xfrm rot="10800000">
            <a:off x="10066444" y="439745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489AD84A-78D0-43F1-BA98-AFB413C2A6B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051C1B7E-D9B2-474F-A888-CEF136C50BD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169F3A41-5283-42D2-ABD7-9DFDBC4220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1CCC287B-50D1-42B7-A5AF-A5BB6BC9AEF5}"/>
              </a:ext>
            </a:extLst>
          </p:cNvPr>
          <p:cNvGrpSpPr/>
          <p:nvPr/>
        </p:nvGrpSpPr>
        <p:grpSpPr>
          <a:xfrm rot="5400000">
            <a:off x="7313416" y="303562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E6B1D09A-7D9B-4536-B781-73ADF691B4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C8BABF6E-4A82-4891-86F0-789CB90DE87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7A3CE657-9512-486C-B355-B09C1D8BE41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0838C196-7D2F-4060-975A-0DEC0388A634}"/>
              </a:ext>
            </a:extLst>
          </p:cNvPr>
          <p:cNvGrpSpPr/>
          <p:nvPr/>
        </p:nvGrpSpPr>
        <p:grpSpPr>
          <a:xfrm rot="5400000">
            <a:off x="7314897" y="2250977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3AF20802-8B53-4E68-9A9F-4C339BBDCFE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AA485034-E045-4351-8340-072242172257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28AE64E2-935F-4586-9F29-874D9ADB2A8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14AA1689-A556-4A9F-9D70-F03630CBEC17}"/>
              </a:ext>
            </a:extLst>
          </p:cNvPr>
          <p:cNvGrpSpPr/>
          <p:nvPr/>
        </p:nvGrpSpPr>
        <p:grpSpPr>
          <a:xfrm rot="5400000">
            <a:off x="6708498" y="3032572"/>
            <a:ext cx="92112" cy="184555"/>
            <a:chOff x="1696599" y="2604822"/>
            <a:chExt cx="92112" cy="184555"/>
          </a:xfrm>
        </p:grpSpPr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A5668939-F107-44BC-9496-CD71F71F8C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3BEE85DD-2D17-4926-8374-C77C333CECE4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1E578696-8BB1-43C4-9E7E-0299DDFC796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64048E2A-50FB-444A-AE06-406C7B97EA8B}"/>
              </a:ext>
            </a:extLst>
          </p:cNvPr>
          <p:cNvGrpSpPr/>
          <p:nvPr/>
        </p:nvGrpSpPr>
        <p:grpSpPr>
          <a:xfrm rot="5400000">
            <a:off x="6711344" y="2248620"/>
            <a:ext cx="92112" cy="184555"/>
            <a:chOff x="1696599" y="2604822"/>
            <a:chExt cx="92112" cy="184555"/>
          </a:xfrm>
        </p:grpSpPr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18B00080-76D7-4DBA-B33E-F93671F60D7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B6FC4EF3-8657-4633-AAF2-2A6CFF3A107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624617F7-CF96-4F91-9959-320973E0041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7CC71504-564C-4281-B4EE-A8FAE1E943C2}"/>
              </a:ext>
            </a:extLst>
          </p:cNvPr>
          <p:cNvGrpSpPr/>
          <p:nvPr/>
        </p:nvGrpSpPr>
        <p:grpSpPr>
          <a:xfrm rot="5400000">
            <a:off x="5790829" y="3754974"/>
            <a:ext cx="91440" cy="182880"/>
            <a:chOff x="1696599" y="2606497"/>
            <a:chExt cx="91440" cy="182880"/>
          </a:xfrm>
        </p:grpSpPr>
        <p:sp>
          <p:nvSpPr>
            <p:cNvPr id="253" name="Oval 252">
              <a:extLst>
                <a:ext uri="{FF2B5EF4-FFF2-40B4-BE49-F238E27FC236}">
                  <a16:creationId xmlns:a16="http://schemas.microsoft.com/office/drawing/2014/main" id="{71B3FDC8-6BD9-4D29-8D4C-AA8FF2AD281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4" name="Straight Connector 253">
              <a:extLst>
                <a:ext uri="{FF2B5EF4-FFF2-40B4-BE49-F238E27FC236}">
                  <a16:creationId xmlns:a16="http://schemas.microsoft.com/office/drawing/2014/main" id="{36619A54-26CE-49EE-AB9E-235245F8AEBD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8" name="Group 287">
            <a:extLst>
              <a:ext uri="{FF2B5EF4-FFF2-40B4-BE49-F238E27FC236}">
                <a16:creationId xmlns:a16="http://schemas.microsoft.com/office/drawing/2014/main" id="{B89FD9D8-6ABE-4908-B21E-734B63ACA95C}"/>
              </a:ext>
            </a:extLst>
          </p:cNvPr>
          <p:cNvGrpSpPr/>
          <p:nvPr/>
        </p:nvGrpSpPr>
        <p:grpSpPr>
          <a:xfrm rot="5400000">
            <a:off x="5782915" y="3040634"/>
            <a:ext cx="91440" cy="182880"/>
            <a:chOff x="1696599" y="2606497"/>
            <a:chExt cx="91440" cy="182880"/>
          </a:xfrm>
        </p:grpSpPr>
        <p:sp>
          <p:nvSpPr>
            <p:cNvPr id="289" name="Oval 288">
              <a:extLst>
                <a:ext uri="{FF2B5EF4-FFF2-40B4-BE49-F238E27FC236}">
                  <a16:creationId xmlns:a16="http://schemas.microsoft.com/office/drawing/2014/main" id="{61068D63-1DA8-4DEB-A1F3-04E81AE87E6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0" name="Straight Connector 289">
              <a:extLst>
                <a:ext uri="{FF2B5EF4-FFF2-40B4-BE49-F238E27FC236}">
                  <a16:creationId xmlns:a16="http://schemas.microsoft.com/office/drawing/2014/main" id="{CA0F5F7F-106E-4789-A927-254E12D1C85E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1" name="Group 290">
            <a:extLst>
              <a:ext uri="{FF2B5EF4-FFF2-40B4-BE49-F238E27FC236}">
                <a16:creationId xmlns:a16="http://schemas.microsoft.com/office/drawing/2014/main" id="{7E0E0299-D4C5-44ED-B321-8F982C052897}"/>
              </a:ext>
            </a:extLst>
          </p:cNvPr>
          <p:cNvGrpSpPr/>
          <p:nvPr/>
        </p:nvGrpSpPr>
        <p:grpSpPr>
          <a:xfrm rot="5400000">
            <a:off x="6094471" y="3749635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92" name="Straight Connector 291">
              <a:extLst>
                <a:ext uri="{FF2B5EF4-FFF2-40B4-BE49-F238E27FC236}">
                  <a16:creationId xmlns:a16="http://schemas.microsoft.com/office/drawing/2014/main" id="{26C7EB52-25BC-4C9A-A34D-6EFE354BB20B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3" name="Oval 292">
              <a:extLst>
                <a:ext uri="{FF2B5EF4-FFF2-40B4-BE49-F238E27FC236}">
                  <a16:creationId xmlns:a16="http://schemas.microsoft.com/office/drawing/2014/main" id="{C613B5FE-9074-4D98-B152-C4D0E1F04A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4" name="Group 293">
            <a:extLst>
              <a:ext uri="{FF2B5EF4-FFF2-40B4-BE49-F238E27FC236}">
                <a16:creationId xmlns:a16="http://schemas.microsoft.com/office/drawing/2014/main" id="{28695C01-BC83-47C7-9DA7-BA1147386658}"/>
              </a:ext>
            </a:extLst>
          </p:cNvPr>
          <p:cNvGrpSpPr/>
          <p:nvPr/>
        </p:nvGrpSpPr>
        <p:grpSpPr>
          <a:xfrm rot="5400000">
            <a:off x="6400327" y="3756908"/>
            <a:ext cx="91440" cy="182880"/>
            <a:chOff x="1696599" y="2606497"/>
            <a:chExt cx="91440" cy="182880"/>
          </a:xfrm>
        </p:grpSpPr>
        <p:sp>
          <p:nvSpPr>
            <p:cNvPr id="295" name="Oval 294">
              <a:extLst>
                <a:ext uri="{FF2B5EF4-FFF2-40B4-BE49-F238E27FC236}">
                  <a16:creationId xmlns:a16="http://schemas.microsoft.com/office/drawing/2014/main" id="{1CB155B4-FA8F-4574-89FD-BCB4DF4363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6" name="Straight Connector 295">
              <a:extLst>
                <a:ext uri="{FF2B5EF4-FFF2-40B4-BE49-F238E27FC236}">
                  <a16:creationId xmlns:a16="http://schemas.microsoft.com/office/drawing/2014/main" id="{63FEE10A-97B4-4DAA-986C-9BF8B691A7C5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7" name="Group 296">
            <a:extLst>
              <a:ext uri="{FF2B5EF4-FFF2-40B4-BE49-F238E27FC236}">
                <a16:creationId xmlns:a16="http://schemas.microsoft.com/office/drawing/2014/main" id="{613D3E25-43F4-46A0-AB70-A403CC7D6DCE}"/>
              </a:ext>
            </a:extLst>
          </p:cNvPr>
          <p:cNvGrpSpPr/>
          <p:nvPr/>
        </p:nvGrpSpPr>
        <p:grpSpPr>
          <a:xfrm rot="5400000">
            <a:off x="6707995" y="3754704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98" name="Straight Connector 297">
              <a:extLst>
                <a:ext uri="{FF2B5EF4-FFF2-40B4-BE49-F238E27FC236}">
                  <a16:creationId xmlns:a16="http://schemas.microsoft.com/office/drawing/2014/main" id="{5617BF39-D015-46AB-8E19-000DE57FC160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9" name="Oval 298">
              <a:extLst>
                <a:ext uri="{FF2B5EF4-FFF2-40B4-BE49-F238E27FC236}">
                  <a16:creationId xmlns:a16="http://schemas.microsoft.com/office/drawing/2014/main" id="{50F48A93-2459-4410-89FF-A2E447B771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0" name="Group 299">
            <a:extLst>
              <a:ext uri="{FF2B5EF4-FFF2-40B4-BE49-F238E27FC236}">
                <a16:creationId xmlns:a16="http://schemas.microsoft.com/office/drawing/2014/main" id="{E555DD98-69B7-40FB-A54F-B1557ED608E8}"/>
              </a:ext>
            </a:extLst>
          </p:cNvPr>
          <p:cNvGrpSpPr/>
          <p:nvPr/>
        </p:nvGrpSpPr>
        <p:grpSpPr>
          <a:xfrm rot="5400000">
            <a:off x="6996519" y="3756908"/>
            <a:ext cx="91440" cy="182880"/>
            <a:chOff x="1696599" y="2606497"/>
            <a:chExt cx="91440" cy="182880"/>
          </a:xfrm>
        </p:grpSpPr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371FF73D-3527-456A-86B9-ED3AEA70720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2" name="Straight Connector 301">
              <a:extLst>
                <a:ext uri="{FF2B5EF4-FFF2-40B4-BE49-F238E27FC236}">
                  <a16:creationId xmlns:a16="http://schemas.microsoft.com/office/drawing/2014/main" id="{E7618966-76EB-4C56-B7BD-FBC6F33FCE26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7" name="Group 366">
            <a:extLst>
              <a:ext uri="{FF2B5EF4-FFF2-40B4-BE49-F238E27FC236}">
                <a16:creationId xmlns:a16="http://schemas.microsoft.com/office/drawing/2014/main" id="{447A2BDF-4674-42D8-8A8E-AAB9397C76CB}"/>
              </a:ext>
            </a:extLst>
          </p:cNvPr>
          <p:cNvGrpSpPr/>
          <p:nvPr/>
        </p:nvGrpSpPr>
        <p:grpSpPr>
          <a:xfrm rot="5400000">
            <a:off x="7311476" y="3748327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68" name="Oval 367">
              <a:extLst>
                <a:ext uri="{FF2B5EF4-FFF2-40B4-BE49-F238E27FC236}">
                  <a16:creationId xmlns:a16="http://schemas.microsoft.com/office/drawing/2014/main" id="{650A63ED-F4C2-43A8-A074-B4084C3C675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69" name="Straight Connector 368">
              <a:extLst>
                <a:ext uri="{FF2B5EF4-FFF2-40B4-BE49-F238E27FC236}">
                  <a16:creationId xmlns:a16="http://schemas.microsoft.com/office/drawing/2014/main" id="{272F6FAD-63AB-4C43-87DE-7728CF2263F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Straight Connector 369">
              <a:extLst>
                <a:ext uri="{FF2B5EF4-FFF2-40B4-BE49-F238E27FC236}">
                  <a16:creationId xmlns:a16="http://schemas.microsoft.com/office/drawing/2014/main" id="{3F589256-8A34-4444-9A56-B8D240FCF14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1" name="Group 370">
            <a:extLst>
              <a:ext uri="{FF2B5EF4-FFF2-40B4-BE49-F238E27FC236}">
                <a16:creationId xmlns:a16="http://schemas.microsoft.com/office/drawing/2014/main" id="{0FE95700-4A58-4176-8F88-BC0BC7B87057}"/>
              </a:ext>
            </a:extLst>
          </p:cNvPr>
          <p:cNvGrpSpPr/>
          <p:nvPr/>
        </p:nvGrpSpPr>
        <p:grpSpPr>
          <a:xfrm rot="5400000">
            <a:off x="6100125" y="3033173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72" name="Oval 371">
              <a:extLst>
                <a:ext uri="{FF2B5EF4-FFF2-40B4-BE49-F238E27FC236}">
                  <a16:creationId xmlns:a16="http://schemas.microsoft.com/office/drawing/2014/main" id="{30E36985-F6D2-4971-8B17-482522B11CE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73" name="Straight Connector 372">
              <a:extLst>
                <a:ext uri="{FF2B5EF4-FFF2-40B4-BE49-F238E27FC236}">
                  <a16:creationId xmlns:a16="http://schemas.microsoft.com/office/drawing/2014/main" id="{1913F0D3-50CE-4E4A-AD48-6D684E4C502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Straight Connector 373">
              <a:extLst>
                <a:ext uri="{FF2B5EF4-FFF2-40B4-BE49-F238E27FC236}">
                  <a16:creationId xmlns:a16="http://schemas.microsoft.com/office/drawing/2014/main" id="{F80CA69D-0C1A-40E6-99E7-6DA8D784AD6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8" name="TextBox 387">
            <a:extLst>
              <a:ext uri="{FF2B5EF4-FFF2-40B4-BE49-F238E27FC236}">
                <a16:creationId xmlns:a16="http://schemas.microsoft.com/office/drawing/2014/main" id="{76345492-35B2-4F0E-984F-B202C92A5B22}"/>
              </a:ext>
            </a:extLst>
          </p:cNvPr>
          <p:cNvSpPr txBox="1"/>
          <p:nvPr/>
        </p:nvSpPr>
        <p:spPr>
          <a:xfrm>
            <a:off x="5090904" y="235337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COLUMN LEFT</a:t>
            </a:r>
          </a:p>
        </p:txBody>
      </p:sp>
    </p:spTree>
    <p:extLst>
      <p:ext uri="{BB962C8B-B14F-4D97-AF65-F5344CB8AC3E}">
        <p14:creationId xmlns:p14="http://schemas.microsoft.com/office/powerpoint/2010/main" val="673634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E27CF1-3974-4822-A8F1-45505C052ACB}"/>
              </a:ext>
            </a:extLst>
          </p:cNvPr>
          <p:cNvSpPr txBox="1"/>
          <p:nvPr/>
        </p:nvSpPr>
        <p:spPr>
          <a:xfrm>
            <a:off x="322170" y="5491605"/>
            <a:ext cx="548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LEFT</a:t>
            </a:r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2BF5A5D4-1D8D-4DD7-86AA-B0758B2FE28A}"/>
              </a:ext>
            </a:extLst>
          </p:cNvPr>
          <p:cNvSpPr txBox="1"/>
          <p:nvPr/>
        </p:nvSpPr>
        <p:spPr>
          <a:xfrm>
            <a:off x="325905" y="6103613"/>
            <a:ext cx="587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RIGHT</a:t>
            </a: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EA8E3C34-C6CD-4084-BAB8-231FE614F445}"/>
              </a:ext>
            </a:extLst>
          </p:cNvPr>
          <p:cNvSpPr txBox="1"/>
          <p:nvPr/>
        </p:nvSpPr>
        <p:spPr>
          <a:xfrm>
            <a:off x="784901" y="5497458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HALF STEP</a:t>
            </a:r>
          </a:p>
        </p:txBody>
      </p:sp>
      <p:sp>
        <p:nvSpPr>
          <p:cNvPr id="317" name="TextBox 316">
            <a:extLst>
              <a:ext uri="{FF2B5EF4-FFF2-40B4-BE49-F238E27FC236}">
                <a16:creationId xmlns:a16="http://schemas.microsoft.com/office/drawing/2014/main" id="{290A1406-0FF5-44AC-864F-9DD7B16578DD}"/>
              </a:ext>
            </a:extLst>
          </p:cNvPr>
          <p:cNvSpPr txBox="1"/>
          <p:nvPr/>
        </p:nvSpPr>
        <p:spPr>
          <a:xfrm>
            <a:off x="1694485" y="5490638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FULL STEP</a:t>
            </a:r>
          </a:p>
        </p:txBody>
      </p:sp>
      <p:sp>
        <p:nvSpPr>
          <p:cNvPr id="318" name="TextBox 317">
            <a:extLst>
              <a:ext uri="{FF2B5EF4-FFF2-40B4-BE49-F238E27FC236}">
                <a16:creationId xmlns:a16="http://schemas.microsoft.com/office/drawing/2014/main" id="{A71FB44E-316D-481A-A803-F56443BC45DB}"/>
              </a:ext>
            </a:extLst>
          </p:cNvPr>
          <p:cNvSpPr txBox="1"/>
          <p:nvPr/>
        </p:nvSpPr>
        <p:spPr>
          <a:xfrm>
            <a:off x="2458706" y="5496481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PIVOT 45⁰</a:t>
            </a:r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FCB451F9-D20A-4788-9F1E-719725209A04}"/>
              </a:ext>
            </a:extLst>
          </p:cNvPr>
          <p:cNvSpPr txBox="1"/>
          <p:nvPr/>
        </p:nvSpPr>
        <p:spPr>
          <a:xfrm>
            <a:off x="3281228" y="5489661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PIVOT 90⁰</a:t>
            </a:r>
          </a:p>
        </p:txBody>
      </p:sp>
      <p:grpSp>
        <p:nvGrpSpPr>
          <p:cNvPr id="320" name="Group 319">
            <a:extLst>
              <a:ext uri="{FF2B5EF4-FFF2-40B4-BE49-F238E27FC236}">
                <a16:creationId xmlns:a16="http://schemas.microsoft.com/office/drawing/2014/main" id="{02368C1F-B964-46CA-9D8F-A7801B0820E5}"/>
              </a:ext>
            </a:extLst>
          </p:cNvPr>
          <p:cNvGrpSpPr/>
          <p:nvPr/>
        </p:nvGrpSpPr>
        <p:grpSpPr>
          <a:xfrm rot="5400000">
            <a:off x="1175480" y="5801204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321" name="Straight Connector 320">
              <a:extLst>
                <a:ext uri="{FF2B5EF4-FFF2-40B4-BE49-F238E27FC236}">
                  <a16:creationId xmlns:a16="http://schemas.microsoft.com/office/drawing/2014/main" id="{3C852896-FAE7-417F-AA09-CA4694A5C806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2" name="Oval 321">
              <a:extLst>
                <a:ext uri="{FF2B5EF4-FFF2-40B4-BE49-F238E27FC236}">
                  <a16:creationId xmlns:a16="http://schemas.microsoft.com/office/drawing/2014/main" id="{ECE8E0C6-DCAF-4E7A-9F59-D098BB9A7C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3" name="Group 322">
            <a:extLst>
              <a:ext uri="{FF2B5EF4-FFF2-40B4-BE49-F238E27FC236}">
                <a16:creationId xmlns:a16="http://schemas.microsoft.com/office/drawing/2014/main" id="{550FF672-13A9-41CC-A863-22C14F5A72BF}"/>
              </a:ext>
            </a:extLst>
          </p:cNvPr>
          <p:cNvGrpSpPr/>
          <p:nvPr/>
        </p:nvGrpSpPr>
        <p:grpSpPr>
          <a:xfrm rot="5400000">
            <a:off x="2084728" y="580070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24" name="Oval 323">
              <a:extLst>
                <a:ext uri="{FF2B5EF4-FFF2-40B4-BE49-F238E27FC236}">
                  <a16:creationId xmlns:a16="http://schemas.microsoft.com/office/drawing/2014/main" id="{FE19085E-0999-4DEA-BA8F-6889AABE221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25" name="Straight Connector 324">
              <a:extLst>
                <a:ext uri="{FF2B5EF4-FFF2-40B4-BE49-F238E27FC236}">
                  <a16:creationId xmlns:a16="http://schemas.microsoft.com/office/drawing/2014/main" id="{D4D85B7E-6F62-46A1-A693-35A328D46DB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>
              <a:extLst>
                <a:ext uri="{FF2B5EF4-FFF2-40B4-BE49-F238E27FC236}">
                  <a16:creationId xmlns:a16="http://schemas.microsoft.com/office/drawing/2014/main" id="{F46F757B-9749-4CA0-940D-C7443D5597B5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7" name="Group 326">
            <a:extLst>
              <a:ext uri="{FF2B5EF4-FFF2-40B4-BE49-F238E27FC236}">
                <a16:creationId xmlns:a16="http://schemas.microsoft.com/office/drawing/2014/main" id="{196C9BE8-173C-4C6D-9D1F-3F8A6478363A}"/>
              </a:ext>
            </a:extLst>
          </p:cNvPr>
          <p:cNvGrpSpPr/>
          <p:nvPr/>
        </p:nvGrpSpPr>
        <p:grpSpPr>
          <a:xfrm>
            <a:off x="2781271" y="5814643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328" name="Oval 327">
              <a:extLst>
                <a:ext uri="{FF2B5EF4-FFF2-40B4-BE49-F238E27FC236}">
                  <a16:creationId xmlns:a16="http://schemas.microsoft.com/office/drawing/2014/main" id="{BF090516-75E7-4C61-92E8-2DE69FA7FE6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29" name="Straight Connector 328">
              <a:extLst>
                <a:ext uri="{FF2B5EF4-FFF2-40B4-BE49-F238E27FC236}">
                  <a16:creationId xmlns:a16="http://schemas.microsoft.com/office/drawing/2014/main" id="{0C17DA11-48A8-4989-B556-5A944B9F6E7C}"/>
                </a:ext>
              </a:extLst>
            </p:cNvPr>
            <p:cNvCxnSpPr>
              <a:cxnSpLocks/>
              <a:stCxn id="328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>
              <a:extLst>
                <a:ext uri="{FF2B5EF4-FFF2-40B4-BE49-F238E27FC236}">
                  <a16:creationId xmlns:a16="http://schemas.microsoft.com/office/drawing/2014/main" id="{380D47DC-F953-469F-BEE6-435E08C0B60A}"/>
                </a:ext>
              </a:extLst>
            </p:cNvPr>
            <p:cNvCxnSpPr>
              <a:cxnSpLocks/>
              <a:stCxn id="328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>
              <a:extLst>
                <a:ext uri="{FF2B5EF4-FFF2-40B4-BE49-F238E27FC236}">
                  <a16:creationId xmlns:a16="http://schemas.microsoft.com/office/drawing/2014/main" id="{8BA1F5E2-806C-4442-B485-957633C72E0C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>
              <a:extLst>
                <a:ext uri="{FF2B5EF4-FFF2-40B4-BE49-F238E27FC236}">
                  <a16:creationId xmlns:a16="http://schemas.microsoft.com/office/drawing/2014/main" id="{F5EF326E-3EF3-4B53-9763-A031CF5EB1EF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4" name="Group 333">
            <a:extLst>
              <a:ext uri="{FF2B5EF4-FFF2-40B4-BE49-F238E27FC236}">
                <a16:creationId xmlns:a16="http://schemas.microsoft.com/office/drawing/2014/main" id="{7C5E7BF2-9B96-4411-AF05-58A508D41592}"/>
              </a:ext>
            </a:extLst>
          </p:cNvPr>
          <p:cNvGrpSpPr/>
          <p:nvPr/>
        </p:nvGrpSpPr>
        <p:grpSpPr>
          <a:xfrm>
            <a:off x="3626723" y="5832417"/>
            <a:ext cx="181608" cy="136552"/>
            <a:chOff x="4239007" y="3755223"/>
            <a:chExt cx="181608" cy="136552"/>
          </a:xfrm>
          <a:solidFill>
            <a:schemeClr val="bg1"/>
          </a:solidFill>
        </p:grpSpPr>
        <p:grpSp>
          <p:nvGrpSpPr>
            <p:cNvPr id="335" name="Group 334">
              <a:extLst>
                <a:ext uri="{FF2B5EF4-FFF2-40B4-BE49-F238E27FC236}">
                  <a16:creationId xmlns:a16="http://schemas.microsoft.com/office/drawing/2014/main" id="{33E00387-F9A4-46AB-9452-BFEB17253FF0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  <a:grpFill/>
          </p:grpSpPr>
          <p:sp>
            <p:nvSpPr>
              <p:cNvPr id="338" name="Oval 337">
                <a:extLst>
                  <a:ext uri="{FF2B5EF4-FFF2-40B4-BE49-F238E27FC236}">
                    <a16:creationId xmlns:a16="http://schemas.microsoft.com/office/drawing/2014/main" id="{96AF7D89-8259-4591-AE3A-5465D92EF9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39" name="Straight Connector 338">
                <a:extLst>
                  <a:ext uri="{FF2B5EF4-FFF2-40B4-BE49-F238E27FC236}">
                    <a16:creationId xmlns:a16="http://schemas.microsoft.com/office/drawing/2014/main" id="{F30C69FE-CFAB-4177-8DAC-6E45D0413668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>
                <a:extLst>
                  <a:ext uri="{FF2B5EF4-FFF2-40B4-BE49-F238E27FC236}">
                    <a16:creationId xmlns:a16="http://schemas.microsoft.com/office/drawing/2014/main" id="{6AA1F758-F6B2-4359-8158-88D3C894FDE9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6" name="Straight Connector 335">
              <a:extLst>
                <a:ext uri="{FF2B5EF4-FFF2-40B4-BE49-F238E27FC236}">
                  <a16:creationId xmlns:a16="http://schemas.microsoft.com/office/drawing/2014/main" id="{BA4380A3-E211-4526-A4BE-B66C11F9CB8E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Connector 336">
              <a:extLst>
                <a:ext uri="{FF2B5EF4-FFF2-40B4-BE49-F238E27FC236}">
                  <a16:creationId xmlns:a16="http://schemas.microsoft.com/office/drawing/2014/main" id="{71872E15-CE8C-4BF0-AB4F-FAC3117F75D1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3" name="Oval 342">
            <a:extLst>
              <a:ext uri="{FF2B5EF4-FFF2-40B4-BE49-F238E27FC236}">
                <a16:creationId xmlns:a16="http://schemas.microsoft.com/office/drawing/2014/main" id="{FC9AF081-8FE7-4774-9079-F5F41FD6C286}"/>
              </a:ext>
            </a:extLst>
          </p:cNvPr>
          <p:cNvSpPr>
            <a:spLocks noChangeAspect="1"/>
          </p:cNvSpPr>
          <p:nvPr/>
        </p:nvSpPr>
        <p:spPr>
          <a:xfrm rot="5400000">
            <a:off x="552193" y="5846924"/>
            <a:ext cx="91440" cy="914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2DD75BA8-9888-4AB4-9D95-2AC44191FAC5}"/>
              </a:ext>
            </a:extLst>
          </p:cNvPr>
          <p:cNvGrpSpPr/>
          <p:nvPr/>
        </p:nvGrpSpPr>
        <p:grpSpPr>
          <a:xfrm rot="5400000">
            <a:off x="1175480" y="6456039"/>
            <a:ext cx="91440" cy="182880"/>
            <a:chOff x="1696599" y="2606497"/>
            <a:chExt cx="91440" cy="182880"/>
          </a:xfrm>
        </p:grpSpPr>
        <p:sp>
          <p:nvSpPr>
            <p:cNvPr id="345" name="Oval 344">
              <a:extLst>
                <a:ext uri="{FF2B5EF4-FFF2-40B4-BE49-F238E27FC236}">
                  <a16:creationId xmlns:a16="http://schemas.microsoft.com/office/drawing/2014/main" id="{1C068F7A-CAB4-4F81-9CF8-0944152035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6" name="Straight Connector 345">
              <a:extLst>
                <a:ext uri="{FF2B5EF4-FFF2-40B4-BE49-F238E27FC236}">
                  <a16:creationId xmlns:a16="http://schemas.microsoft.com/office/drawing/2014/main" id="{935AE356-96E6-400B-89E0-12F7E9BC1B2E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8" name="Oval 347">
            <a:extLst>
              <a:ext uri="{FF2B5EF4-FFF2-40B4-BE49-F238E27FC236}">
                <a16:creationId xmlns:a16="http://schemas.microsoft.com/office/drawing/2014/main" id="{4D4188D5-9FD8-4256-AD8E-5A552765FA04}"/>
              </a:ext>
            </a:extLst>
          </p:cNvPr>
          <p:cNvSpPr>
            <a:spLocks noChangeAspect="1"/>
          </p:cNvSpPr>
          <p:nvPr/>
        </p:nvSpPr>
        <p:spPr>
          <a:xfrm rot="5400000">
            <a:off x="547884" y="6499891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CCED2FEB-84B1-412E-9988-00F0AE445910}"/>
              </a:ext>
            </a:extLst>
          </p:cNvPr>
          <p:cNvGrpSpPr/>
          <p:nvPr/>
        </p:nvGrpSpPr>
        <p:grpSpPr>
          <a:xfrm rot="5400000">
            <a:off x="2078621" y="6452998"/>
            <a:ext cx="92112" cy="184555"/>
            <a:chOff x="1696599" y="2604822"/>
            <a:chExt cx="92112" cy="184555"/>
          </a:xfrm>
        </p:grpSpPr>
        <p:sp>
          <p:nvSpPr>
            <p:cNvPr id="351" name="Oval 350">
              <a:extLst>
                <a:ext uri="{FF2B5EF4-FFF2-40B4-BE49-F238E27FC236}">
                  <a16:creationId xmlns:a16="http://schemas.microsoft.com/office/drawing/2014/main" id="{84869073-4E9B-4FCE-A743-E66C02C0A75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2" name="Straight Connector 351">
              <a:extLst>
                <a:ext uri="{FF2B5EF4-FFF2-40B4-BE49-F238E27FC236}">
                  <a16:creationId xmlns:a16="http://schemas.microsoft.com/office/drawing/2014/main" id="{5DF22AD5-3AD1-4B96-94CA-0AE3283FA19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Straight Connector 352">
              <a:extLst>
                <a:ext uri="{FF2B5EF4-FFF2-40B4-BE49-F238E27FC236}">
                  <a16:creationId xmlns:a16="http://schemas.microsoft.com/office/drawing/2014/main" id="{830EEBA9-5602-44D2-98B3-474297160FD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4" name="Group 353">
            <a:extLst>
              <a:ext uri="{FF2B5EF4-FFF2-40B4-BE49-F238E27FC236}">
                <a16:creationId xmlns:a16="http://schemas.microsoft.com/office/drawing/2014/main" id="{20915F1D-DCE7-412D-B76B-0A213A02D60D}"/>
              </a:ext>
            </a:extLst>
          </p:cNvPr>
          <p:cNvGrpSpPr/>
          <p:nvPr/>
        </p:nvGrpSpPr>
        <p:grpSpPr>
          <a:xfrm>
            <a:off x="2783981" y="6466939"/>
            <a:ext cx="165949" cy="156001"/>
            <a:chOff x="2321442" y="4560245"/>
            <a:chExt cx="165949" cy="156001"/>
          </a:xfrm>
        </p:grpSpPr>
        <p:sp>
          <p:nvSpPr>
            <p:cNvPr id="355" name="Oval 354">
              <a:extLst>
                <a:ext uri="{FF2B5EF4-FFF2-40B4-BE49-F238E27FC236}">
                  <a16:creationId xmlns:a16="http://schemas.microsoft.com/office/drawing/2014/main" id="{77F4E637-C403-43EB-9995-BFD37487232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6" name="Straight Connector 355">
              <a:extLst>
                <a:ext uri="{FF2B5EF4-FFF2-40B4-BE49-F238E27FC236}">
                  <a16:creationId xmlns:a16="http://schemas.microsoft.com/office/drawing/2014/main" id="{F88F7C6A-29B8-4B02-84D4-B3AA5C355361}"/>
                </a:ext>
              </a:extLst>
            </p:cNvPr>
            <p:cNvCxnSpPr>
              <a:cxnSpLocks/>
              <a:stCxn id="355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>
              <a:extLst>
                <a:ext uri="{FF2B5EF4-FFF2-40B4-BE49-F238E27FC236}">
                  <a16:creationId xmlns:a16="http://schemas.microsoft.com/office/drawing/2014/main" id="{24F658A9-75C0-49ED-A678-A61EC6AB2F63}"/>
                </a:ext>
              </a:extLst>
            </p:cNvPr>
            <p:cNvCxnSpPr>
              <a:cxnSpLocks/>
              <a:stCxn id="355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Connector 357">
              <a:extLst>
                <a:ext uri="{FF2B5EF4-FFF2-40B4-BE49-F238E27FC236}">
                  <a16:creationId xmlns:a16="http://schemas.microsoft.com/office/drawing/2014/main" id="{4CB4A3FF-EACE-482B-BCB5-9BBB987A2D9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Connector 358">
              <a:extLst>
                <a:ext uri="{FF2B5EF4-FFF2-40B4-BE49-F238E27FC236}">
                  <a16:creationId xmlns:a16="http://schemas.microsoft.com/office/drawing/2014/main" id="{CFD3D1C0-ECA7-43F1-9EAF-E58D421FAF1D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0" name="Group 359">
            <a:extLst>
              <a:ext uri="{FF2B5EF4-FFF2-40B4-BE49-F238E27FC236}">
                <a16:creationId xmlns:a16="http://schemas.microsoft.com/office/drawing/2014/main" id="{4858C514-4103-4661-8D26-40BBE28F23F2}"/>
              </a:ext>
            </a:extLst>
          </p:cNvPr>
          <p:cNvGrpSpPr/>
          <p:nvPr/>
        </p:nvGrpSpPr>
        <p:grpSpPr>
          <a:xfrm>
            <a:off x="3631108" y="6487669"/>
            <a:ext cx="181608" cy="136552"/>
            <a:chOff x="4239007" y="3755223"/>
            <a:chExt cx="181608" cy="136552"/>
          </a:xfrm>
        </p:grpSpPr>
        <p:grpSp>
          <p:nvGrpSpPr>
            <p:cNvPr id="361" name="Group 360">
              <a:extLst>
                <a:ext uri="{FF2B5EF4-FFF2-40B4-BE49-F238E27FC236}">
                  <a16:creationId xmlns:a16="http://schemas.microsoft.com/office/drawing/2014/main" id="{8C13B8F4-E2CE-4F1B-A4C5-9B89A59462B9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</p:grpSpPr>
          <p:sp>
            <p:nvSpPr>
              <p:cNvPr id="364" name="Oval 363">
                <a:extLst>
                  <a:ext uri="{FF2B5EF4-FFF2-40B4-BE49-F238E27FC236}">
                    <a16:creationId xmlns:a16="http://schemas.microsoft.com/office/drawing/2014/main" id="{F0C26BFA-F61C-41D6-9803-1658968A205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65" name="Straight Connector 364">
                <a:extLst>
                  <a:ext uri="{FF2B5EF4-FFF2-40B4-BE49-F238E27FC236}">
                    <a16:creationId xmlns:a16="http://schemas.microsoft.com/office/drawing/2014/main" id="{85B8E7CD-4A07-420F-AA9C-8D98504976DB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Straight Connector 365">
                <a:extLst>
                  <a:ext uri="{FF2B5EF4-FFF2-40B4-BE49-F238E27FC236}">
                    <a16:creationId xmlns:a16="http://schemas.microsoft.com/office/drawing/2014/main" id="{2F68D025-5B72-42EB-BFDD-5035D0E3BEB9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2" name="Straight Connector 361">
              <a:extLst>
                <a:ext uri="{FF2B5EF4-FFF2-40B4-BE49-F238E27FC236}">
                  <a16:creationId xmlns:a16="http://schemas.microsoft.com/office/drawing/2014/main" id="{66768AF4-1C6E-43EF-88FA-84ACFF19CCA8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Straight Connector 362">
              <a:extLst>
                <a:ext uri="{FF2B5EF4-FFF2-40B4-BE49-F238E27FC236}">
                  <a16:creationId xmlns:a16="http://schemas.microsoft.com/office/drawing/2014/main" id="{46339183-8F80-4952-958B-A985C73B0C7A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065DC02-6818-4861-A319-8AFD8CFD1DAC}"/>
              </a:ext>
            </a:extLst>
          </p:cNvPr>
          <p:cNvGrpSpPr/>
          <p:nvPr/>
        </p:nvGrpSpPr>
        <p:grpSpPr>
          <a:xfrm>
            <a:off x="7911169" y="6210290"/>
            <a:ext cx="92112" cy="184555"/>
            <a:chOff x="1696599" y="2604822"/>
            <a:chExt cx="92112" cy="184555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411D676-6308-4869-B510-3E658A88A2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6CEFE97-AE8C-4E57-89DE-6D600E1849B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5906173-7F9C-4380-870E-078B65AB0AD6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E9DB956-3F2D-4D12-8FB5-CB148E2C9033}"/>
              </a:ext>
            </a:extLst>
          </p:cNvPr>
          <p:cNvGrpSpPr/>
          <p:nvPr/>
        </p:nvGrpSpPr>
        <p:grpSpPr>
          <a:xfrm>
            <a:off x="7905163" y="5608253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F198E5E-99B7-4F7F-A21C-EF998BA44AE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CA9056A-3C9F-4E9C-8FA1-BE3DC098096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AB160DF-9094-4684-AE3F-FF236702E15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2CD0D98-A57E-4BC2-9C1E-AA1C415432A7}"/>
              </a:ext>
            </a:extLst>
          </p:cNvPr>
          <p:cNvGrpSpPr/>
          <p:nvPr/>
        </p:nvGrpSpPr>
        <p:grpSpPr>
          <a:xfrm>
            <a:off x="8677042" y="6210209"/>
            <a:ext cx="92112" cy="184555"/>
            <a:chOff x="1696599" y="2604822"/>
            <a:chExt cx="92112" cy="184555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F274A32-84E7-456F-AC2F-72AB95E06F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0387801-60C2-47DE-8F69-D7C955497BE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A67D7B5-3CD3-462F-AC59-CB2C6348F4E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2C727C4-D14A-4400-A57B-6B05F50DED9D}"/>
              </a:ext>
            </a:extLst>
          </p:cNvPr>
          <p:cNvGrpSpPr/>
          <p:nvPr/>
        </p:nvGrpSpPr>
        <p:grpSpPr>
          <a:xfrm>
            <a:off x="9437261" y="6205363"/>
            <a:ext cx="92112" cy="184555"/>
            <a:chOff x="1696599" y="2604822"/>
            <a:chExt cx="92112" cy="184555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BE6FCF3-75ED-428A-A40A-AC989BFE45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3435842-3A4E-485A-A80B-E9777501B3F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299A864-6BF1-40B0-AEEE-FB8A2D3044F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7919C85-FCB7-4F34-B04A-8DC4981D7E21}"/>
              </a:ext>
            </a:extLst>
          </p:cNvPr>
          <p:cNvGrpSpPr/>
          <p:nvPr/>
        </p:nvGrpSpPr>
        <p:grpSpPr>
          <a:xfrm>
            <a:off x="10065284" y="6210711"/>
            <a:ext cx="92112" cy="184555"/>
            <a:chOff x="1696599" y="2604822"/>
            <a:chExt cx="92112" cy="184555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9DA557E-98CE-43F3-AE48-4410BFA3F5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A54BA03-3994-4EC4-BAF5-C4D9C3E9B00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77A63B1-350C-45EA-AF6B-FE92D728E64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7168728-15FB-40DD-AD81-973C7077DD17}"/>
              </a:ext>
            </a:extLst>
          </p:cNvPr>
          <p:cNvGrpSpPr/>
          <p:nvPr/>
        </p:nvGrpSpPr>
        <p:grpSpPr>
          <a:xfrm>
            <a:off x="8673553" y="5609928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30B6CC7-3E61-483E-BF7B-A7D5F55A21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B98BA55-FB13-448F-9F75-DCB2A26BE2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A2F3B66-E8D5-410D-89EB-2EC2A217EEB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56390D9-14BB-445C-8FC4-A68CA65A224C}"/>
              </a:ext>
            </a:extLst>
          </p:cNvPr>
          <p:cNvGrpSpPr/>
          <p:nvPr/>
        </p:nvGrpSpPr>
        <p:grpSpPr>
          <a:xfrm>
            <a:off x="9436376" y="5601219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0F1BC0E-D808-4B14-846C-83B426E199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5C12436-4BCF-4B26-BF35-99000D724A6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741719D-1F3E-4D81-83BD-93E427C5477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CC2A040-C5D0-4E25-A0C1-E1BCD0984956}"/>
              </a:ext>
            </a:extLst>
          </p:cNvPr>
          <p:cNvGrpSpPr/>
          <p:nvPr/>
        </p:nvGrpSpPr>
        <p:grpSpPr>
          <a:xfrm>
            <a:off x="10064984" y="560714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74466E4-2CBB-4094-81F4-46644837EC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7C752026-DC09-44A6-824D-3C5128C0A86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382E5350-670E-4F55-AF04-33C3AD7158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1A23735-1F00-44CF-B1CF-0AD3F9F74649}"/>
              </a:ext>
            </a:extLst>
          </p:cNvPr>
          <p:cNvGrpSpPr/>
          <p:nvPr/>
        </p:nvGrpSpPr>
        <p:grpSpPr>
          <a:xfrm>
            <a:off x="7909048" y="5008465"/>
            <a:ext cx="92112" cy="184555"/>
            <a:chOff x="1696599" y="2604822"/>
            <a:chExt cx="92112" cy="184555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022D9B7A-7B7A-4242-B5C6-56C909DA6A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7E3E1E8-8E3B-4B4E-997B-9B78F88833D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2EC13067-DD00-4752-A134-D9B7B99D0D1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181C051-CFFC-4894-BC40-E9F49FCD8C4D}"/>
              </a:ext>
            </a:extLst>
          </p:cNvPr>
          <p:cNvGrpSpPr/>
          <p:nvPr/>
        </p:nvGrpSpPr>
        <p:grpSpPr>
          <a:xfrm>
            <a:off x="8677300" y="5008465"/>
            <a:ext cx="92112" cy="184555"/>
            <a:chOff x="1696599" y="2604822"/>
            <a:chExt cx="92112" cy="184555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93045A19-2657-4CFF-A88C-3F1434B30B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12462845-08F2-458A-B76B-212AE52229F6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E5B76BD5-EC6B-439A-80A3-CF564BCE45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6DD63EDB-30BB-414A-8D0E-B0AF0762E75B}"/>
              </a:ext>
            </a:extLst>
          </p:cNvPr>
          <p:cNvGrpSpPr/>
          <p:nvPr/>
        </p:nvGrpSpPr>
        <p:grpSpPr>
          <a:xfrm>
            <a:off x="9436727" y="5001431"/>
            <a:ext cx="92112" cy="184555"/>
            <a:chOff x="1696599" y="2604822"/>
            <a:chExt cx="92112" cy="184555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C557523B-8742-4571-A171-56C22136BA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8A5ED32D-5BD4-4EA2-A05F-E437E827058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3AE8B592-352E-4D6C-A2CE-79D8678BD89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7CA0293-BD62-41FF-A141-62C05456CD57}"/>
              </a:ext>
            </a:extLst>
          </p:cNvPr>
          <p:cNvGrpSpPr/>
          <p:nvPr/>
        </p:nvGrpSpPr>
        <p:grpSpPr>
          <a:xfrm>
            <a:off x="10064612" y="5003102"/>
            <a:ext cx="92112" cy="184555"/>
            <a:chOff x="1696599" y="2604822"/>
            <a:chExt cx="92112" cy="184555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D86EE249-33B5-4AC6-848F-55CBB53700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B7C15C6D-8DC0-4F06-BDEF-70DFD5F5E60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21EABA4-2809-4997-AE37-ABE10B3EBD5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3DD864B-9772-4246-8B42-18CB03A2B718}"/>
              </a:ext>
            </a:extLst>
          </p:cNvPr>
          <p:cNvGrpSpPr/>
          <p:nvPr/>
        </p:nvGrpSpPr>
        <p:grpSpPr>
          <a:xfrm rot="5400000">
            <a:off x="7841524" y="3811942"/>
            <a:ext cx="181608" cy="136552"/>
            <a:chOff x="4239007" y="3755223"/>
            <a:chExt cx="181608" cy="136552"/>
          </a:xfrm>
          <a:solidFill>
            <a:schemeClr val="tx1"/>
          </a:solidFill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3918E800-ED57-4D59-8562-DDDBBE609369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  <a:grpFill/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176F70F8-0CEB-4103-84DE-99FD88DE9C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94A3AB30-12F8-411C-A954-5A96B67B30C4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48E48758-CB8B-417C-A799-7F91957DF3EB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FCC97719-1805-4313-81AC-E1AEA3CE9BD6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1462BCCB-2155-4754-9131-6C90E4449989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964D6A0-60E4-433C-B200-D21E0092E9BD}"/>
              </a:ext>
            </a:extLst>
          </p:cNvPr>
          <p:cNvGrpSpPr/>
          <p:nvPr/>
        </p:nvGrpSpPr>
        <p:grpSpPr>
          <a:xfrm rot="5400000">
            <a:off x="7880043" y="3081674"/>
            <a:ext cx="165949" cy="156001"/>
            <a:chOff x="2321442" y="4560245"/>
            <a:chExt cx="165949" cy="156001"/>
          </a:xfrm>
          <a:solidFill>
            <a:schemeClr val="tx1"/>
          </a:solidFill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68AB7771-21F6-45F0-8B4A-51B7DDB9ED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4E0D7D93-E57A-4E8D-B97C-0F033EBA12C4}"/>
                </a:ext>
              </a:extLst>
            </p:cNvPr>
            <p:cNvCxnSpPr>
              <a:cxnSpLocks/>
              <a:stCxn id="93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7901BB7B-F8BC-445C-AD6B-C1C4396C59B1}"/>
                </a:ext>
              </a:extLst>
            </p:cNvPr>
            <p:cNvCxnSpPr>
              <a:cxnSpLocks/>
              <a:stCxn id="93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B8B5FDC7-394C-4FBE-9C2B-B982200087E3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5172AEE5-6D59-481B-8613-CCFFCEE2B29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02C1D29-132F-42BD-AC8F-26AEA818992A}"/>
              </a:ext>
            </a:extLst>
          </p:cNvPr>
          <p:cNvGrpSpPr/>
          <p:nvPr/>
        </p:nvGrpSpPr>
        <p:grpSpPr>
          <a:xfrm rot="5400000">
            <a:off x="7868219" y="2301776"/>
            <a:ext cx="165949" cy="156001"/>
            <a:chOff x="2321442" y="4560245"/>
            <a:chExt cx="165949" cy="156001"/>
          </a:xfrm>
          <a:solidFill>
            <a:schemeClr val="tx1"/>
          </a:solidFill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B5F88C0A-C1DF-46E7-9918-5F49828737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ABF47D65-3B08-4CAE-843A-B5E09EEAAD68}"/>
                </a:ext>
              </a:extLst>
            </p:cNvPr>
            <p:cNvCxnSpPr>
              <a:cxnSpLocks/>
              <a:stCxn id="100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B12FEE5A-D3F4-4CC6-A453-5CEAF0603EF3}"/>
                </a:ext>
              </a:extLst>
            </p:cNvPr>
            <p:cNvCxnSpPr>
              <a:cxnSpLocks/>
              <a:stCxn id="100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BCA86C5D-1D2A-4266-A311-88D7FE092446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5CFCD1D4-4F8B-453E-A814-90FCB3A7A60A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0807D78B-8FBB-42BC-A58D-92A1E757D6F7}"/>
              </a:ext>
            </a:extLst>
          </p:cNvPr>
          <p:cNvGrpSpPr/>
          <p:nvPr/>
        </p:nvGrpSpPr>
        <p:grpSpPr>
          <a:xfrm rot="5400000">
            <a:off x="7868196" y="1654233"/>
            <a:ext cx="165949" cy="156001"/>
            <a:chOff x="2321442" y="4560245"/>
            <a:chExt cx="165949" cy="156001"/>
          </a:xfrm>
          <a:solidFill>
            <a:schemeClr val="tx1"/>
          </a:solidFill>
        </p:grpSpPr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4F612D0F-8FEF-4AAE-86D1-C3561E9CA8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F2B97590-8FBA-4060-8789-DCB431915318}"/>
                </a:ext>
              </a:extLst>
            </p:cNvPr>
            <p:cNvCxnSpPr>
              <a:cxnSpLocks/>
              <a:stCxn id="106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11CB2D8-2E53-41B9-AAD3-2B77CA2B924A}"/>
                </a:ext>
              </a:extLst>
            </p:cNvPr>
            <p:cNvCxnSpPr>
              <a:cxnSpLocks/>
              <a:stCxn id="106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D639860A-D5E4-4755-BD48-D3362AE72205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4208AF34-F593-4281-BC6D-9F2485A2A6A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366D6ACC-AE0E-4147-B758-E7EF744531E0}"/>
              </a:ext>
            </a:extLst>
          </p:cNvPr>
          <p:cNvGrpSpPr/>
          <p:nvPr/>
        </p:nvGrpSpPr>
        <p:grpSpPr>
          <a:xfrm rot="8100000">
            <a:off x="8249326" y="193435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A5ED21DA-5E31-47FA-B3C5-42C2E702AEC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172C40A5-FB74-471F-929B-48AAE3628EE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97154D09-482A-4B0C-8623-2C1A88E875B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79F23C9C-A912-4D50-BEE9-3132C25A6E63}"/>
              </a:ext>
            </a:extLst>
          </p:cNvPr>
          <p:cNvGrpSpPr/>
          <p:nvPr/>
        </p:nvGrpSpPr>
        <p:grpSpPr>
          <a:xfrm rot="8100000">
            <a:off x="8321817" y="2649094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C168DC8C-5EE6-4748-BE98-DA801FA987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2B930424-30E3-449D-8D63-CB4BF56B727B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61355D25-BCC3-4BF1-A432-91817F5DBEB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89656D5B-1FBB-4B07-88DB-50A7410BCFFB}"/>
              </a:ext>
            </a:extLst>
          </p:cNvPr>
          <p:cNvGrpSpPr/>
          <p:nvPr/>
        </p:nvGrpSpPr>
        <p:grpSpPr>
          <a:xfrm rot="8100000">
            <a:off x="8275891" y="3377238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4B7AB8CE-6253-4A5C-9C6A-D060F41452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17B09B8E-11D2-4D15-A2DA-F55DD4DF845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B9BA4B1F-D76E-45F0-B192-81FEBB89AA3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0BB4D0A-BDDD-40B3-931F-5CFD840330F7}"/>
              </a:ext>
            </a:extLst>
          </p:cNvPr>
          <p:cNvGrpSpPr/>
          <p:nvPr/>
        </p:nvGrpSpPr>
        <p:grpSpPr>
          <a:xfrm rot="5400000">
            <a:off x="8587687" y="3806310"/>
            <a:ext cx="185759" cy="158037"/>
            <a:chOff x="3340443" y="3523256"/>
            <a:chExt cx="185759" cy="158037"/>
          </a:xfrm>
          <a:solidFill>
            <a:schemeClr val="tx1"/>
          </a:solidFill>
        </p:grpSpPr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60472DD8-3479-4BFE-B169-8353F3C547BD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C1A46261-90EB-46EF-9965-6D4B72FE49FD}"/>
                </a:ext>
              </a:extLst>
            </p:cNvPr>
            <p:cNvCxnSpPr>
              <a:cxnSpLocks/>
              <a:stCxn id="124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11ED1095-D304-4AC6-9686-9F1BAA779A0C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D85CD12E-BF4A-43B6-B675-A35C6C2E4BF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9D1D1B1B-6F30-4B40-97B1-0672F157187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94973B93-B1A6-4BE9-AF4E-A029B890085C}"/>
              </a:ext>
            </a:extLst>
          </p:cNvPr>
          <p:cNvGrpSpPr/>
          <p:nvPr/>
        </p:nvGrpSpPr>
        <p:grpSpPr>
          <a:xfrm rot="8100000">
            <a:off x="8659513" y="2990861"/>
            <a:ext cx="92112" cy="184555"/>
            <a:chOff x="1696599" y="2604822"/>
            <a:chExt cx="92112" cy="184555"/>
          </a:xfrm>
          <a:solidFill>
            <a:schemeClr val="tx1"/>
          </a:solidFill>
        </p:grpSpPr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B715F09D-CAE1-46C5-B4AD-CC470B2123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B12DEE21-99C3-4C59-8B18-5AF2603F06C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CEE4ACCF-2475-4FEA-AA39-CEED744001DD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9C5A1120-6B01-4D62-844A-9AC70F5B1788}"/>
              </a:ext>
            </a:extLst>
          </p:cNvPr>
          <p:cNvGrpSpPr/>
          <p:nvPr/>
        </p:nvGrpSpPr>
        <p:grpSpPr>
          <a:xfrm rot="8100000">
            <a:off x="8634566" y="2327493"/>
            <a:ext cx="92112" cy="184555"/>
            <a:chOff x="1696599" y="2604822"/>
            <a:chExt cx="92112" cy="184555"/>
          </a:xfrm>
          <a:solidFill>
            <a:schemeClr val="tx1"/>
          </a:solidFill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196E2391-3624-4D85-8AEB-7BFB7077AD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BC62CB45-248E-4BD3-BD77-4D49F764779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70ED0583-991C-45CC-82F4-FB029A4FD21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E36B744B-7F19-47B6-BC46-80927C2386E6}"/>
              </a:ext>
            </a:extLst>
          </p:cNvPr>
          <p:cNvGrpSpPr/>
          <p:nvPr/>
        </p:nvGrpSpPr>
        <p:grpSpPr>
          <a:xfrm rot="8100000">
            <a:off x="8981061" y="267031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2514E26C-0164-421D-9122-F0FD9A58A0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E5E2B2D3-D42B-4C04-9EBE-3300250C01D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8D6872FB-58D4-42D4-8800-15612038ED6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6D7822D2-C83C-4FA8-818C-3644BC2A1752}"/>
              </a:ext>
            </a:extLst>
          </p:cNvPr>
          <p:cNvGrpSpPr/>
          <p:nvPr/>
        </p:nvGrpSpPr>
        <p:grpSpPr>
          <a:xfrm rot="8100000">
            <a:off x="9368868" y="3060769"/>
            <a:ext cx="92112" cy="184555"/>
            <a:chOff x="1696599" y="2604822"/>
            <a:chExt cx="92112" cy="184555"/>
          </a:xfrm>
          <a:solidFill>
            <a:schemeClr val="tx1"/>
          </a:solidFill>
        </p:grpSpPr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C77310B0-F459-40EB-8033-569C4799B7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47B49060-C115-49DC-8703-A2FFD7DD0A1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C257D8C8-0F82-42A2-921D-BA822359EAA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AEA8FCDD-7D7B-40CA-85E6-1CC297F323CF}"/>
              </a:ext>
            </a:extLst>
          </p:cNvPr>
          <p:cNvGrpSpPr/>
          <p:nvPr/>
        </p:nvGrpSpPr>
        <p:grpSpPr>
          <a:xfrm rot="8100000">
            <a:off x="9760117" y="344861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7B808466-6147-4F80-B1DE-9A41449B783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AD630A35-D1B2-43D9-B580-ADEA85235DE2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214504B8-2E2C-49A9-A68F-60140C9C3FC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3629D799-6073-41E4-B50B-4E5E6ABB447C}"/>
              </a:ext>
            </a:extLst>
          </p:cNvPr>
          <p:cNvGrpSpPr/>
          <p:nvPr/>
        </p:nvGrpSpPr>
        <p:grpSpPr>
          <a:xfrm rot="5400000">
            <a:off x="9986104" y="3803917"/>
            <a:ext cx="185759" cy="158037"/>
            <a:chOff x="3340443" y="3523256"/>
            <a:chExt cx="185759" cy="158037"/>
          </a:xfrm>
          <a:solidFill>
            <a:schemeClr val="tx1"/>
          </a:solidFill>
        </p:grpSpPr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C15DB917-CFC5-4FA8-BCDB-1B9A6461C43C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68C56584-6202-4DA7-B844-E85BD8A4AE6F}"/>
                </a:ext>
              </a:extLst>
            </p:cNvPr>
            <p:cNvCxnSpPr>
              <a:cxnSpLocks/>
              <a:stCxn id="15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CA7B8D7C-8B85-450D-97B7-2FDCCCA7C365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75FC5DB3-3522-4DE0-B711-495F4223AFD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D838FF8D-C610-417D-8C37-28E5D79D151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CDCF5B4D-C3E5-45E9-B16D-37887DD32E59}"/>
              </a:ext>
            </a:extLst>
          </p:cNvPr>
          <p:cNvGrpSpPr/>
          <p:nvPr/>
        </p:nvGrpSpPr>
        <p:grpSpPr>
          <a:xfrm rot="8100000">
            <a:off x="9056057" y="338943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F3E54AC7-D03F-4E63-88F8-4FCC4B9500A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F98E9A34-1324-401F-B5D5-A9B17796219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868B7D2B-B4D2-47E4-8ED0-886DCCC1049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AAD201BB-5F2F-4D80-93A4-E836330BA615}"/>
              </a:ext>
            </a:extLst>
          </p:cNvPr>
          <p:cNvGrpSpPr/>
          <p:nvPr/>
        </p:nvGrpSpPr>
        <p:grpSpPr>
          <a:xfrm rot="5400000">
            <a:off x="9347545" y="3807962"/>
            <a:ext cx="185759" cy="158037"/>
            <a:chOff x="3340443" y="3523256"/>
            <a:chExt cx="185759" cy="158037"/>
          </a:xfrm>
          <a:solidFill>
            <a:schemeClr val="tx1"/>
          </a:solidFill>
        </p:grpSpPr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A594549D-24B9-456B-9BF2-3EEB7F29E2E9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53D5922B-6F83-4989-B0CA-9EA7C98D6D11}"/>
                </a:ext>
              </a:extLst>
            </p:cNvPr>
            <p:cNvCxnSpPr>
              <a:cxnSpLocks/>
              <a:stCxn id="16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721FF823-5F8A-4318-853E-E03B3DB91258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F5513B2A-232C-4B0E-8AD0-CF738878768A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C86814A7-045C-4FAC-9599-674399FE362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6514B54F-4914-4C80-BCF6-207C4A6405CA}"/>
              </a:ext>
            </a:extLst>
          </p:cNvPr>
          <p:cNvGrpSpPr/>
          <p:nvPr/>
        </p:nvGrpSpPr>
        <p:grpSpPr>
          <a:xfrm rot="10800000">
            <a:off x="7910347" y="439747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15E8838C-7950-4CF9-B629-0DAF2CB43F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D9C264C9-B1C2-4C7A-ADBC-32A23318BC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E5CD168F-1AF0-47C3-8479-D67DA21C8CB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232A6985-FABF-4560-BD24-AD67613F7214}"/>
              </a:ext>
            </a:extLst>
          </p:cNvPr>
          <p:cNvGrpSpPr/>
          <p:nvPr/>
        </p:nvGrpSpPr>
        <p:grpSpPr>
          <a:xfrm rot="10800000">
            <a:off x="8676554" y="439747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4483C1E8-2E50-4E68-9F78-AD1AA4D07C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F5B5B5F1-4863-4431-8EE7-60C9B4D67CA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31886D0E-E0E8-40F2-85BA-2B9500BE53C0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A5683167-B196-4B62-8C09-4399A170B291}"/>
              </a:ext>
            </a:extLst>
          </p:cNvPr>
          <p:cNvGrpSpPr/>
          <p:nvPr/>
        </p:nvGrpSpPr>
        <p:grpSpPr>
          <a:xfrm rot="10800000">
            <a:off x="9435892" y="439747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CD27E8C3-D261-4964-B2A6-2AA75CFE86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D3B9B068-73C0-4FBE-9A0C-8D8BBB25541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704AB4CF-5351-48F3-95F0-8A1DD19D311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C743EC42-7C65-4476-AAEF-BD7275CBEE2D}"/>
              </a:ext>
            </a:extLst>
          </p:cNvPr>
          <p:cNvGrpSpPr/>
          <p:nvPr/>
        </p:nvGrpSpPr>
        <p:grpSpPr>
          <a:xfrm rot="10800000">
            <a:off x="10066444" y="439745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489AD84A-78D0-43F1-BA98-AFB413C2A6B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051C1B7E-D9B2-474F-A888-CEF136C50BD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169F3A41-5283-42D2-ABD7-9DFDBC4220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1CCC287B-50D1-42B7-A5AF-A5BB6BC9AEF5}"/>
              </a:ext>
            </a:extLst>
          </p:cNvPr>
          <p:cNvGrpSpPr/>
          <p:nvPr/>
        </p:nvGrpSpPr>
        <p:grpSpPr>
          <a:xfrm rot="5400000">
            <a:off x="7313416" y="303562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E6B1D09A-7D9B-4536-B781-73ADF691B4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C8BABF6E-4A82-4891-86F0-789CB90DE87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7A3CE657-9512-486C-B355-B09C1D8BE41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0838C196-7D2F-4060-975A-0DEC0388A634}"/>
              </a:ext>
            </a:extLst>
          </p:cNvPr>
          <p:cNvGrpSpPr/>
          <p:nvPr/>
        </p:nvGrpSpPr>
        <p:grpSpPr>
          <a:xfrm rot="5400000">
            <a:off x="7314897" y="2250977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3AF20802-8B53-4E68-9A9F-4C339BBDCFE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AA485034-E045-4351-8340-072242172257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28AE64E2-935F-4586-9F29-874D9ADB2A8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4FF8A0CA-C74B-424C-95AC-545296CC8F9C}"/>
              </a:ext>
            </a:extLst>
          </p:cNvPr>
          <p:cNvGrpSpPr/>
          <p:nvPr/>
        </p:nvGrpSpPr>
        <p:grpSpPr>
          <a:xfrm rot="5400000">
            <a:off x="7317260" y="1604543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0E6B8E04-03C1-47B1-B4C4-C880A010EDD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id="{BF95FC9D-FDC6-42CE-8D7B-8C687D8F944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8DD3BD0F-1E31-4389-8315-DA9CF49677F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14AA1689-A556-4A9F-9D70-F03630CBEC17}"/>
              </a:ext>
            </a:extLst>
          </p:cNvPr>
          <p:cNvGrpSpPr/>
          <p:nvPr/>
        </p:nvGrpSpPr>
        <p:grpSpPr>
          <a:xfrm rot="5400000">
            <a:off x="6708498" y="3032572"/>
            <a:ext cx="92112" cy="184555"/>
            <a:chOff x="1696599" y="2604822"/>
            <a:chExt cx="92112" cy="184555"/>
          </a:xfrm>
        </p:grpSpPr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A5668939-F107-44BC-9496-CD71F71F8C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3BEE85DD-2D17-4926-8374-C77C333CECE4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1E578696-8BB1-43C4-9E7E-0299DDFC796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F056CCFD-0042-4F27-A09A-EE97ADD7A760}"/>
              </a:ext>
            </a:extLst>
          </p:cNvPr>
          <p:cNvGrpSpPr/>
          <p:nvPr/>
        </p:nvGrpSpPr>
        <p:grpSpPr>
          <a:xfrm rot="5400000">
            <a:off x="6109678" y="224929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C6F9728B-3B1B-4754-8A7F-2680B41954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7" name="Straight Connector 206">
              <a:extLst>
                <a:ext uri="{FF2B5EF4-FFF2-40B4-BE49-F238E27FC236}">
                  <a16:creationId xmlns:a16="http://schemas.microsoft.com/office/drawing/2014/main" id="{726ADC98-FF93-467C-8F86-9EB27AFF0D6E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>
              <a:extLst>
                <a:ext uri="{FF2B5EF4-FFF2-40B4-BE49-F238E27FC236}">
                  <a16:creationId xmlns:a16="http://schemas.microsoft.com/office/drawing/2014/main" id="{2E44AD08-A570-473B-B3F0-D367B75F7E98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64048E2A-50FB-444A-AE06-406C7B97EA8B}"/>
              </a:ext>
            </a:extLst>
          </p:cNvPr>
          <p:cNvGrpSpPr/>
          <p:nvPr/>
        </p:nvGrpSpPr>
        <p:grpSpPr>
          <a:xfrm rot="5400000">
            <a:off x="6711344" y="2248620"/>
            <a:ext cx="92112" cy="184555"/>
            <a:chOff x="1696599" y="2604822"/>
            <a:chExt cx="92112" cy="184555"/>
          </a:xfrm>
        </p:grpSpPr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18B00080-76D7-4DBA-B33E-F93671F60D7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B6FC4EF3-8657-4633-AAF2-2A6CFF3A107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624617F7-CF96-4F91-9959-320973E0041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51075ADD-3945-41BC-A0C9-AB9A5C339F06}"/>
              </a:ext>
            </a:extLst>
          </p:cNvPr>
          <p:cNvGrpSpPr/>
          <p:nvPr/>
        </p:nvGrpSpPr>
        <p:grpSpPr>
          <a:xfrm rot="5400000">
            <a:off x="5498681" y="3751110"/>
            <a:ext cx="91440" cy="182881"/>
            <a:chOff x="1696599" y="2606497"/>
            <a:chExt cx="91440" cy="182880"/>
          </a:xfrm>
        </p:grpSpPr>
        <p:cxnSp>
          <p:nvCxnSpPr>
            <p:cNvPr id="250" name="Straight Connector 249">
              <a:extLst>
                <a:ext uri="{FF2B5EF4-FFF2-40B4-BE49-F238E27FC236}">
                  <a16:creationId xmlns:a16="http://schemas.microsoft.com/office/drawing/2014/main" id="{1C86B63D-EF3C-4EAB-8CFC-AA44A03DAD5D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510C96DB-EDAE-4886-84FF-A529B2BD31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7CC71504-564C-4281-B4EE-A8FAE1E943C2}"/>
              </a:ext>
            </a:extLst>
          </p:cNvPr>
          <p:cNvGrpSpPr/>
          <p:nvPr/>
        </p:nvGrpSpPr>
        <p:grpSpPr>
          <a:xfrm rot="5400000">
            <a:off x="5790829" y="3754974"/>
            <a:ext cx="91440" cy="182880"/>
            <a:chOff x="1696599" y="2606497"/>
            <a:chExt cx="91440" cy="182880"/>
          </a:xfrm>
        </p:grpSpPr>
        <p:sp>
          <p:nvSpPr>
            <p:cNvPr id="253" name="Oval 252">
              <a:extLst>
                <a:ext uri="{FF2B5EF4-FFF2-40B4-BE49-F238E27FC236}">
                  <a16:creationId xmlns:a16="http://schemas.microsoft.com/office/drawing/2014/main" id="{71B3FDC8-6BD9-4D29-8D4C-AA8FF2AD281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4" name="Straight Connector 253">
              <a:extLst>
                <a:ext uri="{FF2B5EF4-FFF2-40B4-BE49-F238E27FC236}">
                  <a16:creationId xmlns:a16="http://schemas.microsoft.com/office/drawing/2014/main" id="{36619A54-26CE-49EE-AB9E-235245F8AEBD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5" name="Group 284">
            <a:extLst>
              <a:ext uri="{FF2B5EF4-FFF2-40B4-BE49-F238E27FC236}">
                <a16:creationId xmlns:a16="http://schemas.microsoft.com/office/drawing/2014/main" id="{57ED477B-E974-46A0-95AC-C763B69D39CF}"/>
              </a:ext>
            </a:extLst>
          </p:cNvPr>
          <p:cNvGrpSpPr/>
          <p:nvPr/>
        </p:nvGrpSpPr>
        <p:grpSpPr>
          <a:xfrm rot="5400000">
            <a:off x="5498076" y="3043393"/>
            <a:ext cx="91440" cy="182880"/>
            <a:chOff x="1696599" y="2606497"/>
            <a:chExt cx="91440" cy="182880"/>
          </a:xfrm>
        </p:grpSpPr>
        <p:cxnSp>
          <p:nvCxnSpPr>
            <p:cNvPr id="286" name="Straight Connector 285">
              <a:extLst>
                <a:ext uri="{FF2B5EF4-FFF2-40B4-BE49-F238E27FC236}">
                  <a16:creationId xmlns:a16="http://schemas.microsoft.com/office/drawing/2014/main" id="{59384C1F-6934-4F67-AA36-0E468AD92A02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7" name="Oval 286">
              <a:extLst>
                <a:ext uri="{FF2B5EF4-FFF2-40B4-BE49-F238E27FC236}">
                  <a16:creationId xmlns:a16="http://schemas.microsoft.com/office/drawing/2014/main" id="{285BB41E-7C62-4496-9081-513179845A3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8" name="Group 287">
            <a:extLst>
              <a:ext uri="{FF2B5EF4-FFF2-40B4-BE49-F238E27FC236}">
                <a16:creationId xmlns:a16="http://schemas.microsoft.com/office/drawing/2014/main" id="{B89FD9D8-6ABE-4908-B21E-734B63ACA95C}"/>
              </a:ext>
            </a:extLst>
          </p:cNvPr>
          <p:cNvGrpSpPr/>
          <p:nvPr/>
        </p:nvGrpSpPr>
        <p:grpSpPr>
          <a:xfrm rot="5400000">
            <a:off x="5782915" y="3040634"/>
            <a:ext cx="91440" cy="182880"/>
            <a:chOff x="1696599" y="2606497"/>
            <a:chExt cx="91440" cy="182880"/>
          </a:xfrm>
        </p:grpSpPr>
        <p:sp>
          <p:nvSpPr>
            <p:cNvPr id="289" name="Oval 288">
              <a:extLst>
                <a:ext uri="{FF2B5EF4-FFF2-40B4-BE49-F238E27FC236}">
                  <a16:creationId xmlns:a16="http://schemas.microsoft.com/office/drawing/2014/main" id="{61068D63-1DA8-4DEB-A1F3-04E81AE87E6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0" name="Straight Connector 289">
              <a:extLst>
                <a:ext uri="{FF2B5EF4-FFF2-40B4-BE49-F238E27FC236}">
                  <a16:creationId xmlns:a16="http://schemas.microsoft.com/office/drawing/2014/main" id="{CA0F5F7F-106E-4789-A927-254E12D1C85E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1" name="Group 290">
            <a:extLst>
              <a:ext uri="{FF2B5EF4-FFF2-40B4-BE49-F238E27FC236}">
                <a16:creationId xmlns:a16="http://schemas.microsoft.com/office/drawing/2014/main" id="{7E0E0299-D4C5-44ED-B321-8F982C052897}"/>
              </a:ext>
            </a:extLst>
          </p:cNvPr>
          <p:cNvGrpSpPr/>
          <p:nvPr/>
        </p:nvGrpSpPr>
        <p:grpSpPr>
          <a:xfrm rot="5400000">
            <a:off x="6094471" y="3749635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92" name="Straight Connector 291">
              <a:extLst>
                <a:ext uri="{FF2B5EF4-FFF2-40B4-BE49-F238E27FC236}">
                  <a16:creationId xmlns:a16="http://schemas.microsoft.com/office/drawing/2014/main" id="{26C7EB52-25BC-4C9A-A34D-6EFE354BB20B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3" name="Oval 292">
              <a:extLst>
                <a:ext uri="{FF2B5EF4-FFF2-40B4-BE49-F238E27FC236}">
                  <a16:creationId xmlns:a16="http://schemas.microsoft.com/office/drawing/2014/main" id="{C613B5FE-9074-4D98-B152-C4D0E1F04A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4" name="Group 293">
            <a:extLst>
              <a:ext uri="{FF2B5EF4-FFF2-40B4-BE49-F238E27FC236}">
                <a16:creationId xmlns:a16="http://schemas.microsoft.com/office/drawing/2014/main" id="{28695C01-BC83-47C7-9DA7-BA1147386658}"/>
              </a:ext>
            </a:extLst>
          </p:cNvPr>
          <p:cNvGrpSpPr/>
          <p:nvPr/>
        </p:nvGrpSpPr>
        <p:grpSpPr>
          <a:xfrm rot="5400000">
            <a:off x="6400327" y="3756908"/>
            <a:ext cx="91440" cy="182880"/>
            <a:chOff x="1696599" y="2606497"/>
            <a:chExt cx="91440" cy="182880"/>
          </a:xfrm>
        </p:grpSpPr>
        <p:sp>
          <p:nvSpPr>
            <p:cNvPr id="295" name="Oval 294">
              <a:extLst>
                <a:ext uri="{FF2B5EF4-FFF2-40B4-BE49-F238E27FC236}">
                  <a16:creationId xmlns:a16="http://schemas.microsoft.com/office/drawing/2014/main" id="{1CB155B4-FA8F-4574-89FD-BCB4DF4363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6" name="Straight Connector 295">
              <a:extLst>
                <a:ext uri="{FF2B5EF4-FFF2-40B4-BE49-F238E27FC236}">
                  <a16:creationId xmlns:a16="http://schemas.microsoft.com/office/drawing/2014/main" id="{63FEE10A-97B4-4DAA-986C-9BF8B691A7C5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7" name="Group 296">
            <a:extLst>
              <a:ext uri="{FF2B5EF4-FFF2-40B4-BE49-F238E27FC236}">
                <a16:creationId xmlns:a16="http://schemas.microsoft.com/office/drawing/2014/main" id="{613D3E25-43F4-46A0-AB70-A403CC7D6DCE}"/>
              </a:ext>
            </a:extLst>
          </p:cNvPr>
          <p:cNvGrpSpPr/>
          <p:nvPr/>
        </p:nvGrpSpPr>
        <p:grpSpPr>
          <a:xfrm rot="5400000">
            <a:off x="6707995" y="3754704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98" name="Straight Connector 297">
              <a:extLst>
                <a:ext uri="{FF2B5EF4-FFF2-40B4-BE49-F238E27FC236}">
                  <a16:creationId xmlns:a16="http://schemas.microsoft.com/office/drawing/2014/main" id="{5617BF39-D015-46AB-8E19-000DE57FC160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9" name="Oval 298">
              <a:extLst>
                <a:ext uri="{FF2B5EF4-FFF2-40B4-BE49-F238E27FC236}">
                  <a16:creationId xmlns:a16="http://schemas.microsoft.com/office/drawing/2014/main" id="{50F48A93-2459-4410-89FF-A2E447B771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0" name="Group 299">
            <a:extLst>
              <a:ext uri="{FF2B5EF4-FFF2-40B4-BE49-F238E27FC236}">
                <a16:creationId xmlns:a16="http://schemas.microsoft.com/office/drawing/2014/main" id="{E555DD98-69B7-40FB-A54F-B1557ED608E8}"/>
              </a:ext>
            </a:extLst>
          </p:cNvPr>
          <p:cNvGrpSpPr/>
          <p:nvPr/>
        </p:nvGrpSpPr>
        <p:grpSpPr>
          <a:xfrm rot="5400000">
            <a:off x="6996519" y="3756908"/>
            <a:ext cx="91440" cy="182880"/>
            <a:chOff x="1696599" y="2606497"/>
            <a:chExt cx="91440" cy="182880"/>
          </a:xfrm>
        </p:grpSpPr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371FF73D-3527-456A-86B9-ED3AEA70720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2" name="Straight Connector 301">
              <a:extLst>
                <a:ext uri="{FF2B5EF4-FFF2-40B4-BE49-F238E27FC236}">
                  <a16:creationId xmlns:a16="http://schemas.microsoft.com/office/drawing/2014/main" id="{E7618966-76EB-4C56-B7BD-FBC6F33FCE26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7" name="Group 366">
            <a:extLst>
              <a:ext uri="{FF2B5EF4-FFF2-40B4-BE49-F238E27FC236}">
                <a16:creationId xmlns:a16="http://schemas.microsoft.com/office/drawing/2014/main" id="{447A2BDF-4674-42D8-8A8E-AAB9397C76CB}"/>
              </a:ext>
            </a:extLst>
          </p:cNvPr>
          <p:cNvGrpSpPr/>
          <p:nvPr/>
        </p:nvGrpSpPr>
        <p:grpSpPr>
          <a:xfrm rot="5400000">
            <a:off x="7311476" y="3748327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68" name="Oval 367">
              <a:extLst>
                <a:ext uri="{FF2B5EF4-FFF2-40B4-BE49-F238E27FC236}">
                  <a16:creationId xmlns:a16="http://schemas.microsoft.com/office/drawing/2014/main" id="{650A63ED-F4C2-43A8-A074-B4084C3C675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69" name="Straight Connector 368">
              <a:extLst>
                <a:ext uri="{FF2B5EF4-FFF2-40B4-BE49-F238E27FC236}">
                  <a16:creationId xmlns:a16="http://schemas.microsoft.com/office/drawing/2014/main" id="{272F6FAD-63AB-4C43-87DE-7728CF2263F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Straight Connector 369">
              <a:extLst>
                <a:ext uri="{FF2B5EF4-FFF2-40B4-BE49-F238E27FC236}">
                  <a16:creationId xmlns:a16="http://schemas.microsoft.com/office/drawing/2014/main" id="{3F589256-8A34-4444-9A56-B8D240FCF14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1" name="Group 370">
            <a:extLst>
              <a:ext uri="{FF2B5EF4-FFF2-40B4-BE49-F238E27FC236}">
                <a16:creationId xmlns:a16="http://schemas.microsoft.com/office/drawing/2014/main" id="{0FE95700-4A58-4176-8F88-BC0BC7B87057}"/>
              </a:ext>
            </a:extLst>
          </p:cNvPr>
          <p:cNvGrpSpPr/>
          <p:nvPr/>
        </p:nvGrpSpPr>
        <p:grpSpPr>
          <a:xfrm rot="5400000">
            <a:off x="6100125" y="3033173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72" name="Oval 371">
              <a:extLst>
                <a:ext uri="{FF2B5EF4-FFF2-40B4-BE49-F238E27FC236}">
                  <a16:creationId xmlns:a16="http://schemas.microsoft.com/office/drawing/2014/main" id="{30E36985-F6D2-4971-8B17-482522B11CE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73" name="Straight Connector 372">
              <a:extLst>
                <a:ext uri="{FF2B5EF4-FFF2-40B4-BE49-F238E27FC236}">
                  <a16:creationId xmlns:a16="http://schemas.microsoft.com/office/drawing/2014/main" id="{1913F0D3-50CE-4E4A-AD48-6D684E4C502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Straight Connector 373">
              <a:extLst>
                <a:ext uri="{FF2B5EF4-FFF2-40B4-BE49-F238E27FC236}">
                  <a16:creationId xmlns:a16="http://schemas.microsoft.com/office/drawing/2014/main" id="{F80CA69D-0C1A-40E6-99E7-6DA8D784AD6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8" name="TextBox 387">
            <a:extLst>
              <a:ext uri="{FF2B5EF4-FFF2-40B4-BE49-F238E27FC236}">
                <a16:creationId xmlns:a16="http://schemas.microsoft.com/office/drawing/2014/main" id="{76345492-35B2-4F0E-984F-B202C92A5B22}"/>
              </a:ext>
            </a:extLst>
          </p:cNvPr>
          <p:cNvSpPr txBox="1"/>
          <p:nvPr/>
        </p:nvSpPr>
        <p:spPr>
          <a:xfrm>
            <a:off x="5090904" y="235337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COLUMN LEFT</a:t>
            </a:r>
          </a:p>
        </p:txBody>
      </p:sp>
    </p:spTree>
    <p:extLst>
      <p:ext uri="{BB962C8B-B14F-4D97-AF65-F5344CB8AC3E}">
        <p14:creationId xmlns:p14="http://schemas.microsoft.com/office/powerpoint/2010/main" val="3771976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E27CF1-3974-4822-A8F1-45505C052ACB}"/>
              </a:ext>
            </a:extLst>
          </p:cNvPr>
          <p:cNvSpPr txBox="1"/>
          <p:nvPr/>
        </p:nvSpPr>
        <p:spPr>
          <a:xfrm>
            <a:off x="322170" y="5491605"/>
            <a:ext cx="548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LEFT</a:t>
            </a:r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2BF5A5D4-1D8D-4DD7-86AA-B0758B2FE28A}"/>
              </a:ext>
            </a:extLst>
          </p:cNvPr>
          <p:cNvSpPr txBox="1"/>
          <p:nvPr/>
        </p:nvSpPr>
        <p:spPr>
          <a:xfrm>
            <a:off x="325905" y="6103613"/>
            <a:ext cx="587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RIGHT</a:t>
            </a: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EA8E3C34-C6CD-4084-BAB8-231FE614F445}"/>
              </a:ext>
            </a:extLst>
          </p:cNvPr>
          <p:cNvSpPr txBox="1"/>
          <p:nvPr/>
        </p:nvSpPr>
        <p:spPr>
          <a:xfrm>
            <a:off x="784901" y="5497458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HALF STEP</a:t>
            </a:r>
          </a:p>
        </p:txBody>
      </p:sp>
      <p:sp>
        <p:nvSpPr>
          <p:cNvPr id="317" name="TextBox 316">
            <a:extLst>
              <a:ext uri="{FF2B5EF4-FFF2-40B4-BE49-F238E27FC236}">
                <a16:creationId xmlns:a16="http://schemas.microsoft.com/office/drawing/2014/main" id="{290A1406-0FF5-44AC-864F-9DD7B16578DD}"/>
              </a:ext>
            </a:extLst>
          </p:cNvPr>
          <p:cNvSpPr txBox="1"/>
          <p:nvPr/>
        </p:nvSpPr>
        <p:spPr>
          <a:xfrm>
            <a:off x="1694485" y="5490638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FULL STEP</a:t>
            </a:r>
          </a:p>
        </p:txBody>
      </p:sp>
      <p:sp>
        <p:nvSpPr>
          <p:cNvPr id="318" name="TextBox 317">
            <a:extLst>
              <a:ext uri="{FF2B5EF4-FFF2-40B4-BE49-F238E27FC236}">
                <a16:creationId xmlns:a16="http://schemas.microsoft.com/office/drawing/2014/main" id="{A71FB44E-316D-481A-A803-F56443BC45DB}"/>
              </a:ext>
            </a:extLst>
          </p:cNvPr>
          <p:cNvSpPr txBox="1"/>
          <p:nvPr/>
        </p:nvSpPr>
        <p:spPr>
          <a:xfrm>
            <a:off x="2458706" y="5496481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PIVOT 45⁰</a:t>
            </a:r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FCB451F9-D20A-4788-9F1E-719725209A04}"/>
              </a:ext>
            </a:extLst>
          </p:cNvPr>
          <p:cNvSpPr txBox="1"/>
          <p:nvPr/>
        </p:nvSpPr>
        <p:spPr>
          <a:xfrm>
            <a:off x="3281228" y="5489661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PIVOT 90⁰</a:t>
            </a:r>
          </a:p>
        </p:txBody>
      </p:sp>
      <p:grpSp>
        <p:nvGrpSpPr>
          <p:cNvPr id="320" name="Group 319">
            <a:extLst>
              <a:ext uri="{FF2B5EF4-FFF2-40B4-BE49-F238E27FC236}">
                <a16:creationId xmlns:a16="http://schemas.microsoft.com/office/drawing/2014/main" id="{02368C1F-B964-46CA-9D8F-A7801B0820E5}"/>
              </a:ext>
            </a:extLst>
          </p:cNvPr>
          <p:cNvGrpSpPr/>
          <p:nvPr/>
        </p:nvGrpSpPr>
        <p:grpSpPr>
          <a:xfrm rot="5400000">
            <a:off x="1175480" y="5801204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321" name="Straight Connector 320">
              <a:extLst>
                <a:ext uri="{FF2B5EF4-FFF2-40B4-BE49-F238E27FC236}">
                  <a16:creationId xmlns:a16="http://schemas.microsoft.com/office/drawing/2014/main" id="{3C852896-FAE7-417F-AA09-CA4694A5C806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2" name="Oval 321">
              <a:extLst>
                <a:ext uri="{FF2B5EF4-FFF2-40B4-BE49-F238E27FC236}">
                  <a16:creationId xmlns:a16="http://schemas.microsoft.com/office/drawing/2014/main" id="{ECE8E0C6-DCAF-4E7A-9F59-D098BB9A7C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3" name="Group 322">
            <a:extLst>
              <a:ext uri="{FF2B5EF4-FFF2-40B4-BE49-F238E27FC236}">
                <a16:creationId xmlns:a16="http://schemas.microsoft.com/office/drawing/2014/main" id="{550FF672-13A9-41CC-A863-22C14F5A72BF}"/>
              </a:ext>
            </a:extLst>
          </p:cNvPr>
          <p:cNvGrpSpPr/>
          <p:nvPr/>
        </p:nvGrpSpPr>
        <p:grpSpPr>
          <a:xfrm rot="5400000">
            <a:off x="2084728" y="580070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24" name="Oval 323">
              <a:extLst>
                <a:ext uri="{FF2B5EF4-FFF2-40B4-BE49-F238E27FC236}">
                  <a16:creationId xmlns:a16="http://schemas.microsoft.com/office/drawing/2014/main" id="{FE19085E-0999-4DEA-BA8F-6889AABE221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25" name="Straight Connector 324">
              <a:extLst>
                <a:ext uri="{FF2B5EF4-FFF2-40B4-BE49-F238E27FC236}">
                  <a16:creationId xmlns:a16="http://schemas.microsoft.com/office/drawing/2014/main" id="{D4D85B7E-6F62-46A1-A693-35A328D46DB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>
              <a:extLst>
                <a:ext uri="{FF2B5EF4-FFF2-40B4-BE49-F238E27FC236}">
                  <a16:creationId xmlns:a16="http://schemas.microsoft.com/office/drawing/2014/main" id="{F46F757B-9749-4CA0-940D-C7443D5597B5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7" name="Group 326">
            <a:extLst>
              <a:ext uri="{FF2B5EF4-FFF2-40B4-BE49-F238E27FC236}">
                <a16:creationId xmlns:a16="http://schemas.microsoft.com/office/drawing/2014/main" id="{196C9BE8-173C-4C6D-9D1F-3F8A6478363A}"/>
              </a:ext>
            </a:extLst>
          </p:cNvPr>
          <p:cNvGrpSpPr/>
          <p:nvPr/>
        </p:nvGrpSpPr>
        <p:grpSpPr>
          <a:xfrm>
            <a:off x="2781271" y="5814643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328" name="Oval 327">
              <a:extLst>
                <a:ext uri="{FF2B5EF4-FFF2-40B4-BE49-F238E27FC236}">
                  <a16:creationId xmlns:a16="http://schemas.microsoft.com/office/drawing/2014/main" id="{BF090516-75E7-4C61-92E8-2DE69FA7FE6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29" name="Straight Connector 328">
              <a:extLst>
                <a:ext uri="{FF2B5EF4-FFF2-40B4-BE49-F238E27FC236}">
                  <a16:creationId xmlns:a16="http://schemas.microsoft.com/office/drawing/2014/main" id="{0C17DA11-48A8-4989-B556-5A944B9F6E7C}"/>
                </a:ext>
              </a:extLst>
            </p:cNvPr>
            <p:cNvCxnSpPr>
              <a:cxnSpLocks/>
              <a:stCxn id="328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>
              <a:extLst>
                <a:ext uri="{FF2B5EF4-FFF2-40B4-BE49-F238E27FC236}">
                  <a16:creationId xmlns:a16="http://schemas.microsoft.com/office/drawing/2014/main" id="{380D47DC-F953-469F-BEE6-435E08C0B60A}"/>
                </a:ext>
              </a:extLst>
            </p:cNvPr>
            <p:cNvCxnSpPr>
              <a:cxnSpLocks/>
              <a:stCxn id="328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>
              <a:extLst>
                <a:ext uri="{FF2B5EF4-FFF2-40B4-BE49-F238E27FC236}">
                  <a16:creationId xmlns:a16="http://schemas.microsoft.com/office/drawing/2014/main" id="{8BA1F5E2-806C-4442-B485-957633C72E0C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>
              <a:extLst>
                <a:ext uri="{FF2B5EF4-FFF2-40B4-BE49-F238E27FC236}">
                  <a16:creationId xmlns:a16="http://schemas.microsoft.com/office/drawing/2014/main" id="{F5EF326E-3EF3-4B53-9763-A031CF5EB1EF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4" name="Group 333">
            <a:extLst>
              <a:ext uri="{FF2B5EF4-FFF2-40B4-BE49-F238E27FC236}">
                <a16:creationId xmlns:a16="http://schemas.microsoft.com/office/drawing/2014/main" id="{7C5E7BF2-9B96-4411-AF05-58A508D41592}"/>
              </a:ext>
            </a:extLst>
          </p:cNvPr>
          <p:cNvGrpSpPr/>
          <p:nvPr/>
        </p:nvGrpSpPr>
        <p:grpSpPr>
          <a:xfrm>
            <a:off x="3626723" y="5832417"/>
            <a:ext cx="181608" cy="136552"/>
            <a:chOff x="4239007" y="3755223"/>
            <a:chExt cx="181608" cy="136552"/>
          </a:xfrm>
          <a:solidFill>
            <a:schemeClr val="bg1"/>
          </a:solidFill>
        </p:grpSpPr>
        <p:grpSp>
          <p:nvGrpSpPr>
            <p:cNvPr id="335" name="Group 334">
              <a:extLst>
                <a:ext uri="{FF2B5EF4-FFF2-40B4-BE49-F238E27FC236}">
                  <a16:creationId xmlns:a16="http://schemas.microsoft.com/office/drawing/2014/main" id="{33E00387-F9A4-46AB-9452-BFEB17253FF0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  <a:grpFill/>
          </p:grpSpPr>
          <p:sp>
            <p:nvSpPr>
              <p:cNvPr id="338" name="Oval 337">
                <a:extLst>
                  <a:ext uri="{FF2B5EF4-FFF2-40B4-BE49-F238E27FC236}">
                    <a16:creationId xmlns:a16="http://schemas.microsoft.com/office/drawing/2014/main" id="{96AF7D89-8259-4591-AE3A-5465D92EF9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39" name="Straight Connector 338">
                <a:extLst>
                  <a:ext uri="{FF2B5EF4-FFF2-40B4-BE49-F238E27FC236}">
                    <a16:creationId xmlns:a16="http://schemas.microsoft.com/office/drawing/2014/main" id="{F30C69FE-CFAB-4177-8DAC-6E45D0413668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>
                <a:extLst>
                  <a:ext uri="{FF2B5EF4-FFF2-40B4-BE49-F238E27FC236}">
                    <a16:creationId xmlns:a16="http://schemas.microsoft.com/office/drawing/2014/main" id="{6AA1F758-F6B2-4359-8158-88D3C894FDE9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6" name="Straight Connector 335">
              <a:extLst>
                <a:ext uri="{FF2B5EF4-FFF2-40B4-BE49-F238E27FC236}">
                  <a16:creationId xmlns:a16="http://schemas.microsoft.com/office/drawing/2014/main" id="{BA4380A3-E211-4526-A4BE-B66C11F9CB8E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Connector 336">
              <a:extLst>
                <a:ext uri="{FF2B5EF4-FFF2-40B4-BE49-F238E27FC236}">
                  <a16:creationId xmlns:a16="http://schemas.microsoft.com/office/drawing/2014/main" id="{71872E15-CE8C-4BF0-AB4F-FAC3117F75D1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3" name="Oval 342">
            <a:extLst>
              <a:ext uri="{FF2B5EF4-FFF2-40B4-BE49-F238E27FC236}">
                <a16:creationId xmlns:a16="http://schemas.microsoft.com/office/drawing/2014/main" id="{FC9AF081-8FE7-4774-9079-F5F41FD6C286}"/>
              </a:ext>
            </a:extLst>
          </p:cNvPr>
          <p:cNvSpPr>
            <a:spLocks noChangeAspect="1"/>
          </p:cNvSpPr>
          <p:nvPr/>
        </p:nvSpPr>
        <p:spPr>
          <a:xfrm rot="5400000">
            <a:off x="552193" y="5846924"/>
            <a:ext cx="91440" cy="914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2DD75BA8-9888-4AB4-9D95-2AC44191FAC5}"/>
              </a:ext>
            </a:extLst>
          </p:cNvPr>
          <p:cNvGrpSpPr/>
          <p:nvPr/>
        </p:nvGrpSpPr>
        <p:grpSpPr>
          <a:xfrm rot="5400000">
            <a:off x="1175480" y="6456039"/>
            <a:ext cx="91440" cy="182880"/>
            <a:chOff x="1696599" y="2606497"/>
            <a:chExt cx="91440" cy="182880"/>
          </a:xfrm>
        </p:grpSpPr>
        <p:sp>
          <p:nvSpPr>
            <p:cNvPr id="345" name="Oval 344">
              <a:extLst>
                <a:ext uri="{FF2B5EF4-FFF2-40B4-BE49-F238E27FC236}">
                  <a16:creationId xmlns:a16="http://schemas.microsoft.com/office/drawing/2014/main" id="{1C068F7A-CAB4-4F81-9CF8-0944152035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6" name="Straight Connector 345">
              <a:extLst>
                <a:ext uri="{FF2B5EF4-FFF2-40B4-BE49-F238E27FC236}">
                  <a16:creationId xmlns:a16="http://schemas.microsoft.com/office/drawing/2014/main" id="{935AE356-96E6-400B-89E0-12F7E9BC1B2E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8" name="Oval 347">
            <a:extLst>
              <a:ext uri="{FF2B5EF4-FFF2-40B4-BE49-F238E27FC236}">
                <a16:creationId xmlns:a16="http://schemas.microsoft.com/office/drawing/2014/main" id="{4D4188D5-9FD8-4256-AD8E-5A552765FA04}"/>
              </a:ext>
            </a:extLst>
          </p:cNvPr>
          <p:cNvSpPr>
            <a:spLocks noChangeAspect="1"/>
          </p:cNvSpPr>
          <p:nvPr/>
        </p:nvSpPr>
        <p:spPr>
          <a:xfrm rot="5400000">
            <a:off x="547884" y="6499891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CCED2FEB-84B1-412E-9988-00F0AE445910}"/>
              </a:ext>
            </a:extLst>
          </p:cNvPr>
          <p:cNvGrpSpPr/>
          <p:nvPr/>
        </p:nvGrpSpPr>
        <p:grpSpPr>
          <a:xfrm rot="5400000">
            <a:off x="2078621" y="6452998"/>
            <a:ext cx="92112" cy="184555"/>
            <a:chOff x="1696599" y="2604822"/>
            <a:chExt cx="92112" cy="184555"/>
          </a:xfrm>
        </p:grpSpPr>
        <p:sp>
          <p:nvSpPr>
            <p:cNvPr id="351" name="Oval 350">
              <a:extLst>
                <a:ext uri="{FF2B5EF4-FFF2-40B4-BE49-F238E27FC236}">
                  <a16:creationId xmlns:a16="http://schemas.microsoft.com/office/drawing/2014/main" id="{84869073-4E9B-4FCE-A743-E66C02C0A75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2" name="Straight Connector 351">
              <a:extLst>
                <a:ext uri="{FF2B5EF4-FFF2-40B4-BE49-F238E27FC236}">
                  <a16:creationId xmlns:a16="http://schemas.microsoft.com/office/drawing/2014/main" id="{5DF22AD5-3AD1-4B96-94CA-0AE3283FA19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Straight Connector 352">
              <a:extLst>
                <a:ext uri="{FF2B5EF4-FFF2-40B4-BE49-F238E27FC236}">
                  <a16:creationId xmlns:a16="http://schemas.microsoft.com/office/drawing/2014/main" id="{830EEBA9-5602-44D2-98B3-474297160FD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4" name="Group 353">
            <a:extLst>
              <a:ext uri="{FF2B5EF4-FFF2-40B4-BE49-F238E27FC236}">
                <a16:creationId xmlns:a16="http://schemas.microsoft.com/office/drawing/2014/main" id="{20915F1D-DCE7-412D-B76B-0A213A02D60D}"/>
              </a:ext>
            </a:extLst>
          </p:cNvPr>
          <p:cNvGrpSpPr/>
          <p:nvPr/>
        </p:nvGrpSpPr>
        <p:grpSpPr>
          <a:xfrm>
            <a:off x="2783981" y="6466939"/>
            <a:ext cx="165949" cy="156001"/>
            <a:chOff x="2321442" y="4560245"/>
            <a:chExt cx="165949" cy="156001"/>
          </a:xfrm>
        </p:grpSpPr>
        <p:sp>
          <p:nvSpPr>
            <p:cNvPr id="355" name="Oval 354">
              <a:extLst>
                <a:ext uri="{FF2B5EF4-FFF2-40B4-BE49-F238E27FC236}">
                  <a16:creationId xmlns:a16="http://schemas.microsoft.com/office/drawing/2014/main" id="{77F4E637-C403-43EB-9995-BFD37487232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6" name="Straight Connector 355">
              <a:extLst>
                <a:ext uri="{FF2B5EF4-FFF2-40B4-BE49-F238E27FC236}">
                  <a16:creationId xmlns:a16="http://schemas.microsoft.com/office/drawing/2014/main" id="{F88F7C6A-29B8-4B02-84D4-B3AA5C355361}"/>
                </a:ext>
              </a:extLst>
            </p:cNvPr>
            <p:cNvCxnSpPr>
              <a:cxnSpLocks/>
              <a:stCxn id="355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>
              <a:extLst>
                <a:ext uri="{FF2B5EF4-FFF2-40B4-BE49-F238E27FC236}">
                  <a16:creationId xmlns:a16="http://schemas.microsoft.com/office/drawing/2014/main" id="{24F658A9-75C0-49ED-A678-A61EC6AB2F63}"/>
                </a:ext>
              </a:extLst>
            </p:cNvPr>
            <p:cNvCxnSpPr>
              <a:cxnSpLocks/>
              <a:stCxn id="355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Connector 357">
              <a:extLst>
                <a:ext uri="{FF2B5EF4-FFF2-40B4-BE49-F238E27FC236}">
                  <a16:creationId xmlns:a16="http://schemas.microsoft.com/office/drawing/2014/main" id="{4CB4A3FF-EACE-482B-BCB5-9BBB987A2D9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Connector 358">
              <a:extLst>
                <a:ext uri="{FF2B5EF4-FFF2-40B4-BE49-F238E27FC236}">
                  <a16:creationId xmlns:a16="http://schemas.microsoft.com/office/drawing/2014/main" id="{CFD3D1C0-ECA7-43F1-9EAF-E58D421FAF1D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0" name="Group 359">
            <a:extLst>
              <a:ext uri="{FF2B5EF4-FFF2-40B4-BE49-F238E27FC236}">
                <a16:creationId xmlns:a16="http://schemas.microsoft.com/office/drawing/2014/main" id="{4858C514-4103-4661-8D26-40BBE28F23F2}"/>
              </a:ext>
            </a:extLst>
          </p:cNvPr>
          <p:cNvGrpSpPr/>
          <p:nvPr/>
        </p:nvGrpSpPr>
        <p:grpSpPr>
          <a:xfrm>
            <a:off x="3631108" y="6487669"/>
            <a:ext cx="181608" cy="136552"/>
            <a:chOff x="4239007" y="3755223"/>
            <a:chExt cx="181608" cy="136552"/>
          </a:xfrm>
        </p:grpSpPr>
        <p:grpSp>
          <p:nvGrpSpPr>
            <p:cNvPr id="361" name="Group 360">
              <a:extLst>
                <a:ext uri="{FF2B5EF4-FFF2-40B4-BE49-F238E27FC236}">
                  <a16:creationId xmlns:a16="http://schemas.microsoft.com/office/drawing/2014/main" id="{8C13B8F4-E2CE-4F1B-A4C5-9B89A59462B9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</p:grpSpPr>
          <p:sp>
            <p:nvSpPr>
              <p:cNvPr id="364" name="Oval 363">
                <a:extLst>
                  <a:ext uri="{FF2B5EF4-FFF2-40B4-BE49-F238E27FC236}">
                    <a16:creationId xmlns:a16="http://schemas.microsoft.com/office/drawing/2014/main" id="{F0C26BFA-F61C-41D6-9803-1658968A205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65" name="Straight Connector 364">
                <a:extLst>
                  <a:ext uri="{FF2B5EF4-FFF2-40B4-BE49-F238E27FC236}">
                    <a16:creationId xmlns:a16="http://schemas.microsoft.com/office/drawing/2014/main" id="{85B8E7CD-4A07-420F-AA9C-8D98504976DB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Straight Connector 365">
                <a:extLst>
                  <a:ext uri="{FF2B5EF4-FFF2-40B4-BE49-F238E27FC236}">
                    <a16:creationId xmlns:a16="http://schemas.microsoft.com/office/drawing/2014/main" id="{2F68D025-5B72-42EB-BFDD-5035D0E3BEB9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2" name="Straight Connector 361">
              <a:extLst>
                <a:ext uri="{FF2B5EF4-FFF2-40B4-BE49-F238E27FC236}">
                  <a16:creationId xmlns:a16="http://schemas.microsoft.com/office/drawing/2014/main" id="{66768AF4-1C6E-43EF-88FA-84ACFF19CCA8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Straight Connector 362">
              <a:extLst>
                <a:ext uri="{FF2B5EF4-FFF2-40B4-BE49-F238E27FC236}">
                  <a16:creationId xmlns:a16="http://schemas.microsoft.com/office/drawing/2014/main" id="{46339183-8F80-4952-958B-A985C73B0C7A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065DC02-6818-4861-A319-8AFD8CFD1DAC}"/>
              </a:ext>
            </a:extLst>
          </p:cNvPr>
          <p:cNvGrpSpPr/>
          <p:nvPr/>
        </p:nvGrpSpPr>
        <p:grpSpPr>
          <a:xfrm>
            <a:off x="7911169" y="6210290"/>
            <a:ext cx="92112" cy="184555"/>
            <a:chOff x="1696599" y="2604822"/>
            <a:chExt cx="92112" cy="184555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411D676-6308-4869-B510-3E658A88A2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6CEFE97-AE8C-4E57-89DE-6D600E1849B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5906173-7F9C-4380-870E-078B65AB0AD6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E9DB956-3F2D-4D12-8FB5-CB148E2C9033}"/>
              </a:ext>
            </a:extLst>
          </p:cNvPr>
          <p:cNvGrpSpPr/>
          <p:nvPr/>
        </p:nvGrpSpPr>
        <p:grpSpPr>
          <a:xfrm>
            <a:off x="7905163" y="5608253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F198E5E-99B7-4F7F-A21C-EF998BA44AE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CA9056A-3C9F-4E9C-8FA1-BE3DC098096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AB160DF-9094-4684-AE3F-FF236702E15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2CD0D98-A57E-4BC2-9C1E-AA1C415432A7}"/>
              </a:ext>
            </a:extLst>
          </p:cNvPr>
          <p:cNvGrpSpPr/>
          <p:nvPr/>
        </p:nvGrpSpPr>
        <p:grpSpPr>
          <a:xfrm>
            <a:off x="8677042" y="6210209"/>
            <a:ext cx="92112" cy="184555"/>
            <a:chOff x="1696599" y="2604822"/>
            <a:chExt cx="92112" cy="184555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F274A32-84E7-456F-AC2F-72AB95E06F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0387801-60C2-47DE-8F69-D7C955497BE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A67D7B5-3CD3-462F-AC59-CB2C6348F4E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2C727C4-D14A-4400-A57B-6B05F50DED9D}"/>
              </a:ext>
            </a:extLst>
          </p:cNvPr>
          <p:cNvGrpSpPr/>
          <p:nvPr/>
        </p:nvGrpSpPr>
        <p:grpSpPr>
          <a:xfrm>
            <a:off x="9437261" y="6205363"/>
            <a:ext cx="92112" cy="184555"/>
            <a:chOff x="1696599" y="2604822"/>
            <a:chExt cx="92112" cy="184555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BE6FCF3-75ED-428A-A40A-AC989BFE45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3435842-3A4E-485A-A80B-E9777501B3F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299A864-6BF1-40B0-AEEE-FB8A2D3044F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7919C85-FCB7-4F34-B04A-8DC4981D7E21}"/>
              </a:ext>
            </a:extLst>
          </p:cNvPr>
          <p:cNvGrpSpPr/>
          <p:nvPr/>
        </p:nvGrpSpPr>
        <p:grpSpPr>
          <a:xfrm>
            <a:off x="10065284" y="6210711"/>
            <a:ext cx="92112" cy="184555"/>
            <a:chOff x="1696599" y="2604822"/>
            <a:chExt cx="92112" cy="184555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9DA557E-98CE-43F3-AE48-4410BFA3F5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A54BA03-3994-4EC4-BAF5-C4D9C3E9B00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77A63B1-350C-45EA-AF6B-FE92D728E64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7168728-15FB-40DD-AD81-973C7077DD17}"/>
              </a:ext>
            </a:extLst>
          </p:cNvPr>
          <p:cNvGrpSpPr/>
          <p:nvPr/>
        </p:nvGrpSpPr>
        <p:grpSpPr>
          <a:xfrm>
            <a:off x="8673553" y="5609928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30B6CC7-3E61-483E-BF7B-A7D5F55A21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B98BA55-FB13-448F-9F75-DCB2A26BE2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A2F3B66-E8D5-410D-89EB-2EC2A217EEB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56390D9-14BB-445C-8FC4-A68CA65A224C}"/>
              </a:ext>
            </a:extLst>
          </p:cNvPr>
          <p:cNvGrpSpPr/>
          <p:nvPr/>
        </p:nvGrpSpPr>
        <p:grpSpPr>
          <a:xfrm>
            <a:off x="9436376" y="5601219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0F1BC0E-D808-4B14-846C-83B426E199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5C12436-4BCF-4B26-BF35-99000D724A6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741719D-1F3E-4D81-83BD-93E427C5477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CC2A040-C5D0-4E25-A0C1-E1BCD0984956}"/>
              </a:ext>
            </a:extLst>
          </p:cNvPr>
          <p:cNvGrpSpPr/>
          <p:nvPr/>
        </p:nvGrpSpPr>
        <p:grpSpPr>
          <a:xfrm>
            <a:off x="10064984" y="560714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74466E4-2CBB-4094-81F4-46644837EC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7C752026-DC09-44A6-824D-3C5128C0A86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382E5350-670E-4F55-AF04-33C3AD7158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1A23735-1F00-44CF-B1CF-0AD3F9F74649}"/>
              </a:ext>
            </a:extLst>
          </p:cNvPr>
          <p:cNvGrpSpPr/>
          <p:nvPr/>
        </p:nvGrpSpPr>
        <p:grpSpPr>
          <a:xfrm>
            <a:off x="7909048" y="5008465"/>
            <a:ext cx="92112" cy="184555"/>
            <a:chOff x="1696599" y="2604822"/>
            <a:chExt cx="92112" cy="184555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022D9B7A-7B7A-4242-B5C6-56C909DA6A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7E3E1E8-8E3B-4B4E-997B-9B78F88833D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2EC13067-DD00-4752-A134-D9B7B99D0D1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181C051-CFFC-4894-BC40-E9F49FCD8C4D}"/>
              </a:ext>
            </a:extLst>
          </p:cNvPr>
          <p:cNvGrpSpPr/>
          <p:nvPr/>
        </p:nvGrpSpPr>
        <p:grpSpPr>
          <a:xfrm>
            <a:off x="8677300" y="5008465"/>
            <a:ext cx="92112" cy="184555"/>
            <a:chOff x="1696599" y="2604822"/>
            <a:chExt cx="92112" cy="184555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93045A19-2657-4CFF-A88C-3F1434B30B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12462845-08F2-458A-B76B-212AE52229F6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E5B76BD5-EC6B-439A-80A3-CF564BCE45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6DD63EDB-30BB-414A-8D0E-B0AF0762E75B}"/>
              </a:ext>
            </a:extLst>
          </p:cNvPr>
          <p:cNvGrpSpPr/>
          <p:nvPr/>
        </p:nvGrpSpPr>
        <p:grpSpPr>
          <a:xfrm>
            <a:off x="9436727" y="5001431"/>
            <a:ext cx="92112" cy="184555"/>
            <a:chOff x="1696599" y="2604822"/>
            <a:chExt cx="92112" cy="184555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C557523B-8742-4571-A171-56C22136BA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8A5ED32D-5BD4-4EA2-A05F-E437E827058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3AE8B592-352E-4D6C-A2CE-79D8678BD89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7CA0293-BD62-41FF-A141-62C05456CD57}"/>
              </a:ext>
            </a:extLst>
          </p:cNvPr>
          <p:cNvGrpSpPr/>
          <p:nvPr/>
        </p:nvGrpSpPr>
        <p:grpSpPr>
          <a:xfrm>
            <a:off x="10064612" y="5003102"/>
            <a:ext cx="92112" cy="184555"/>
            <a:chOff x="1696599" y="2604822"/>
            <a:chExt cx="92112" cy="184555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D86EE249-33B5-4AC6-848F-55CBB53700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B7C15C6D-8DC0-4F06-BDEF-70DFD5F5E60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21EABA4-2809-4997-AE37-ABE10B3EBD5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3DD864B-9772-4246-8B42-18CB03A2B718}"/>
              </a:ext>
            </a:extLst>
          </p:cNvPr>
          <p:cNvGrpSpPr/>
          <p:nvPr/>
        </p:nvGrpSpPr>
        <p:grpSpPr>
          <a:xfrm rot="5400000">
            <a:off x="7841524" y="3811942"/>
            <a:ext cx="181608" cy="136552"/>
            <a:chOff x="4239007" y="3755223"/>
            <a:chExt cx="181608" cy="136552"/>
          </a:xfrm>
          <a:solidFill>
            <a:schemeClr val="tx1"/>
          </a:solidFill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3918E800-ED57-4D59-8562-DDDBBE609369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  <a:grpFill/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176F70F8-0CEB-4103-84DE-99FD88DE9C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94A3AB30-12F8-411C-A954-5A96B67B30C4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48E48758-CB8B-417C-A799-7F91957DF3EB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FCC97719-1805-4313-81AC-E1AEA3CE9BD6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1462BCCB-2155-4754-9131-6C90E4449989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964D6A0-60E4-433C-B200-D21E0092E9BD}"/>
              </a:ext>
            </a:extLst>
          </p:cNvPr>
          <p:cNvGrpSpPr/>
          <p:nvPr/>
        </p:nvGrpSpPr>
        <p:grpSpPr>
          <a:xfrm rot="5400000">
            <a:off x="7880043" y="3081674"/>
            <a:ext cx="165949" cy="156001"/>
            <a:chOff x="2321442" y="4560245"/>
            <a:chExt cx="165949" cy="156001"/>
          </a:xfrm>
          <a:solidFill>
            <a:schemeClr val="tx1"/>
          </a:solidFill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68AB7771-21F6-45F0-8B4A-51B7DDB9ED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4E0D7D93-E57A-4E8D-B97C-0F033EBA12C4}"/>
                </a:ext>
              </a:extLst>
            </p:cNvPr>
            <p:cNvCxnSpPr>
              <a:cxnSpLocks/>
              <a:stCxn id="93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7901BB7B-F8BC-445C-AD6B-C1C4396C59B1}"/>
                </a:ext>
              </a:extLst>
            </p:cNvPr>
            <p:cNvCxnSpPr>
              <a:cxnSpLocks/>
              <a:stCxn id="93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B8B5FDC7-394C-4FBE-9C2B-B982200087E3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5172AEE5-6D59-481B-8613-CCFFCEE2B29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02C1D29-132F-42BD-AC8F-26AEA818992A}"/>
              </a:ext>
            </a:extLst>
          </p:cNvPr>
          <p:cNvGrpSpPr/>
          <p:nvPr/>
        </p:nvGrpSpPr>
        <p:grpSpPr>
          <a:xfrm rot="5400000">
            <a:off x="7868219" y="2301776"/>
            <a:ext cx="165949" cy="156001"/>
            <a:chOff x="2321442" y="4560245"/>
            <a:chExt cx="165949" cy="156001"/>
          </a:xfrm>
          <a:solidFill>
            <a:schemeClr val="tx1"/>
          </a:solidFill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B5F88C0A-C1DF-46E7-9918-5F49828737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ABF47D65-3B08-4CAE-843A-B5E09EEAAD68}"/>
                </a:ext>
              </a:extLst>
            </p:cNvPr>
            <p:cNvCxnSpPr>
              <a:cxnSpLocks/>
              <a:stCxn id="100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B12FEE5A-D3F4-4CC6-A453-5CEAF0603EF3}"/>
                </a:ext>
              </a:extLst>
            </p:cNvPr>
            <p:cNvCxnSpPr>
              <a:cxnSpLocks/>
              <a:stCxn id="100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BCA86C5D-1D2A-4266-A311-88D7FE092446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5CFCD1D4-4F8B-453E-A814-90FCB3A7A60A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0807D78B-8FBB-42BC-A58D-92A1E757D6F7}"/>
              </a:ext>
            </a:extLst>
          </p:cNvPr>
          <p:cNvGrpSpPr/>
          <p:nvPr/>
        </p:nvGrpSpPr>
        <p:grpSpPr>
          <a:xfrm rot="5400000">
            <a:off x="7868196" y="1654233"/>
            <a:ext cx="165949" cy="156001"/>
            <a:chOff x="2321442" y="4560245"/>
            <a:chExt cx="165949" cy="156001"/>
          </a:xfrm>
          <a:solidFill>
            <a:schemeClr val="tx1"/>
          </a:solidFill>
        </p:grpSpPr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4F612D0F-8FEF-4AAE-86D1-C3561E9CA8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F2B97590-8FBA-4060-8789-DCB431915318}"/>
                </a:ext>
              </a:extLst>
            </p:cNvPr>
            <p:cNvCxnSpPr>
              <a:cxnSpLocks/>
              <a:stCxn id="106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11CB2D8-2E53-41B9-AAD3-2B77CA2B924A}"/>
                </a:ext>
              </a:extLst>
            </p:cNvPr>
            <p:cNvCxnSpPr>
              <a:cxnSpLocks/>
              <a:stCxn id="106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D639860A-D5E4-4755-BD48-D3362AE72205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4208AF34-F593-4281-BC6D-9F2485A2A6A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366D6ACC-AE0E-4147-B758-E7EF744531E0}"/>
              </a:ext>
            </a:extLst>
          </p:cNvPr>
          <p:cNvGrpSpPr/>
          <p:nvPr/>
        </p:nvGrpSpPr>
        <p:grpSpPr>
          <a:xfrm rot="8100000">
            <a:off x="8249326" y="193435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A5ED21DA-5E31-47FA-B3C5-42C2E702AEC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172C40A5-FB74-471F-929B-48AAE3628EE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97154D09-482A-4B0C-8623-2C1A88E875B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79F23C9C-A912-4D50-BEE9-3132C25A6E63}"/>
              </a:ext>
            </a:extLst>
          </p:cNvPr>
          <p:cNvGrpSpPr/>
          <p:nvPr/>
        </p:nvGrpSpPr>
        <p:grpSpPr>
          <a:xfrm rot="8100000">
            <a:off x="8321817" y="2649094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C168DC8C-5EE6-4748-BE98-DA801FA987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2B930424-30E3-449D-8D63-CB4BF56B727B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61355D25-BCC3-4BF1-A432-91817F5DBEB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89656D5B-1FBB-4B07-88DB-50A7410BCFFB}"/>
              </a:ext>
            </a:extLst>
          </p:cNvPr>
          <p:cNvGrpSpPr/>
          <p:nvPr/>
        </p:nvGrpSpPr>
        <p:grpSpPr>
          <a:xfrm rot="8100000">
            <a:off x="8275891" y="3377238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4B7AB8CE-6253-4A5C-9C6A-D060F41452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17B09B8E-11D2-4D15-A2DA-F55DD4DF845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B9BA4B1F-D76E-45F0-B192-81FEBB89AA3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0BB4D0A-BDDD-40B3-931F-5CFD840330F7}"/>
              </a:ext>
            </a:extLst>
          </p:cNvPr>
          <p:cNvGrpSpPr/>
          <p:nvPr/>
        </p:nvGrpSpPr>
        <p:grpSpPr>
          <a:xfrm rot="5400000">
            <a:off x="8587687" y="3806310"/>
            <a:ext cx="185759" cy="158037"/>
            <a:chOff x="3340443" y="3523256"/>
            <a:chExt cx="185759" cy="158037"/>
          </a:xfrm>
          <a:solidFill>
            <a:schemeClr val="tx1"/>
          </a:solidFill>
        </p:grpSpPr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60472DD8-3479-4BFE-B169-8353F3C547BD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C1A46261-90EB-46EF-9965-6D4B72FE49FD}"/>
                </a:ext>
              </a:extLst>
            </p:cNvPr>
            <p:cNvCxnSpPr>
              <a:cxnSpLocks/>
              <a:stCxn id="124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11ED1095-D304-4AC6-9686-9F1BAA779A0C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D85CD12E-BF4A-43B6-B675-A35C6C2E4BF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9D1D1B1B-6F30-4B40-97B1-0672F157187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94973B93-B1A6-4BE9-AF4E-A029B890085C}"/>
              </a:ext>
            </a:extLst>
          </p:cNvPr>
          <p:cNvGrpSpPr/>
          <p:nvPr/>
        </p:nvGrpSpPr>
        <p:grpSpPr>
          <a:xfrm rot="8100000">
            <a:off x="8659513" y="2990861"/>
            <a:ext cx="92112" cy="184555"/>
            <a:chOff x="1696599" y="2604822"/>
            <a:chExt cx="92112" cy="184555"/>
          </a:xfrm>
          <a:solidFill>
            <a:schemeClr val="tx1"/>
          </a:solidFill>
        </p:grpSpPr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B715F09D-CAE1-46C5-B4AD-CC470B2123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B12DEE21-99C3-4C59-8B18-5AF2603F06C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CEE4ACCF-2475-4FEA-AA39-CEED744001DD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9C5A1120-6B01-4D62-844A-9AC70F5B1788}"/>
              </a:ext>
            </a:extLst>
          </p:cNvPr>
          <p:cNvGrpSpPr/>
          <p:nvPr/>
        </p:nvGrpSpPr>
        <p:grpSpPr>
          <a:xfrm rot="8100000">
            <a:off x="8634566" y="2327493"/>
            <a:ext cx="92112" cy="184555"/>
            <a:chOff x="1696599" y="2604822"/>
            <a:chExt cx="92112" cy="184555"/>
          </a:xfrm>
          <a:solidFill>
            <a:schemeClr val="tx1"/>
          </a:solidFill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196E2391-3624-4D85-8AEB-7BFB7077AD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BC62CB45-248E-4BD3-BD77-4D49F764779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70ED0583-991C-45CC-82F4-FB029A4FD21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E36B744B-7F19-47B6-BC46-80927C2386E6}"/>
              </a:ext>
            </a:extLst>
          </p:cNvPr>
          <p:cNvGrpSpPr/>
          <p:nvPr/>
        </p:nvGrpSpPr>
        <p:grpSpPr>
          <a:xfrm rot="8100000">
            <a:off x="8981061" y="267031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2514E26C-0164-421D-9122-F0FD9A58A0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E5E2B2D3-D42B-4C04-9EBE-3300250C01D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8D6872FB-58D4-42D4-8800-15612038ED6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6D7822D2-C83C-4FA8-818C-3644BC2A1752}"/>
              </a:ext>
            </a:extLst>
          </p:cNvPr>
          <p:cNvGrpSpPr/>
          <p:nvPr/>
        </p:nvGrpSpPr>
        <p:grpSpPr>
          <a:xfrm rot="8100000">
            <a:off x="9368868" y="3060769"/>
            <a:ext cx="92112" cy="184555"/>
            <a:chOff x="1696599" y="2604822"/>
            <a:chExt cx="92112" cy="184555"/>
          </a:xfrm>
          <a:solidFill>
            <a:schemeClr val="tx1"/>
          </a:solidFill>
        </p:grpSpPr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C77310B0-F459-40EB-8033-569C4799B7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47B49060-C115-49DC-8703-A2FFD7DD0A1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C257D8C8-0F82-42A2-921D-BA822359EAA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AEA8FCDD-7D7B-40CA-85E6-1CC297F323CF}"/>
              </a:ext>
            </a:extLst>
          </p:cNvPr>
          <p:cNvGrpSpPr/>
          <p:nvPr/>
        </p:nvGrpSpPr>
        <p:grpSpPr>
          <a:xfrm rot="8100000">
            <a:off x="9760117" y="344861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7B808466-6147-4F80-B1DE-9A41449B783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AD630A35-D1B2-43D9-B580-ADEA85235DE2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214504B8-2E2C-49A9-A68F-60140C9C3FC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3629D799-6073-41E4-B50B-4E5E6ABB447C}"/>
              </a:ext>
            </a:extLst>
          </p:cNvPr>
          <p:cNvGrpSpPr/>
          <p:nvPr/>
        </p:nvGrpSpPr>
        <p:grpSpPr>
          <a:xfrm rot="5400000">
            <a:off x="9986104" y="3803917"/>
            <a:ext cx="185759" cy="158037"/>
            <a:chOff x="3340443" y="3523256"/>
            <a:chExt cx="185759" cy="158037"/>
          </a:xfrm>
          <a:solidFill>
            <a:schemeClr val="tx1"/>
          </a:solidFill>
        </p:grpSpPr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C15DB917-CFC5-4FA8-BCDB-1B9A6461C43C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68C56584-6202-4DA7-B844-E85BD8A4AE6F}"/>
                </a:ext>
              </a:extLst>
            </p:cNvPr>
            <p:cNvCxnSpPr>
              <a:cxnSpLocks/>
              <a:stCxn id="15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CA7B8D7C-8B85-450D-97B7-2FDCCCA7C365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75FC5DB3-3522-4DE0-B711-495F4223AFD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D838FF8D-C610-417D-8C37-28E5D79D151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CDCF5B4D-C3E5-45E9-B16D-37887DD32E59}"/>
              </a:ext>
            </a:extLst>
          </p:cNvPr>
          <p:cNvGrpSpPr/>
          <p:nvPr/>
        </p:nvGrpSpPr>
        <p:grpSpPr>
          <a:xfrm rot="8100000">
            <a:off x="9056057" y="338943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F3E54AC7-D03F-4E63-88F8-4FCC4B9500A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F98E9A34-1324-401F-B5D5-A9B17796219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868B7D2B-B4D2-47E4-8ED0-886DCCC1049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AAD201BB-5F2F-4D80-93A4-E836330BA615}"/>
              </a:ext>
            </a:extLst>
          </p:cNvPr>
          <p:cNvGrpSpPr/>
          <p:nvPr/>
        </p:nvGrpSpPr>
        <p:grpSpPr>
          <a:xfrm rot="5400000">
            <a:off x="9347545" y="3807962"/>
            <a:ext cx="185759" cy="158037"/>
            <a:chOff x="3340443" y="3523256"/>
            <a:chExt cx="185759" cy="158037"/>
          </a:xfrm>
          <a:solidFill>
            <a:schemeClr val="tx1"/>
          </a:solidFill>
        </p:grpSpPr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A594549D-24B9-456B-9BF2-3EEB7F29E2E9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53D5922B-6F83-4989-B0CA-9EA7C98D6D11}"/>
                </a:ext>
              </a:extLst>
            </p:cNvPr>
            <p:cNvCxnSpPr>
              <a:cxnSpLocks/>
              <a:stCxn id="16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721FF823-5F8A-4318-853E-E03B3DB91258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F5513B2A-232C-4B0E-8AD0-CF738878768A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C86814A7-045C-4FAC-9599-674399FE362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6514B54F-4914-4C80-BCF6-207C4A6405CA}"/>
              </a:ext>
            </a:extLst>
          </p:cNvPr>
          <p:cNvGrpSpPr/>
          <p:nvPr/>
        </p:nvGrpSpPr>
        <p:grpSpPr>
          <a:xfrm rot="10800000">
            <a:off x="7910347" y="439747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15E8838C-7950-4CF9-B629-0DAF2CB43F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D9C264C9-B1C2-4C7A-ADBC-32A23318BC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E5CD168F-1AF0-47C3-8479-D67DA21C8CB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232A6985-FABF-4560-BD24-AD67613F7214}"/>
              </a:ext>
            </a:extLst>
          </p:cNvPr>
          <p:cNvGrpSpPr/>
          <p:nvPr/>
        </p:nvGrpSpPr>
        <p:grpSpPr>
          <a:xfrm rot="10800000">
            <a:off x="8676554" y="439747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4483C1E8-2E50-4E68-9F78-AD1AA4D07C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F5B5B5F1-4863-4431-8EE7-60C9B4D67CA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31886D0E-E0E8-40F2-85BA-2B9500BE53C0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A5683167-B196-4B62-8C09-4399A170B291}"/>
              </a:ext>
            </a:extLst>
          </p:cNvPr>
          <p:cNvGrpSpPr/>
          <p:nvPr/>
        </p:nvGrpSpPr>
        <p:grpSpPr>
          <a:xfrm rot="10800000">
            <a:off x="9435892" y="439747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CD27E8C3-D261-4964-B2A6-2AA75CFE86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D3B9B068-73C0-4FBE-9A0C-8D8BBB25541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704AB4CF-5351-48F3-95F0-8A1DD19D311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C743EC42-7C65-4476-AAEF-BD7275CBEE2D}"/>
              </a:ext>
            </a:extLst>
          </p:cNvPr>
          <p:cNvGrpSpPr/>
          <p:nvPr/>
        </p:nvGrpSpPr>
        <p:grpSpPr>
          <a:xfrm rot="10800000">
            <a:off x="10066444" y="439745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489AD84A-78D0-43F1-BA98-AFB413C2A6B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051C1B7E-D9B2-474F-A888-CEF136C50BD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169F3A41-5283-42D2-ABD7-9DFDBC4220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1CCC287B-50D1-42B7-A5AF-A5BB6BC9AEF5}"/>
              </a:ext>
            </a:extLst>
          </p:cNvPr>
          <p:cNvGrpSpPr/>
          <p:nvPr/>
        </p:nvGrpSpPr>
        <p:grpSpPr>
          <a:xfrm rot="5400000">
            <a:off x="7313416" y="303562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E6B1D09A-7D9B-4536-B781-73ADF691B4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C8BABF6E-4A82-4891-86F0-789CB90DE87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7A3CE657-9512-486C-B355-B09C1D8BE41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0838C196-7D2F-4060-975A-0DEC0388A634}"/>
              </a:ext>
            </a:extLst>
          </p:cNvPr>
          <p:cNvGrpSpPr/>
          <p:nvPr/>
        </p:nvGrpSpPr>
        <p:grpSpPr>
          <a:xfrm rot="5400000">
            <a:off x="7314897" y="2250977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3AF20802-8B53-4E68-9A9F-4C339BBDCFE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AA485034-E045-4351-8340-072242172257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28AE64E2-935F-4586-9F29-874D9ADB2A8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4FF8A0CA-C74B-424C-95AC-545296CC8F9C}"/>
              </a:ext>
            </a:extLst>
          </p:cNvPr>
          <p:cNvGrpSpPr/>
          <p:nvPr/>
        </p:nvGrpSpPr>
        <p:grpSpPr>
          <a:xfrm rot="5400000">
            <a:off x="7317260" y="1604543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0E6B8E04-03C1-47B1-B4C4-C880A010EDD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id="{BF95FC9D-FDC6-42CE-8D7B-8C687D8F944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8DD3BD0F-1E31-4389-8315-DA9CF49677F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14AA1689-A556-4A9F-9D70-F03630CBEC17}"/>
              </a:ext>
            </a:extLst>
          </p:cNvPr>
          <p:cNvGrpSpPr/>
          <p:nvPr/>
        </p:nvGrpSpPr>
        <p:grpSpPr>
          <a:xfrm rot="5400000">
            <a:off x="6708498" y="3032572"/>
            <a:ext cx="92112" cy="184555"/>
            <a:chOff x="1696599" y="2604822"/>
            <a:chExt cx="92112" cy="184555"/>
          </a:xfrm>
        </p:grpSpPr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A5668939-F107-44BC-9496-CD71F71F8C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3BEE85DD-2D17-4926-8374-C77C333CECE4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1E578696-8BB1-43C4-9E7E-0299DDFC796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7B9240CE-3F66-4614-AE26-E6D60D109B34}"/>
              </a:ext>
            </a:extLst>
          </p:cNvPr>
          <p:cNvGrpSpPr/>
          <p:nvPr/>
        </p:nvGrpSpPr>
        <p:grpSpPr>
          <a:xfrm rot="5400000">
            <a:off x="5503415" y="2252963"/>
            <a:ext cx="92112" cy="184555"/>
            <a:chOff x="1696599" y="2604822"/>
            <a:chExt cx="92112" cy="184555"/>
          </a:xfrm>
        </p:grpSpPr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5A694C0F-A673-434C-8524-B1C2553595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9" name="Straight Connector 198">
              <a:extLst>
                <a:ext uri="{FF2B5EF4-FFF2-40B4-BE49-F238E27FC236}">
                  <a16:creationId xmlns:a16="http://schemas.microsoft.com/office/drawing/2014/main" id="{0B2AD26F-5589-42C2-9F63-39A1702036F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>
              <a:extLst>
                <a:ext uri="{FF2B5EF4-FFF2-40B4-BE49-F238E27FC236}">
                  <a16:creationId xmlns:a16="http://schemas.microsoft.com/office/drawing/2014/main" id="{04A802F5-894B-4B23-8FBF-A0DFA5CFA4A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F056CCFD-0042-4F27-A09A-EE97ADD7A760}"/>
              </a:ext>
            </a:extLst>
          </p:cNvPr>
          <p:cNvGrpSpPr/>
          <p:nvPr/>
        </p:nvGrpSpPr>
        <p:grpSpPr>
          <a:xfrm rot="5400000">
            <a:off x="6109678" y="224929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C6F9728B-3B1B-4754-8A7F-2680B41954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7" name="Straight Connector 206">
              <a:extLst>
                <a:ext uri="{FF2B5EF4-FFF2-40B4-BE49-F238E27FC236}">
                  <a16:creationId xmlns:a16="http://schemas.microsoft.com/office/drawing/2014/main" id="{726ADC98-FF93-467C-8F86-9EB27AFF0D6E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>
              <a:extLst>
                <a:ext uri="{FF2B5EF4-FFF2-40B4-BE49-F238E27FC236}">
                  <a16:creationId xmlns:a16="http://schemas.microsoft.com/office/drawing/2014/main" id="{2E44AD08-A570-473B-B3F0-D367B75F7E98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64048E2A-50FB-444A-AE06-406C7B97EA8B}"/>
              </a:ext>
            </a:extLst>
          </p:cNvPr>
          <p:cNvGrpSpPr/>
          <p:nvPr/>
        </p:nvGrpSpPr>
        <p:grpSpPr>
          <a:xfrm rot="5400000">
            <a:off x="6711344" y="2248620"/>
            <a:ext cx="92112" cy="184555"/>
            <a:chOff x="1696599" y="2604822"/>
            <a:chExt cx="92112" cy="184555"/>
          </a:xfrm>
        </p:grpSpPr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18B00080-76D7-4DBA-B33E-F93671F60D7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B6FC4EF3-8657-4633-AAF2-2A6CFF3A107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624617F7-CF96-4F91-9959-320973E0041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5" name="Group 224">
            <a:extLst>
              <a:ext uri="{FF2B5EF4-FFF2-40B4-BE49-F238E27FC236}">
                <a16:creationId xmlns:a16="http://schemas.microsoft.com/office/drawing/2014/main" id="{87234694-AFB0-4AD5-9AEB-B12CF4184053}"/>
              </a:ext>
            </a:extLst>
          </p:cNvPr>
          <p:cNvGrpSpPr/>
          <p:nvPr/>
        </p:nvGrpSpPr>
        <p:grpSpPr>
          <a:xfrm rot="5400000">
            <a:off x="6716687" y="1605127"/>
            <a:ext cx="92112" cy="184555"/>
            <a:chOff x="1696599" y="2604822"/>
            <a:chExt cx="92112" cy="184555"/>
          </a:xfrm>
        </p:grpSpPr>
        <p:sp>
          <p:nvSpPr>
            <p:cNvPr id="226" name="Oval 225">
              <a:extLst>
                <a:ext uri="{FF2B5EF4-FFF2-40B4-BE49-F238E27FC236}">
                  <a16:creationId xmlns:a16="http://schemas.microsoft.com/office/drawing/2014/main" id="{9D1FD980-2409-4B49-82FC-DD400F7B026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7" name="Straight Connector 226">
              <a:extLst>
                <a:ext uri="{FF2B5EF4-FFF2-40B4-BE49-F238E27FC236}">
                  <a16:creationId xmlns:a16="http://schemas.microsoft.com/office/drawing/2014/main" id="{769BD8C3-56C8-4FA0-85BD-ADF5B04E94B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>
              <a:extLst>
                <a:ext uri="{FF2B5EF4-FFF2-40B4-BE49-F238E27FC236}">
                  <a16:creationId xmlns:a16="http://schemas.microsoft.com/office/drawing/2014/main" id="{E9229F1F-2F59-4D9E-A00A-6E9C0FFCC9E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6" name="Group 245">
            <a:extLst>
              <a:ext uri="{FF2B5EF4-FFF2-40B4-BE49-F238E27FC236}">
                <a16:creationId xmlns:a16="http://schemas.microsoft.com/office/drawing/2014/main" id="{83BB7642-9BFE-449D-9732-D39A074C8F01}"/>
              </a:ext>
            </a:extLst>
          </p:cNvPr>
          <p:cNvGrpSpPr/>
          <p:nvPr/>
        </p:nvGrpSpPr>
        <p:grpSpPr>
          <a:xfrm rot="5400000">
            <a:off x="5198813" y="3755055"/>
            <a:ext cx="91440" cy="182880"/>
            <a:chOff x="1696599" y="2606497"/>
            <a:chExt cx="91440" cy="182880"/>
          </a:xfrm>
        </p:grpSpPr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7FD04633-8B7F-4AAB-BF0A-5658EC83411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8" name="Straight Connector 247">
              <a:extLst>
                <a:ext uri="{FF2B5EF4-FFF2-40B4-BE49-F238E27FC236}">
                  <a16:creationId xmlns:a16="http://schemas.microsoft.com/office/drawing/2014/main" id="{692B728E-A6D6-49D5-B67C-C6DF1DAC9C80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51075ADD-3945-41BC-A0C9-AB9A5C339F06}"/>
              </a:ext>
            </a:extLst>
          </p:cNvPr>
          <p:cNvGrpSpPr/>
          <p:nvPr/>
        </p:nvGrpSpPr>
        <p:grpSpPr>
          <a:xfrm rot="5400000">
            <a:off x="5498681" y="3751110"/>
            <a:ext cx="91440" cy="182881"/>
            <a:chOff x="1696599" y="2606497"/>
            <a:chExt cx="91440" cy="182880"/>
          </a:xfrm>
        </p:grpSpPr>
        <p:cxnSp>
          <p:nvCxnSpPr>
            <p:cNvPr id="250" name="Straight Connector 249">
              <a:extLst>
                <a:ext uri="{FF2B5EF4-FFF2-40B4-BE49-F238E27FC236}">
                  <a16:creationId xmlns:a16="http://schemas.microsoft.com/office/drawing/2014/main" id="{1C86B63D-EF3C-4EAB-8CFC-AA44A03DAD5D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510C96DB-EDAE-4886-84FF-A529B2BD31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7CC71504-564C-4281-B4EE-A8FAE1E943C2}"/>
              </a:ext>
            </a:extLst>
          </p:cNvPr>
          <p:cNvGrpSpPr/>
          <p:nvPr/>
        </p:nvGrpSpPr>
        <p:grpSpPr>
          <a:xfrm rot="5400000">
            <a:off x="5790829" y="3754974"/>
            <a:ext cx="91440" cy="182880"/>
            <a:chOff x="1696599" y="2606497"/>
            <a:chExt cx="91440" cy="182880"/>
          </a:xfrm>
        </p:grpSpPr>
        <p:sp>
          <p:nvSpPr>
            <p:cNvPr id="253" name="Oval 252">
              <a:extLst>
                <a:ext uri="{FF2B5EF4-FFF2-40B4-BE49-F238E27FC236}">
                  <a16:creationId xmlns:a16="http://schemas.microsoft.com/office/drawing/2014/main" id="{71B3FDC8-6BD9-4D29-8D4C-AA8FF2AD281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4" name="Straight Connector 253">
              <a:extLst>
                <a:ext uri="{FF2B5EF4-FFF2-40B4-BE49-F238E27FC236}">
                  <a16:creationId xmlns:a16="http://schemas.microsoft.com/office/drawing/2014/main" id="{36619A54-26CE-49EE-AB9E-235245F8AEBD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2" name="Group 281">
            <a:extLst>
              <a:ext uri="{FF2B5EF4-FFF2-40B4-BE49-F238E27FC236}">
                <a16:creationId xmlns:a16="http://schemas.microsoft.com/office/drawing/2014/main" id="{678B2438-F48C-4E30-87AD-4EE7BEFAEEB4}"/>
              </a:ext>
            </a:extLst>
          </p:cNvPr>
          <p:cNvGrpSpPr/>
          <p:nvPr/>
        </p:nvGrpSpPr>
        <p:grpSpPr>
          <a:xfrm rot="5400000">
            <a:off x="5201554" y="3040634"/>
            <a:ext cx="91440" cy="182880"/>
            <a:chOff x="1696599" y="2606497"/>
            <a:chExt cx="91440" cy="182880"/>
          </a:xfrm>
        </p:grpSpPr>
        <p:sp>
          <p:nvSpPr>
            <p:cNvPr id="283" name="Oval 282">
              <a:extLst>
                <a:ext uri="{FF2B5EF4-FFF2-40B4-BE49-F238E27FC236}">
                  <a16:creationId xmlns:a16="http://schemas.microsoft.com/office/drawing/2014/main" id="{6D603BAF-392B-4755-B571-0F9ECB5FA54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4" name="Straight Connector 283">
              <a:extLst>
                <a:ext uri="{FF2B5EF4-FFF2-40B4-BE49-F238E27FC236}">
                  <a16:creationId xmlns:a16="http://schemas.microsoft.com/office/drawing/2014/main" id="{6290BE64-36D3-4EE8-9A70-F47CA3AB28CE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5" name="Group 284">
            <a:extLst>
              <a:ext uri="{FF2B5EF4-FFF2-40B4-BE49-F238E27FC236}">
                <a16:creationId xmlns:a16="http://schemas.microsoft.com/office/drawing/2014/main" id="{57ED477B-E974-46A0-95AC-C763B69D39CF}"/>
              </a:ext>
            </a:extLst>
          </p:cNvPr>
          <p:cNvGrpSpPr/>
          <p:nvPr/>
        </p:nvGrpSpPr>
        <p:grpSpPr>
          <a:xfrm rot="5400000">
            <a:off x="5498076" y="3043393"/>
            <a:ext cx="91440" cy="182880"/>
            <a:chOff x="1696599" y="2606497"/>
            <a:chExt cx="91440" cy="182880"/>
          </a:xfrm>
        </p:grpSpPr>
        <p:cxnSp>
          <p:nvCxnSpPr>
            <p:cNvPr id="286" name="Straight Connector 285">
              <a:extLst>
                <a:ext uri="{FF2B5EF4-FFF2-40B4-BE49-F238E27FC236}">
                  <a16:creationId xmlns:a16="http://schemas.microsoft.com/office/drawing/2014/main" id="{59384C1F-6934-4F67-AA36-0E468AD92A02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7" name="Oval 286">
              <a:extLst>
                <a:ext uri="{FF2B5EF4-FFF2-40B4-BE49-F238E27FC236}">
                  <a16:creationId xmlns:a16="http://schemas.microsoft.com/office/drawing/2014/main" id="{285BB41E-7C62-4496-9081-513179845A3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8" name="Group 287">
            <a:extLst>
              <a:ext uri="{FF2B5EF4-FFF2-40B4-BE49-F238E27FC236}">
                <a16:creationId xmlns:a16="http://schemas.microsoft.com/office/drawing/2014/main" id="{B89FD9D8-6ABE-4908-B21E-734B63ACA95C}"/>
              </a:ext>
            </a:extLst>
          </p:cNvPr>
          <p:cNvGrpSpPr/>
          <p:nvPr/>
        </p:nvGrpSpPr>
        <p:grpSpPr>
          <a:xfrm rot="5400000">
            <a:off x="5782915" y="3040634"/>
            <a:ext cx="91440" cy="182880"/>
            <a:chOff x="1696599" y="2606497"/>
            <a:chExt cx="91440" cy="182880"/>
          </a:xfrm>
        </p:grpSpPr>
        <p:sp>
          <p:nvSpPr>
            <p:cNvPr id="289" name="Oval 288">
              <a:extLst>
                <a:ext uri="{FF2B5EF4-FFF2-40B4-BE49-F238E27FC236}">
                  <a16:creationId xmlns:a16="http://schemas.microsoft.com/office/drawing/2014/main" id="{61068D63-1DA8-4DEB-A1F3-04E81AE87E6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0" name="Straight Connector 289">
              <a:extLst>
                <a:ext uri="{FF2B5EF4-FFF2-40B4-BE49-F238E27FC236}">
                  <a16:creationId xmlns:a16="http://schemas.microsoft.com/office/drawing/2014/main" id="{CA0F5F7F-106E-4789-A927-254E12D1C85E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1" name="Group 290">
            <a:extLst>
              <a:ext uri="{FF2B5EF4-FFF2-40B4-BE49-F238E27FC236}">
                <a16:creationId xmlns:a16="http://schemas.microsoft.com/office/drawing/2014/main" id="{7E0E0299-D4C5-44ED-B321-8F982C052897}"/>
              </a:ext>
            </a:extLst>
          </p:cNvPr>
          <p:cNvGrpSpPr/>
          <p:nvPr/>
        </p:nvGrpSpPr>
        <p:grpSpPr>
          <a:xfrm rot="5400000">
            <a:off x="6094471" y="3749635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92" name="Straight Connector 291">
              <a:extLst>
                <a:ext uri="{FF2B5EF4-FFF2-40B4-BE49-F238E27FC236}">
                  <a16:creationId xmlns:a16="http://schemas.microsoft.com/office/drawing/2014/main" id="{26C7EB52-25BC-4C9A-A34D-6EFE354BB20B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3" name="Oval 292">
              <a:extLst>
                <a:ext uri="{FF2B5EF4-FFF2-40B4-BE49-F238E27FC236}">
                  <a16:creationId xmlns:a16="http://schemas.microsoft.com/office/drawing/2014/main" id="{C613B5FE-9074-4D98-B152-C4D0E1F04A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4" name="Group 293">
            <a:extLst>
              <a:ext uri="{FF2B5EF4-FFF2-40B4-BE49-F238E27FC236}">
                <a16:creationId xmlns:a16="http://schemas.microsoft.com/office/drawing/2014/main" id="{28695C01-BC83-47C7-9DA7-BA1147386658}"/>
              </a:ext>
            </a:extLst>
          </p:cNvPr>
          <p:cNvGrpSpPr/>
          <p:nvPr/>
        </p:nvGrpSpPr>
        <p:grpSpPr>
          <a:xfrm rot="5400000">
            <a:off x="6400327" y="3756908"/>
            <a:ext cx="91440" cy="182880"/>
            <a:chOff x="1696599" y="2606497"/>
            <a:chExt cx="91440" cy="182880"/>
          </a:xfrm>
        </p:grpSpPr>
        <p:sp>
          <p:nvSpPr>
            <p:cNvPr id="295" name="Oval 294">
              <a:extLst>
                <a:ext uri="{FF2B5EF4-FFF2-40B4-BE49-F238E27FC236}">
                  <a16:creationId xmlns:a16="http://schemas.microsoft.com/office/drawing/2014/main" id="{1CB155B4-FA8F-4574-89FD-BCB4DF4363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6" name="Straight Connector 295">
              <a:extLst>
                <a:ext uri="{FF2B5EF4-FFF2-40B4-BE49-F238E27FC236}">
                  <a16:creationId xmlns:a16="http://schemas.microsoft.com/office/drawing/2014/main" id="{63FEE10A-97B4-4DAA-986C-9BF8B691A7C5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7" name="Group 296">
            <a:extLst>
              <a:ext uri="{FF2B5EF4-FFF2-40B4-BE49-F238E27FC236}">
                <a16:creationId xmlns:a16="http://schemas.microsoft.com/office/drawing/2014/main" id="{613D3E25-43F4-46A0-AB70-A403CC7D6DCE}"/>
              </a:ext>
            </a:extLst>
          </p:cNvPr>
          <p:cNvGrpSpPr/>
          <p:nvPr/>
        </p:nvGrpSpPr>
        <p:grpSpPr>
          <a:xfrm rot="5400000">
            <a:off x="6707995" y="3754704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98" name="Straight Connector 297">
              <a:extLst>
                <a:ext uri="{FF2B5EF4-FFF2-40B4-BE49-F238E27FC236}">
                  <a16:creationId xmlns:a16="http://schemas.microsoft.com/office/drawing/2014/main" id="{5617BF39-D015-46AB-8E19-000DE57FC160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9" name="Oval 298">
              <a:extLst>
                <a:ext uri="{FF2B5EF4-FFF2-40B4-BE49-F238E27FC236}">
                  <a16:creationId xmlns:a16="http://schemas.microsoft.com/office/drawing/2014/main" id="{50F48A93-2459-4410-89FF-A2E447B771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0" name="Group 299">
            <a:extLst>
              <a:ext uri="{FF2B5EF4-FFF2-40B4-BE49-F238E27FC236}">
                <a16:creationId xmlns:a16="http://schemas.microsoft.com/office/drawing/2014/main" id="{E555DD98-69B7-40FB-A54F-B1557ED608E8}"/>
              </a:ext>
            </a:extLst>
          </p:cNvPr>
          <p:cNvGrpSpPr/>
          <p:nvPr/>
        </p:nvGrpSpPr>
        <p:grpSpPr>
          <a:xfrm rot="5400000">
            <a:off x="6996519" y="3756908"/>
            <a:ext cx="91440" cy="182880"/>
            <a:chOff x="1696599" y="2606497"/>
            <a:chExt cx="91440" cy="182880"/>
          </a:xfrm>
        </p:grpSpPr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371FF73D-3527-456A-86B9-ED3AEA70720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2" name="Straight Connector 301">
              <a:extLst>
                <a:ext uri="{FF2B5EF4-FFF2-40B4-BE49-F238E27FC236}">
                  <a16:creationId xmlns:a16="http://schemas.microsoft.com/office/drawing/2014/main" id="{E7618966-76EB-4C56-B7BD-FBC6F33FCE26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7" name="Group 366">
            <a:extLst>
              <a:ext uri="{FF2B5EF4-FFF2-40B4-BE49-F238E27FC236}">
                <a16:creationId xmlns:a16="http://schemas.microsoft.com/office/drawing/2014/main" id="{447A2BDF-4674-42D8-8A8E-AAB9397C76CB}"/>
              </a:ext>
            </a:extLst>
          </p:cNvPr>
          <p:cNvGrpSpPr/>
          <p:nvPr/>
        </p:nvGrpSpPr>
        <p:grpSpPr>
          <a:xfrm rot="5400000">
            <a:off x="7311476" y="3748327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68" name="Oval 367">
              <a:extLst>
                <a:ext uri="{FF2B5EF4-FFF2-40B4-BE49-F238E27FC236}">
                  <a16:creationId xmlns:a16="http://schemas.microsoft.com/office/drawing/2014/main" id="{650A63ED-F4C2-43A8-A074-B4084C3C675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69" name="Straight Connector 368">
              <a:extLst>
                <a:ext uri="{FF2B5EF4-FFF2-40B4-BE49-F238E27FC236}">
                  <a16:creationId xmlns:a16="http://schemas.microsoft.com/office/drawing/2014/main" id="{272F6FAD-63AB-4C43-87DE-7728CF2263F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Straight Connector 369">
              <a:extLst>
                <a:ext uri="{FF2B5EF4-FFF2-40B4-BE49-F238E27FC236}">
                  <a16:creationId xmlns:a16="http://schemas.microsoft.com/office/drawing/2014/main" id="{3F589256-8A34-4444-9A56-B8D240FCF14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1" name="Group 370">
            <a:extLst>
              <a:ext uri="{FF2B5EF4-FFF2-40B4-BE49-F238E27FC236}">
                <a16:creationId xmlns:a16="http://schemas.microsoft.com/office/drawing/2014/main" id="{0FE95700-4A58-4176-8F88-BC0BC7B87057}"/>
              </a:ext>
            </a:extLst>
          </p:cNvPr>
          <p:cNvGrpSpPr/>
          <p:nvPr/>
        </p:nvGrpSpPr>
        <p:grpSpPr>
          <a:xfrm rot="5400000">
            <a:off x="6100125" y="3033173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72" name="Oval 371">
              <a:extLst>
                <a:ext uri="{FF2B5EF4-FFF2-40B4-BE49-F238E27FC236}">
                  <a16:creationId xmlns:a16="http://schemas.microsoft.com/office/drawing/2014/main" id="{30E36985-F6D2-4971-8B17-482522B11CE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73" name="Straight Connector 372">
              <a:extLst>
                <a:ext uri="{FF2B5EF4-FFF2-40B4-BE49-F238E27FC236}">
                  <a16:creationId xmlns:a16="http://schemas.microsoft.com/office/drawing/2014/main" id="{1913F0D3-50CE-4E4A-AD48-6D684E4C502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Straight Connector 373">
              <a:extLst>
                <a:ext uri="{FF2B5EF4-FFF2-40B4-BE49-F238E27FC236}">
                  <a16:creationId xmlns:a16="http://schemas.microsoft.com/office/drawing/2014/main" id="{F80CA69D-0C1A-40E6-99E7-6DA8D784AD6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8" name="TextBox 387">
            <a:extLst>
              <a:ext uri="{FF2B5EF4-FFF2-40B4-BE49-F238E27FC236}">
                <a16:creationId xmlns:a16="http://schemas.microsoft.com/office/drawing/2014/main" id="{76345492-35B2-4F0E-984F-B202C92A5B22}"/>
              </a:ext>
            </a:extLst>
          </p:cNvPr>
          <p:cNvSpPr txBox="1"/>
          <p:nvPr/>
        </p:nvSpPr>
        <p:spPr>
          <a:xfrm>
            <a:off x="5090904" y="235337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COLUMN LEFT</a:t>
            </a:r>
          </a:p>
        </p:txBody>
      </p:sp>
    </p:spTree>
    <p:extLst>
      <p:ext uri="{BB962C8B-B14F-4D97-AF65-F5344CB8AC3E}">
        <p14:creationId xmlns:p14="http://schemas.microsoft.com/office/powerpoint/2010/main" val="38724345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E27CF1-3974-4822-A8F1-45505C052ACB}"/>
              </a:ext>
            </a:extLst>
          </p:cNvPr>
          <p:cNvSpPr txBox="1"/>
          <p:nvPr/>
        </p:nvSpPr>
        <p:spPr>
          <a:xfrm>
            <a:off x="322170" y="5491605"/>
            <a:ext cx="548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LEFT</a:t>
            </a:r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2BF5A5D4-1D8D-4DD7-86AA-B0758B2FE28A}"/>
              </a:ext>
            </a:extLst>
          </p:cNvPr>
          <p:cNvSpPr txBox="1"/>
          <p:nvPr/>
        </p:nvSpPr>
        <p:spPr>
          <a:xfrm>
            <a:off x="325905" y="6103613"/>
            <a:ext cx="587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RIGHT</a:t>
            </a: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EA8E3C34-C6CD-4084-BAB8-231FE614F445}"/>
              </a:ext>
            </a:extLst>
          </p:cNvPr>
          <p:cNvSpPr txBox="1"/>
          <p:nvPr/>
        </p:nvSpPr>
        <p:spPr>
          <a:xfrm>
            <a:off x="784901" y="5497458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HALF STEP</a:t>
            </a:r>
          </a:p>
        </p:txBody>
      </p:sp>
      <p:sp>
        <p:nvSpPr>
          <p:cNvPr id="317" name="TextBox 316">
            <a:extLst>
              <a:ext uri="{FF2B5EF4-FFF2-40B4-BE49-F238E27FC236}">
                <a16:creationId xmlns:a16="http://schemas.microsoft.com/office/drawing/2014/main" id="{290A1406-0FF5-44AC-864F-9DD7B16578DD}"/>
              </a:ext>
            </a:extLst>
          </p:cNvPr>
          <p:cNvSpPr txBox="1"/>
          <p:nvPr/>
        </p:nvSpPr>
        <p:spPr>
          <a:xfrm>
            <a:off x="1694485" y="5490638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FULL STEP</a:t>
            </a:r>
          </a:p>
        </p:txBody>
      </p:sp>
      <p:sp>
        <p:nvSpPr>
          <p:cNvPr id="318" name="TextBox 317">
            <a:extLst>
              <a:ext uri="{FF2B5EF4-FFF2-40B4-BE49-F238E27FC236}">
                <a16:creationId xmlns:a16="http://schemas.microsoft.com/office/drawing/2014/main" id="{A71FB44E-316D-481A-A803-F56443BC45DB}"/>
              </a:ext>
            </a:extLst>
          </p:cNvPr>
          <p:cNvSpPr txBox="1"/>
          <p:nvPr/>
        </p:nvSpPr>
        <p:spPr>
          <a:xfrm>
            <a:off x="2458706" y="5496481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PIVOT 45⁰</a:t>
            </a:r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FCB451F9-D20A-4788-9F1E-719725209A04}"/>
              </a:ext>
            </a:extLst>
          </p:cNvPr>
          <p:cNvSpPr txBox="1"/>
          <p:nvPr/>
        </p:nvSpPr>
        <p:spPr>
          <a:xfrm>
            <a:off x="3281228" y="5489661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PIVOT 90⁰</a:t>
            </a:r>
          </a:p>
        </p:txBody>
      </p:sp>
      <p:grpSp>
        <p:nvGrpSpPr>
          <p:cNvPr id="320" name="Group 319">
            <a:extLst>
              <a:ext uri="{FF2B5EF4-FFF2-40B4-BE49-F238E27FC236}">
                <a16:creationId xmlns:a16="http://schemas.microsoft.com/office/drawing/2014/main" id="{02368C1F-B964-46CA-9D8F-A7801B0820E5}"/>
              </a:ext>
            </a:extLst>
          </p:cNvPr>
          <p:cNvGrpSpPr/>
          <p:nvPr/>
        </p:nvGrpSpPr>
        <p:grpSpPr>
          <a:xfrm rot="5400000">
            <a:off x="1175480" y="5801204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321" name="Straight Connector 320">
              <a:extLst>
                <a:ext uri="{FF2B5EF4-FFF2-40B4-BE49-F238E27FC236}">
                  <a16:creationId xmlns:a16="http://schemas.microsoft.com/office/drawing/2014/main" id="{3C852896-FAE7-417F-AA09-CA4694A5C806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2" name="Oval 321">
              <a:extLst>
                <a:ext uri="{FF2B5EF4-FFF2-40B4-BE49-F238E27FC236}">
                  <a16:creationId xmlns:a16="http://schemas.microsoft.com/office/drawing/2014/main" id="{ECE8E0C6-DCAF-4E7A-9F59-D098BB9A7C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3" name="Group 322">
            <a:extLst>
              <a:ext uri="{FF2B5EF4-FFF2-40B4-BE49-F238E27FC236}">
                <a16:creationId xmlns:a16="http://schemas.microsoft.com/office/drawing/2014/main" id="{550FF672-13A9-41CC-A863-22C14F5A72BF}"/>
              </a:ext>
            </a:extLst>
          </p:cNvPr>
          <p:cNvGrpSpPr/>
          <p:nvPr/>
        </p:nvGrpSpPr>
        <p:grpSpPr>
          <a:xfrm rot="5400000">
            <a:off x="2084728" y="580070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24" name="Oval 323">
              <a:extLst>
                <a:ext uri="{FF2B5EF4-FFF2-40B4-BE49-F238E27FC236}">
                  <a16:creationId xmlns:a16="http://schemas.microsoft.com/office/drawing/2014/main" id="{FE19085E-0999-4DEA-BA8F-6889AABE221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25" name="Straight Connector 324">
              <a:extLst>
                <a:ext uri="{FF2B5EF4-FFF2-40B4-BE49-F238E27FC236}">
                  <a16:creationId xmlns:a16="http://schemas.microsoft.com/office/drawing/2014/main" id="{D4D85B7E-6F62-46A1-A693-35A328D46DB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>
              <a:extLst>
                <a:ext uri="{FF2B5EF4-FFF2-40B4-BE49-F238E27FC236}">
                  <a16:creationId xmlns:a16="http://schemas.microsoft.com/office/drawing/2014/main" id="{F46F757B-9749-4CA0-940D-C7443D5597B5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7" name="Group 326">
            <a:extLst>
              <a:ext uri="{FF2B5EF4-FFF2-40B4-BE49-F238E27FC236}">
                <a16:creationId xmlns:a16="http://schemas.microsoft.com/office/drawing/2014/main" id="{196C9BE8-173C-4C6D-9D1F-3F8A6478363A}"/>
              </a:ext>
            </a:extLst>
          </p:cNvPr>
          <p:cNvGrpSpPr/>
          <p:nvPr/>
        </p:nvGrpSpPr>
        <p:grpSpPr>
          <a:xfrm>
            <a:off x="2781271" y="5814643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328" name="Oval 327">
              <a:extLst>
                <a:ext uri="{FF2B5EF4-FFF2-40B4-BE49-F238E27FC236}">
                  <a16:creationId xmlns:a16="http://schemas.microsoft.com/office/drawing/2014/main" id="{BF090516-75E7-4C61-92E8-2DE69FA7FE6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29" name="Straight Connector 328">
              <a:extLst>
                <a:ext uri="{FF2B5EF4-FFF2-40B4-BE49-F238E27FC236}">
                  <a16:creationId xmlns:a16="http://schemas.microsoft.com/office/drawing/2014/main" id="{0C17DA11-48A8-4989-B556-5A944B9F6E7C}"/>
                </a:ext>
              </a:extLst>
            </p:cNvPr>
            <p:cNvCxnSpPr>
              <a:cxnSpLocks/>
              <a:stCxn id="328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>
              <a:extLst>
                <a:ext uri="{FF2B5EF4-FFF2-40B4-BE49-F238E27FC236}">
                  <a16:creationId xmlns:a16="http://schemas.microsoft.com/office/drawing/2014/main" id="{380D47DC-F953-469F-BEE6-435E08C0B60A}"/>
                </a:ext>
              </a:extLst>
            </p:cNvPr>
            <p:cNvCxnSpPr>
              <a:cxnSpLocks/>
              <a:stCxn id="328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>
              <a:extLst>
                <a:ext uri="{FF2B5EF4-FFF2-40B4-BE49-F238E27FC236}">
                  <a16:creationId xmlns:a16="http://schemas.microsoft.com/office/drawing/2014/main" id="{8BA1F5E2-806C-4442-B485-957633C72E0C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>
              <a:extLst>
                <a:ext uri="{FF2B5EF4-FFF2-40B4-BE49-F238E27FC236}">
                  <a16:creationId xmlns:a16="http://schemas.microsoft.com/office/drawing/2014/main" id="{F5EF326E-3EF3-4B53-9763-A031CF5EB1EF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4" name="Group 333">
            <a:extLst>
              <a:ext uri="{FF2B5EF4-FFF2-40B4-BE49-F238E27FC236}">
                <a16:creationId xmlns:a16="http://schemas.microsoft.com/office/drawing/2014/main" id="{7C5E7BF2-9B96-4411-AF05-58A508D41592}"/>
              </a:ext>
            </a:extLst>
          </p:cNvPr>
          <p:cNvGrpSpPr/>
          <p:nvPr/>
        </p:nvGrpSpPr>
        <p:grpSpPr>
          <a:xfrm>
            <a:off x="3626723" y="5832417"/>
            <a:ext cx="181608" cy="136552"/>
            <a:chOff x="4239007" y="3755223"/>
            <a:chExt cx="181608" cy="136552"/>
          </a:xfrm>
          <a:solidFill>
            <a:schemeClr val="bg1"/>
          </a:solidFill>
        </p:grpSpPr>
        <p:grpSp>
          <p:nvGrpSpPr>
            <p:cNvPr id="335" name="Group 334">
              <a:extLst>
                <a:ext uri="{FF2B5EF4-FFF2-40B4-BE49-F238E27FC236}">
                  <a16:creationId xmlns:a16="http://schemas.microsoft.com/office/drawing/2014/main" id="{33E00387-F9A4-46AB-9452-BFEB17253FF0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  <a:grpFill/>
          </p:grpSpPr>
          <p:sp>
            <p:nvSpPr>
              <p:cNvPr id="338" name="Oval 337">
                <a:extLst>
                  <a:ext uri="{FF2B5EF4-FFF2-40B4-BE49-F238E27FC236}">
                    <a16:creationId xmlns:a16="http://schemas.microsoft.com/office/drawing/2014/main" id="{96AF7D89-8259-4591-AE3A-5465D92EF9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39" name="Straight Connector 338">
                <a:extLst>
                  <a:ext uri="{FF2B5EF4-FFF2-40B4-BE49-F238E27FC236}">
                    <a16:creationId xmlns:a16="http://schemas.microsoft.com/office/drawing/2014/main" id="{F30C69FE-CFAB-4177-8DAC-6E45D0413668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>
                <a:extLst>
                  <a:ext uri="{FF2B5EF4-FFF2-40B4-BE49-F238E27FC236}">
                    <a16:creationId xmlns:a16="http://schemas.microsoft.com/office/drawing/2014/main" id="{6AA1F758-F6B2-4359-8158-88D3C894FDE9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6" name="Straight Connector 335">
              <a:extLst>
                <a:ext uri="{FF2B5EF4-FFF2-40B4-BE49-F238E27FC236}">
                  <a16:creationId xmlns:a16="http://schemas.microsoft.com/office/drawing/2014/main" id="{BA4380A3-E211-4526-A4BE-B66C11F9CB8E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Connector 336">
              <a:extLst>
                <a:ext uri="{FF2B5EF4-FFF2-40B4-BE49-F238E27FC236}">
                  <a16:creationId xmlns:a16="http://schemas.microsoft.com/office/drawing/2014/main" id="{71872E15-CE8C-4BF0-AB4F-FAC3117F75D1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3" name="Oval 342">
            <a:extLst>
              <a:ext uri="{FF2B5EF4-FFF2-40B4-BE49-F238E27FC236}">
                <a16:creationId xmlns:a16="http://schemas.microsoft.com/office/drawing/2014/main" id="{FC9AF081-8FE7-4774-9079-F5F41FD6C286}"/>
              </a:ext>
            </a:extLst>
          </p:cNvPr>
          <p:cNvSpPr>
            <a:spLocks noChangeAspect="1"/>
          </p:cNvSpPr>
          <p:nvPr/>
        </p:nvSpPr>
        <p:spPr>
          <a:xfrm rot="5400000">
            <a:off x="552193" y="5846924"/>
            <a:ext cx="91440" cy="914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2DD75BA8-9888-4AB4-9D95-2AC44191FAC5}"/>
              </a:ext>
            </a:extLst>
          </p:cNvPr>
          <p:cNvGrpSpPr/>
          <p:nvPr/>
        </p:nvGrpSpPr>
        <p:grpSpPr>
          <a:xfrm rot="5400000">
            <a:off x="1175480" y="6456039"/>
            <a:ext cx="91440" cy="182880"/>
            <a:chOff x="1696599" y="2606497"/>
            <a:chExt cx="91440" cy="182880"/>
          </a:xfrm>
        </p:grpSpPr>
        <p:sp>
          <p:nvSpPr>
            <p:cNvPr id="345" name="Oval 344">
              <a:extLst>
                <a:ext uri="{FF2B5EF4-FFF2-40B4-BE49-F238E27FC236}">
                  <a16:creationId xmlns:a16="http://schemas.microsoft.com/office/drawing/2014/main" id="{1C068F7A-CAB4-4F81-9CF8-0944152035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6" name="Straight Connector 345">
              <a:extLst>
                <a:ext uri="{FF2B5EF4-FFF2-40B4-BE49-F238E27FC236}">
                  <a16:creationId xmlns:a16="http://schemas.microsoft.com/office/drawing/2014/main" id="{935AE356-96E6-400B-89E0-12F7E9BC1B2E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8" name="Oval 347">
            <a:extLst>
              <a:ext uri="{FF2B5EF4-FFF2-40B4-BE49-F238E27FC236}">
                <a16:creationId xmlns:a16="http://schemas.microsoft.com/office/drawing/2014/main" id="{4D4188D5-9FD8-4256-AD8E-5A552765FA04}"/>
              </a:ext>
            </a:extLst>
          </p:cNvPr>
          <p:cNvSpPr>
            <a:spLocks noChangeAspect="1"/>
          </p:cNvSpPr>
          <p:nvPr/>
        </p:nvSpPr>
        <p:spPr>
          <a:xfrm rot="5400000">
            <a:off x="547884" y="6499891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CCED2FEB-84B1-412E-9988-00F0AE445910}"/>
              </a:ext>
            </a:extLst>
          </p:cNvPr>
          <p:cNvGrpSpPr/>
          <p:nvPr/>
        </p:nvGrpSpPr>
        <p:grpSpPr>
          <a:xfrm rot="5400000">
            <a:off x="2078621" y="6452998"/>
            <a:ext cx="92112" cy="184555"/>
            <a:chOff x="1696599" y="2604822"/>
            <a:chExt cx="92112" cy="184555"/>
          </a:xfrm>
        </p:grpSpPr>
        <p:sp>
          <p:nvSpPr>
            <p:cNvPr id="351" name="Oval 350">
              <a:extLst>
                <a:ext uri="{FF2B5EF4-FFF2-40B4-BE49-F238E27FC236}">
                  <a16:creationId xmlns:a16="http://schemas.microsoft.com/office/drawing/2014/main" id="{84869073-4E9B-4FCE-A743-E66C02C0A75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2" name="Straight Connector 351">
              <a:extLst>
                <a:ext uri="{FF2B5EF4-FFF2-40B4-BE49-F238E27FC236}">
                  <a16:creationId xmlns:a16="http://schemas.microsoft.com/office/drawing/2014/main" id="{5DF22AD5-3AD1-4B96-94CA-0AE3283FA19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Straight Connector 352">
              <a:extLst>
                <a:ext uri="{FF2B5EF4-FFF2-40B4-BE49-F238E27FC236}">
                  <a16:creationId xmlns:a16="http://schemas.microsoft.com/office/drawing/2014/main" id="{830EEBA9-5602-44D2-98B3-474297160FD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4" name="Group 353">
            <a:extLst>
              <a:ext uri="{FF2B5EF4-FFF2-40B4-BE49-F238E27FC236}">
                <a16:creationId xmlns:a16="http://schemas.microsoft.com/office/drawing/2014/main" id="{20915F1D-DCE7-412D-B76B-0A213A02D60D}"/>
              </a:ext>
            </a:extLst>
          </p:cNvPr>
          <p:cNvGrpSpPr/>
          <p:nvPr/>
        </p:nvGrpSpPr>
        <p:grpSpPr>
          <a:xfrm>
            <a:off x="2783981" y="6466939"/>
            <a:ext cx="165949" cy="156001"/>
            <a:chOff x="2321442" y="4560245"/>
            <a:chExt cx="165949" cy="156001"/>
          </a:xfrm>
        </p:grpSpPr>
        <p:sp>
          <p:nvSpPr>
            <p:cNvPr id="355" name="Oval 354">
              <a:extLst>
                <a:ext uri="{FF2B5EF4-FFF2-40B4-BE49-F238E27FC236}">
                  <a16:creationId xmlns:a16="http://schemas.microsoft.com/office/drawing/2014/main" id="{77F4E637-C403-43EB-9995-BFD37487232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6" name="Straight Connector 355">
              <a:extLst>
                <a:ext uri="{FF2B5EF4-FFF2-40B4-BE49-F238E27FC236}">
                  <a16:creationId xmlns:a16="http://schemas.microsoft.com/office/drawing/2014/main" id="{F88F7C6A-29B8-4B02-84D4-B3AA5C355361}"/>
                </a:ext>
              </a:extLst>
            </p:cNvPr>
            <p:cNvCxnSpPr>
              <a:cxnSpLocks/>
              <a:stCxn id="355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>
              <a:extLst>
                <a:ext uri="{FF2B5EF4-FFF2-40B4-BE49-F238E27FC236}">
                  <a16:creationId xmlns:a16="http://schemas.microsoft.com/office/drawing/2014/main" id="{24F658A9-75C0-49ED-A678-A61EC6AB2F63}"/>
                </a:ext>
              </a:extLst>
            </p:cNvPr>
            <p:cNvCxnSpPr>
              <a:cxnSpLocks/>
              <a:stCxn id="355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Connector 357">
              <a:extLst>
                <a:ext uri="{FF2B5EF4-FFF2-40B4-BE49-F238E27FC236}">
                  <a16:creationId xmlns:a16="http://schemas.microsoft.com/office/drawing/2014/main" id="{4CB4A3FF-EACE-482B-BCB5-9BBB987A2D9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Connector 358">
              <a:extLst>
                <a:ext uri="{FF2B5EF4-FFF2-40B4-BE49-F238E27FC236}">
                  <a16:creationId xmlns:a16="http://schemas.microsoft.com/office/drawing/2014/main" id="{CFD3D1C0-ECA7-43F1-9EAF-E58D421FAF1D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0" name="Group 359">
            <a:extLst>
              <a:ext uri="{FF2B5EF4-FFF2-40B4-BE49-F238E27FC236}">
                <a16:creationId xmlns:a16="http://schemas.microsoft.com/office/drawing/2014/main" id="{4858C514-4103-4661-8D26-40BBE28F23F2}"/>
              </a:ext>
            </a:extLst>
          </p:cNvPr>
          <p:cNvGrpSpPr/>
          <p:nvPr/>
        </p:nvGrpSpPr>
        <p:grpSpPr>
          <a:xfrm>
            <a:off x="3631108" y="6487669"/>
            <a:ext cx="181608" cy="136552"/>
            <a:chOff x="4239007" y="3755223"/>
            <a:chExt cx="181608" cy="136552"/>
          </a:xfrm>
        </p:grpSpPr>
        <p:grpSp>
          <p:nvGrpSpPr>
            <p:cNvPr id="361" name="Group 360">
              <a:extLst>
                <a:ext uri="{FF2B5EF4-FFF2-40B4-BE49-F238E27FC236}">
                  <a16:creationId xmlns:a16="http://schemas.microsoft.com/office/drawing/2014/main" id="{8C13B8F4-E2CE-4F1B-A4C5-9B89A59462B9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</p:grpSpPr>
          <p:sp>
            <p:nvSpPr>
              <p:cNvPr id="364" name="Oval 363">
                <a:extLst>
                  <a:ext uri="{FF2B5EF4-FFF2-40B4-BE49-F238E27FC236}">
                    <a16:creationId xmlns:a16="http://schemas.microsoft.com/office/drawing/2014/main" id="{F0C26BFA-F61C-41D6-9803-1658968A205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65" name="Straight Connector 364">
                <a:extLst>
                  <a:ext uri="{FF2B5EF4-FFF2-40B4-BE49-F238E27FC236}">
                    <a16:creationId xmlns:a16="http://schemas.microsoft.com/office/drawing/2014/main" id="{85B8E7CD-4A07-420F-AA9C-8D98504976DB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Straight Connector 365">
                <a:extLst>
                  <a:ext uri="{FF2B5EF4-FFF2-40B4-BE49-F238E27FC236}">
                    <a16:creationId xmlns:a16="http://schemas.microsoft.com/office/drawing/2014/main" id="{2F68D025-5B72-42EB-BFDD-5035D0E3BEB9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2" name="Straight Connector 361">
              <a:extLst>
                <a:ext uri="{FF2B5EF4-FFF2-40B4-BE49-F238E27FC236}">
                  <a16:creationId xmlns:a16="http://schemas.microsoft.com/office/drawing/2014/main" id="{66768AF4-1C6E-43EF-88FA-84ACFF19CCA8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Straight Connector 362">
              <a:extLst>
                <a:ext uri="{FF2B5EF4-FFF2-40B4-BE49-F238E27FC236}">
                  <a16:creationId xmlns:a16="http://schemas.microsoft.com/office/drawing/2014/main" id="{46339183-8F80-4952-958B-A985C73B0C7A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065DC02-6818-4861-A319-8AFD8CFD1DAC}"/>
              </a:ext>
            </a:extLst>
          </p:cNvPr>
          <p:cNvGrpSpPr/>
          <p:nvPr/>
        </p:nvGrpSpPr>
        <p:grpSpPr>
          <a:xfrm>
            <a:off x="7911169" y="6210290"/>
            <a:ext cx="92112" cy="184555"/>
            <a:chOff x="1696599" y="2604822"/>
            <a:chExt cx="92112" cy="184555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411D676-6308-4869-B510-3E658A88A2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6CEFE97-AE8C-4E57-89DE-6D600E1849B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5906173-7F9C-4380-870E-078B65AB0AD6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E9DB956-3F2D-4D12-8FB5-CB148E2C9033}"/>
              </a:ext>
            </a:extLst>
          </p:cNvPr>
          <p:cNvGrpSpPr/>
          <p:nvPr/>
        </p:nvGrpSpPr>
        <p:grpSpPr>
          <a:xfrm>
            <a:off x="7905163" y="5608253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F198E5E-99B7-4F7F-A21C-EF998BA44AE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CA9056A-3C9F-4E9C-8FA1-BE3DC098096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AB160DF-9094-4684-AE3F-FF236702E15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2CD0D98-A57E-4BC2-9C1E-AA1C415432A7}"/>
              </a:ext>
            </a:extLst>
          </p:cNvPr>
          <p:cNvGrpSpPr/>
          <p:nvPr/>
        </p:nvGrpSpPr>
        <p:grpSpPr>
          <a:xfrm>
            <a:off x="8677042" y="6210209"/>
            <a:ext cx="92112" cy="184555"/>
            <a:chOff x="1696599" y="2604822"/>
            <a:chExt cx="92112" cy="184555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F274A32-84E7-456F-AC2F-72AB95E06F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0387801-60C2-47DE-8F69-D7C955497BE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A67D7B5-3CD3-462F-AC59-CB2C6348F4E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2C727C4-D14A-4400-A57B-6B05F50DED9D}"/>
              </a:ext>
            </a:extLst>
          </p:cNvPr>
          <p:cNvGrpSpPr/>
          <p:nvPr/>
        </p:nvGrpSpPr>
        <p:grpSpPr>
          <a:xfrm>
            <a:off x="9437261" y="6205363"/>
            <a:ext cx="92112" cy="184555"/>
            <a:chOff x="1696599" y="2604822"/>
            <a:chExt cx="92112" cy="184555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BE6FCF3-75ED-428A-A40A-AC989BFE45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3435842-3A4E-485A-A80B-E9777501B3F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299A864-6BF1-40B0-AEEE-FB8A2D3044F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7919C85-FCB7-4F34-B04A-8DC4981D7E21}"/>
              </a:ext>
            </a:extLst>
          </p:cNvPr>
          <p:cNvGrpSpPr/>
          <p:nvPr/>
        </p:nvGrpSpPr>
        <p:grpSpPr>
          <a:xfrm>
            <a:off x="10065284" y="6210711"/>
            <a:ext cx="92112" cy="184555"/>
            <a:chOff x="1696599" y="2604822"/>
            <a:chExt cx="92112" cy="184555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9DA557E-98CE-43F3-AE48-4410BFA3F5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A54BA03-3994-4EC4-BAF5-C4D9C3E9B00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77A63B1-350C-45EA-AF6B-FE92D728E64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7168728-15FB-40DD-AD81-973C7077DD17}"/>
              </a:ext>
            </a:extLst>
          </p:cNvPr>
          <p:cNvGrpSpPr/>
          <p:nvPr/>
        </p:nvGrpSpPr>
        <p:grpSpPr>
          <a:xfrm>
            <a:off x="8673553" y="5609928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30B6CC7-3E61-483E-BF7B-A7D5F55A21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B98BA55-FB13-448F-9F75-DCB2A26BE2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A2F3B66-E8D5-410D-89EB-2EC2A217EEB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56390D9-14BB-445C-8FC4-A68CA65A224C}"/>
              </a:ext>
            </a:extLst>
          </p:cNvPr>
          <p:cNvGrpSpPr/>
          <p:nvPr/>
        </p:nvGrpSpPr>
        <p:grpSpPr>
          <a:xfrm>
            <a:off x="9436376" y="5601219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0F1BC0E-D808-4B14-846C-83B426E199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5C12436-4BCF-4B26-BF35-99000D724A6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741719D-1F3E-4D81-83BD-93E427C5477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CC2A040-C5D0-4E25-A0C1-E1BCD0984956}"/>
              </a:ext>
            </a:extLst>
          </p:cNvPr>
          <p:cNvGrpSpPr/>
          <p:nvPr/>
        </p:nvGrpSpPr>
        <p:grpSpPr>
          <a:xfrm>
            <a:off x="10064984" y="560714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74466E4-2CBB-4094-81F4-46644837EC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7C752026-DC09-44A6-824D-3C5128C0A86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382E5350-670E-4F55-AF04-33C3AD7158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1A23735-1F00-44CF-B1CF-0AD3F9F74649}"/>
              </a:ext>
            </a:extLst>
          </p:cNvPr>
          <p:cNvGrpSpPr/>
          <p:nvPr/>
        </p:nvGrpSpPr>
        <p:grpSpPr>
          <a:xfrm>
            <a:off x="7909048" y="5008465"/>
            <a:ext cx="92112" cy="184555"/>
            <a:chOff x="1696599" y="2604822"/>
            <a:chExt cx="92112" cy="184555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022D9B7A-7B7A-4242-B5C6-56C909DA6A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7E3E1E8-8E3B-4B4E-997B-9B78F88833D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2EC13067-DD00-4752-A134-D9B7B99D0D1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181C051-CFFC-4894-BC40-E9F49FCD8C4D}"/>
              </a:ext>
            </a:extLst>
          </p:cNvPr>
          <p:cNvGrpSpPr/>
          <p:nvPr/>
        </p:nvGrpSpPr>
        <p:grpSpPr>
          <a:xfrm>
            <a:off x="8677300" y="5008465"/>
            <a:ext cx="92112" cy="184555"/>
            <a:chOff x="1696599" y="2604822"/>
            <a:chExt cx="92112" cy="184555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93045A19-2657-4CFF-A88C-3F1434B30B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12462845-08F2-458A-B76B-212AE52229F6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E5B76BD5-EC6B-439A-80A3-CF564BCE45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6DD63EDB-30BB-414A-8D0E-B0AF0762E75B}"/>
              </a:ext>
            </a:extLst>
          </p:cNvPr>
          <p:cNvGrpSpPr/>
          <p:nvPr/>
        </p:nvGrpSpPr>
        <p:grpSpPr>
          <a:xfrm>
            <a:off x="9436727" y="5001431"/>
            <a:ext cx="92112" cy="184555"/>
            <a:chOff x="1696599" y="2604822"/>
            <a:chExt cx="92112" cy="184555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C557523B-8742-4571-A171-56C22136BA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8A5ED32D-5BD4-4EA2-A05F-E437E827058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3AE8B592-352E-4D6C-A2CE-79D8678BD89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7CA0293-BD62-41FF-A141-62C05456CD57}"/>
              </a:ext>
            </a:extLst>
          </p:cNvPr>
          <p:cNvGrpSpPr/>
          <p:nvPr/>
        </p:nvGrpSpPr>
        <p:grpSpPr>
          <a:xfrm>
            <a:off x="10064612" y="5003102"/>
            <a:ext cx="92112" cy="184555"/>
            <a:chOff x="1696599" y="2604822"/>
            <a:chExt cx="92112" cy="184555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D86EE249-33B5-4AC6-848F-55CBB53700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B7C15C6D-8DC0-4F06-BDEF-70DFD5F5E60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21EABA4-2809-4997-AE37-ABE10B3EBD5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3DD864B-9772-4246-8B42-18CB03A2B718}"/>
              </a:ext>
            </a:extLst>
          </p:cNvPr>
          <p:cNvGrpSpPr/>
          <p:nvPr/>
        </p:nvGrpSpPr>
        <p:grpSpPr>
          <a:xfrm rot="5400000">
            <a:off x="7841524" y="3811942"/>
            <a:ext cx="181608" cy="136552"/>
            <a:chOff x="4239007" y="3755223"/>
            <a:chExt cx="181608" cy="136552"/>
          </a:xfrm>
          <a:solidFill>
            <a:schemeClr val="tx1"/>
          </a:solidFill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3918E800-ED57-4D59-8562-DDDBBE609369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  <a:grpFill/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176F70F8-0CEB-4103-84DE-99FD88DE9C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94A3AB30-12F8-411C-A954-5A96B67B30C4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48E48758-CB8B-417C-A799-7F91957DF3EB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FCC97719-1805-4313-81AC-E1AEA3CE9BD6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1462BCCB-2155-4754-9131-6C90E4449989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964D6A0-60E4-433C-B200-D21E0092E9BD}"/>
              </a:ext>
            </a:extLst>
          </p:cNvPr>
          <p:cNvGrpSpPr/>
          <p:nvPr/>
        </p:nvGrpSpPr>
        <p:grpSpPr>
          <a:xfrm rot="5400000">
            <a:off x="7880043" y="3081674"/>
            <a:ext cx="165949" cy="156001"/>
            <a:chOff x="2321442" y="4560245"/>
            <a:chExt cx="165949" cy="156001"/>
          </a:xfrm>
          <a:solidFill>
            <a:schemeClr val="tx1"/>
          </a:solidFill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68AB7771-21F6-45F0-8B4A-51B7DDB9ED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4E0D7D93-E57A-4E8D-B97C-0F033EBA12C4}"/>
                </a:ext>
              </a:extLst>
            </p:cNvPr>
            <p:cNvCxnSpPr>
              <a:cxnSpLocks/>
              <a:stCxn id="93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7901BB7B-F8BC-445C-AD6B-C1C4396C59B1}"/>
                </a:ext>
              </a:extLst>
            </p:cNvPr>
            <p:cNvCxnSpPr>
              <a:cxnSpLocks/>
              <a:stCxn id="93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B8B5FDC7-394C-4FBE-9C2B-B982200087E3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5172AEE5-6D59-481B-8613-CCFFCEE2B29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02C1D29-132F-42BD-AC8F-26AEA818992A}"/>
              </a:ext>
            </a:extLst>
          </p:cNvPr>
          <p:cNvGrpSpPr/>
          <p:nvPr/>
        </p:nvGrpSpPr>
        <p:grpSpPr>
          <a:xfrm rot="5400000">
            <a:off x="7868219" y="2301776"/>
            <a:ext cx="165949" cy="156001"/>
            <a:chOff x="2321442" y="4560245"/>
            <a:chExt cx="165949" cy="156001"/>
          </a:xfrm>
          <a:solidFill>
            <a:schemeClr val="tx1"/>
          </a:solidFill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B5F88C0A-C1DF-46E7-9918-5F49828737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ABF47D65-3B08-4CAE-843A-B5E09EEAAD68}"/>
                </a:ext>
              </a:extLst>
            </p:cNvPr>
            <p:cNvCxnSpPr>
              <a:cxnSpLocks/>
              <a:stCxn id="100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B12FEE5A-D3F4-4CC6-A453-5CEAF0603EF3}"/>
                </a:ext>
              </a:extLst>
            </p:cNvPr>
            <p:cNvCxnSpPr>
              <a:cxnSpLocks/>
              <a:stCxn id="100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BCA86C5D-1D2A-4266-A311-88D7FE092446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5CFCD1D4-4F8B-453E-A814-90FCB3A7A60A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0807D78B-8FBB-42BC-A58D-92A1E757D6F7}"/>
              </a:ext>
            </a:extLst>
          </p:cNvPr>
          <p:cNvGrpSpPr/>
          <p:nvPr/>
        </p:nvGrpSpPr>
        <p:grpSpPr>
          <a:xfrm rot="5400000">
            <a:off x="7868196" y="1654233"/>
            <a:ext cx="165949" cy="156001"/>
            <a:chOff x="2321442" y="4560245"/>
            <a:chExt cx="165949" cy="156001"/>
          </a:xfrm>
          <a:solidFill>
            <a:schemeClr val="tx1"/>
          </a:solidFill>
        </p:grpSpPr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4F612D0F-8FEF-4AAE-86D1-C3561E9CA8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F2B97590-8FBA-4060-8789-DCB431915318}"/>
                </a:ext>
              </a:extLst>
            </p:cNvPr>
            <p:cNvCxnSpPr>
              <a:cxnSpLocks/>
              <a:stCxn id="106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11CB2D8-2E53-41B9-AAD3-2B77CA2B924A}"/>
                </a:ext>
              </a:extLst>
            </p:cNvPr>
            <p:cNvCxnSpPr>
              <a:cxnSpLocks/>
              <a:stCxn id="106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D639860A-D5E4-4755-BD48-D3362AE72205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4208AF34-F593-4281-BC6D-9F2485A2A6A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366D6ACC-AE0E-4147-B758-E7EF744531E0}"/>
              </a:ext>
            </a:extLst>
          </p:cNvPr>
          <p:cNvGrpSpPr/>
          <p:nvPr/>
        </p:nvGrpSpPr>
        <p:grpSpPr>
          <a:xfrm rot="8100000">
            <a:off x="8249326" y="193435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A5ED21DA-5E31-47FA-B3C5-42C2E702AEC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172C40A5-FB74-471F-929B-48AAE3628EE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97154D09-482A-4B0C-8623-2C1A88E875B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79F23C9C-A912-4D50-BEE9-3132C25A6E63}"/>
              </a:ext>
            </a:extLst>
          </p:cNvPr>
          <p:cNvGrpSpPr/>
          <p:nvPr/>
        </p:nvGrpSpPr>
        <p:grpSpPr>
          <a:xfrm rot="8100000">
            <a:off x="8321817" y="2649094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C168DC8C-5EE6-4748-BE98-DA801FA987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2B930424-30E3-449D-8D63-CB4BF56B727B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61355D25-BCC3-4BF1-A432-91817F5DBEB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89656D5B-1FBB-4B07-88DB-50A7410BCFFB}"/>
              </a:ext>
            </a:extLst>
          </p:cNvPr>
          <p:cNvGrpSpPr/>
          <p:nvPr/>
        </p:nvGrpSpPr>
        <p:grpSpPr>
          <a:xfrm rot="8100000">
            <a:off x="8275891" y="3377238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4B7AB8CE-6253-4A5C-9C6A-D060F41452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17B09B8E-11D2-4D15-A2DA-F55DD4DF845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B9BA4B1F-D76E-45F0-B192-81FEBB89AA3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0BB4D0A-BDDD-40B3-931F-5CFD840330F7}"/>
              </a:ext>
            </a:extLst>
          </p:cNvPr>
          <p:cNvGrpSpPr/>
          <p:nvPr/>
        </p:nvGrpSpPr>
        <p:grpSpPr>
          <a:xfrm rot="5400000">
            <a:off x="8587687" y="3806310"/>
            <a:ext cx="185759" cy="158037"/>
            <a:chOff x="3340443" y="3523256"/>
            <a:chExt cx="185759" cy="158037"/>
          </a:xfrm>
          <a:solidFill>
            <a:schemeClr val="tx1"/>
          </a:solidFill>
        </p:grpSpPr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60472DD8-3479-4BFE-B169-8353F3C547BD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C1A46261-90EB-46EF-9965-6D4B72FE49FD}"/>
                </a:ext>
              </a:extLst>
            </p:cNvPr>
            <p:cNvCxnSpPr>
              <a:cxnSpLocks/>
              <a:stCxn id="124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11ED1095-D304-4AC6-9686-9F1BAA779A0C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D85CD12E-BF4A-43B6-B675-A35C6C2E4BF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9D1D1B1B-6F30-4B40-97B1-0672F157187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94973B93-B1A6-4BE9-AF4E-A029B890085C}"/>
              </a:ext>
            </a:extLst>
          </p:cNvPr>
          <p:cNvGrpSpPr/>
          <p:nvPr/>
        </p:nvGrpSpPr>
        <p:grpSpPr>
          <a:xfrm rot="8100000">
            <a:off x="8659513" y="2990861"/>
            <a:ext cx="92112" cy="184555"/>
            <a:chOff x="1696599" y="2604822"/>
            <a:chExt cx="92112" cy="184555"/>
          </a:xfrm>
          <a:solidFill>
            <a:schemeClr val="tx1"/>
          </a:solidFill>
        </p:grpSpPr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B715F09D-CAE1-46C5-B4AD-CC470B2123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B12DEE21-99C3-4C59-8B18-5AF2603F06C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CEE4ACCF-2475-4FEA-AA39-CEED744001DD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9C5A1120-6B01-4D62-844A-9AC70F5B1788}"/>
              </a:ext>
            </a:extLst>
          </p:cNvPr>
          <p:cNvGrpSpPr/>
          <p:nvPr/>
        </p:nvGrpSpPr>
        <p:grpSpPr>
          <a:xfrm rot="8100000">
            <a:off x="8634566" y="2327493"/>
            <a:ext cx="92112" cy="184555"/>
            <a:chOff x="1696599" y="2604822"/>
            <a:chExt cx="92112" cy="184555"/>
          </a:xfrm>
          <a:solidFill>
            <a:schemeClr val="tx1"/>
          </a:solidFill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196E2391-3624-4D85-8AEB-7BFB7077AD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BC62CB45-248E-4BD3-BD77-4D49F764779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70ED0583-991C-45CC-82F4-FB029A4FD21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E36B744B-7F19-47B6-BC46-80927C2386E6}"/>
              </a:ext>
            </a:extLst>
          </p:cNvPr>
          <p:cNvGrpSpPr/>
          <p:nvPr/>
        </p:nvGrpSpPr>
        <p:grpSpPr>
          <a:xfrm rot="8100000">
            <a:off x="8981061" y="267031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2514E26C-0164-421D-9122-F0FD9A58A0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E5E2B2D3-D42B-4C04-9EBE-3300250C01D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8D6872FB-58D4-42D4-8800-15612038ED6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6D7822D2-C83C-4FA8-818C-3644BC2A1752}"/>
              </a:ext>
            </a:extLst>
          </p:cNvPr>
          <p:cNvGrpSpPr/>
          <p:nvPr/>
        </p:nvGrpSpPr>
        <p:grpSpPr>
          <a:xfrm rot="8100000">
            <a:off x="9368868" y="3060769"/>
            <a:ext cx="92112" cy="184555"/>
            <a:chOff x="1696599" y="2604822"/>
            <a:chExt cx="92112" cy="184555"/>
          </a:xfrm>
          <a:solidFill>
            <a:schemeClr val="tx1"/>
          </a:solidFill>
        </p:grpSpPr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C77310B0-F459-40EB-8033-569C4799B7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47B49060-C115-49DC-8703-A2FFD7DD0A1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C257D8C8-0F82-42A2-921D-BA822359EAA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AEA8FCDD-7D7B-40CA-85E6-1CC297F323CF}"/>
              </a:ext>
            </a:extLst>
          </p:cNvPr>
          <p:cNvGrpSpPr/>
          <p:nvPr/>
        </p:nvGrpSpPr>
        <p:grpSpPr>
          <a:xfrm rot="8100000">
            <a:off x="9760117" y="344861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7B808466-6147-4F80-B1DE-9A41449B783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AD630A35-D1B2-43D9-B580-ADEA85235DE2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214504B8-2E2C-49A9-A68F-60140C9C3FC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3629D799-6073-41E4-B50B-4E5E6ABB447C}"/>
              </a:ext>
            </a:extLst>
          </p:cNvPr>
          <p:cNvGrpSpPr/>
          <p:nvPr/>
        </p:nvGrpSpPr>
        <p:grpSpPr>
          <a:xfrm rot="5400000">
            <a:off x="9986104" y="3803917"/>
            <a:ext cx="185759" cy="158037"/>
            <a:chOff x="3340443" y="3523256"/>
            <a:chExt cx="185759" cy="158037"/>
          </a:xfrm>
          <a:solidFill>
            <a:schemeClr val="tx1"/>
          </a:solidFill>
        </p:grpSpPr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C15DB917-CFC5-4FA8-BCDB-1B9A6461C43C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68C56584-6202-4DA7-B844-E85BD8A4AE6F}"/>
                </a:ext>
              </a:extLst>
            </p:cNvPr>
            <p:cNvCxnSpPr>
              <a:cxnSpLocks/>
              <a:stCxn id="15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CA7B8D7C-8B85-450D-97B7-2FDCCCA7C365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75FC5DB3-3522-4DE0-B711-495F4223AFD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D838FF8D-C610-417D-8C37-28E5D79D151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CDCF5B4D-C3E5-45E9-B16D-37887DD32E59}"/>
              </a:ext>
            </a:extLst>
          </p:cNvPr>
          <p:cNvGrpSpPr/>
          <p:nvPr/>
        </p:nvGrpSpPr>
        <p:grpSpPr>
          <a:xfrm rot="8100000">
            <a:off x="9056057" y="338943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F3E54AC7-D03F-4E63-88F8-4FCC4B9500A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F98E9A34-1324-401F-B5D5-A9B17796219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868B7D2B-B4D2-47E4-8ED0-886DCCC1049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AAD201BB-5F2F-4D80-93A4-E836330BA615}"/>
              </a:ext>
            </a:extLst>
          </p:cNvPr>
          <p:cNvGrpSpPr/>
          <p:nvPr/>
        </p:nvGrpSpPr>
        <p:grpSpPr>
          <a:xfrm rot="5400000">
            <a:off x="9347545" y="3807962"/>
            <a:ext cx="185759" cy="158037"/>
            <a:chOff x="3340443" y="3523256"/>
            <a:chExt cx="185759" cy="158037"/>
          </a:xfrm>
          <a:solidFill>
            <a:schemeClr val="tx1"/>
          </a:solidFill>
        </p:grpSpPr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A594549D-24B9-456B-9BF2-3EEB7F29E2E9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53D5922B-6F83-4989-B0CA-9EA7C98D6D11}"/>
                </a:ext>
              </a:extLst>
            </p:cNvPr>
            <p:cNvCxnSpPr>
              <a:cxnSpLocks/>
              <a:stCxn id="16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721FF823-5F8A-4318-853E-E03B3DB91258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F5513B2A-232C-4B0E-8AD0-CF738878768A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C86814A7-045C-4FAC-9599-674399FE362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6514B54F-4914-4C80-BCF6-207C4A6405CA}"/>
              </a:ext>
            </a:extLst>
          </p:cNvPr>
          <p:cNvGrpSpPr/>
          <p:nvPr/>
        </p:nvGrpSpPr>
        <p:grpSpPr>
          <a:xfrm rot="10800000">
            <a:off x="7910347" y="439747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15E8838C-7950-4CF9-B629-0DAF2CB43F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D9C264C9-B1C2-4C7A-ADBC-32A23318BC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E5CD168F-1AF0-47C3-8479-D67DA21C8CB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232A6985-FABF-4560-BD24-AD67613F7214}"/>
              </a:ext>
            </a:extLst>
          </p:cNvPr>
          <p:cNvGrpSpPr/>
          <p:nvPr/>
        </p:nvGrpSpPr>
        <p:grpSpPr>
          <a:xfrm rot="10800000">
            <a:off x="8676554" y="439747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4483C1E8-2E50-4E68-9F78-AD1AA4D07C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F5B5B5F1-4863-4431-8EE7-60C9B4D67CA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31886D0E-E0E8-40F2-85BA-2B9500BE53C0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A5683167-B196-4B62-8C09-4399A170B291}"/>
              </a:ext>
            </a:extLst>
          </p:cNvPr>
          <p:cNvGrpSpPr/>
          <p:nvPr/>
        </p:nvGrpSpPr>
        <p:grpSpPr>
          <a:xfrm rot="10800000">
            <a:off x="9435892" y="439747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CD27E8C3-D261-4964-B2A6-2AA75CFE86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D3B9B068-73C0-4FBE-9A0C-8D8BBB25541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704AB4CF-5351-48F3-95F0-8A1DD19D311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C743EC42-7C65-4476-AAEF-BD7275CBEE2D}"/>
              </a:ext>
            </a:extLst>
          </p:cNvPr>
          <p:cNvGrpSpPr/>
          <p:nvPr/>
        </p:nvGrpSpPr>
        <p:grpSpPr>
          <a:xfrm rot="10800000">
            <a:off x="10066444" y="439745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489AD84A-78D0-43F1-BA98-AFB413C2A6B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051C1B7E-D9B2-474F-A888-CEF136C50BD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169F3A41-5283-42D2-ABD7-9DFDBC4220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1CCC287B-50D1-42B7-A5AF-A5BB6BC9AEF5}"/>
              </a:ext>
            </a:extLst>
          </p:cNvPr>
          <p:cNvGrpSpPr/>
          <p:nvPr/>
        </p:nvGrpSpPr>
        <p:grpSpPr>
          <a:xfrm rot="5400000">
            <a:off x="7313416" y="303562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E6B1D09A-7D9B-4536-B781-73ADF691B4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C8BABF6E-4A82-4891-86F0-789CB90DE87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7A3CE657-9512-486C-B355-B09C1D8BE41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0838C196-7D2F-4060-975A-0DEC0388A634}"/>
              </a:ext>
            </a:extLst>
          </p:cNvPr>
          <p:cNvGrpSpPr/>
          <p:nvPr/>
        </p:nvGrpSpPr>
        <p:grpSpPr>
          <a:xfrm rot="5400000">
            <a:off x="7314897" y="2250977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3AF20802-8B53-4E68-9A9F-4C339BBDCFE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AA485034-E045-4351-8340-072242172257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28AE64E2-935F-4586-9F29-874D9ADB2A8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4FF8A0CA-C74B-424C-95AC-545296CC8F9C}"/>
              </a:ext>
            </a:extLst>
          </p:cNvPr>
          <p:cNvGrpSpPr/>
          <p:nvPr/>
        </p:nvGrpSpPr>
        <p:grpSpPr>
          <a:xfrm rot="5400000">
            <a:off x="7317260" y="1604543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0E6B8E04-03C1-47B1-B4C4-C880A010EDD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id="{BF95FC9D-FDC6-42CE-8D7B-8C687D8F944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8DD3BD0F-1E31-4389-8315-DA9CF49677F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14AA1689-A556-4A9F-9D70-F03630CBEC17}"/>
              </a:ext>
            </a:extLst>
          </p:cNvPr>
          <p:cNvGrpSpPr/>
          <p:nvPr/>
        </p:nvGrpSpPr>
        <p:grpSpPr>
          <a:xfrm rot="5400000">
            <a:off x="6708498" y="3032572"/>
            <a:ext cx="92112" cy="184555"/>
            <a:chOff x="1696599" y="2604822"/>
            <a:chExt cx="92112" cy="184555"/>
          </a:xfrm>
        </p:grpSpPr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A5668939-F107-44BC-9496-CD71F71F8C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3BEE85DD-2D17-4926-8374-C77C333CECE4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1E578696-8BB1-43C4-9E7E-0299DDFC796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7B9240CE-3F66-4614-AE26-E6D60D109B34}"/>
              </a:ext>
            </a:extLst>
          </p:cNvPr>
          <p:cNvGrpSpPr/>
          <p:nvPr/>
        </p:nvGrpSpPr>
        <p:grpSpPr>
          <a:xfrm rot="5400000">
            <a:off x="5503415" y="2252963"/>
            <a:ext cx="92112" cy="184555"/>
            <a:chOff x="1696599" y="2604822"/>
            <a:chExt cx="92112" cy="184555"/>
          </a:xfrm>
        </p:grpSpPr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5A694C0F-A673-434C-8524-B1C2553595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9" name="Straight Connector 198">
              <a:extLst>
                <a:ext uri="{FF2B5EF4-FFF2-40B4-BE49-F238E27FC236}">
                  <a16:creationId xmlns:a16="http://schemas.microsoft.com/office/drawing/2014/main" id="{0B2AD26F-5589-42C2-9F63-39A1702036F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>
              <a:extLst>
                <a:ext uri="{FF2B5EF4-FFF2-40B4-BE49-F238E27FC236}">
                  <a16:creationId xmlns:a16="http://schemas.microsoft.com/office/drawing/2014/main" id="{04A802F5-894B-4B23-8FBF-A0DFA5CFA4A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F056CCFD-0042-4F27-A09A-EE97ADD7A760}"/>
              </a:ext>
            </a:extLst>
          </p:cNvPr>
          <p:cNvGrpSpPr/>
          <p:nvPr/>
        </p:nvGrpSpPr>
        <p:grpSpPr>
          <a:xfrm rot="5400000">
            <a:off x="6109678" y="224929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C6F9728B-3B1B-4754-8A7F-2680B41954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7" name="Straight Connector 206">
              <a:extLst>
                <a:ext uri="{FF2B5EF4-FFF2-40B4-BE49-F238E27FC236}">
                  <a16:creationId xmlns:a16="http://schemas.microsoft.com/office/drawing/2014/main" id="{726ADC98-FF93-467C-8F86-9EB27AFF0D6E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>
              <a:extLst>
                <a:ext uri="{FF2B5EF4-FFF2-40B4-BE49-F238E27FC236}">
                  <a16:creationId xmlns:a16="http://schemas.microsoft.com/office/drawing/2014/main" id="{2E44AD08-A570-473B-B3F0-D367B75F7E98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64048E2A-50FB-444A-AE06-406C7B97EA8B}"/>
              </a:ext>
            </a:extLst>
          </p:cNvPr>
          <p:cNvGrpSpPr/>
          <p:nvPr/>
        </p:nvGrpSpPr>
        <p:grpSpPr>
          <a:xfrm rot="5400000">
            <a:off x="6711344" y="2248620"/>
            <a:ext cx="92112" cy="184555"/>
            <a:chOff x="1696599" y="2604822"/>
            <a:chExt cx="92112" cy="184555"/>
          </a:xfrm>
        </p:grpSpPr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18B00080-76D7-4DBA-B33E-F93671F60D7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B6FC4EF3-8657-4633-AAF2-2A6CFF3A107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624617F7-CF96-4F91-9959-320973E0041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CE8A64C4-37A5-41FE-A70E-F703DFCD9E73}"/>
              </a:ext>
            </a:extLst>
          </p:cNvPr>
          <p:cNvGrpSpPr/>
          <p:nvPr/>
        </p:nvGrpSpPr>
        <p:grpSpPr>
          <a:xfrm rot="5400000">
            <a:off x="6108186" y="160171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222" name="Oval 221">
              <a:extLst>
                <a:ext uri="{FF2B5EF4-FFF2-40B4-BE49-F238E27FC236}">
                  <a16:creationId xmlns:a16="http://schemas.microsoft.com/office/drawing/2014/main" id="{51C4302A-F919-45A8-AB03-BF6D480B1D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A50CDC56-8BB1-45CD-9687-A0C6421A872E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CFB141FA-24D6-4381-83F6-0BAB5E5912A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5" name="Group 224">
            <a:extLst>
              <a:ext uri="{FF2B5EF4-FFF2-40B4-BE49-F238E27FC236}">
                <a16:creationId xmlns:a16="http://schemas.microsoft.com/office/drawing/2014/main" id="{87234694-AFB0-4AD5-9AEB-B12CF4184053}"/>
              </a:ext>
            </a:extLst>
          </p:cNvPr>
          <p:cNvGrpSpPr/>
          <p:nvPr/>
        </p:nvGrpSpPr>
        <p:grpSpPr>
          <a:xfrm rot="5400000">
            <a:off x="6716687" y="1605127"/>
            <a:ext cx="92112" cy="184555"/>
            <a:chOff x="1696599" y="2604822"/>
            <a:chExt cx="92112" cy="184555"/>
          </a:xfrm>
        </p:grpSpPr>
        <p:sp>
          <p:nvSpPr>
            <p:cNvPr id="226" name="Oval 225">
              <a:extLst>
                <a:ext uri="{FF2B5EF4-FFF2-40B4-BE49-F238E27FC236}">
                  <a16:creationId xmlns:a16="http://schemas.microsoft.com/office/drawing/2014/main" id="{9D1FD980-2409-4B49-82FC-DD400F7B026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7" name="Straight Connector 226">
              <a:extLst>
                <a:ext uri="{FF2B5EF4-FFF2-40B4-BE49-F238E27FC236}">
                  <a16:creationId xmlns:a16="http://schemas.microsoft.com/office/drawing/2014/main" id="{769BD8C3-56C8-4FA0-85BD-ADF5B04E94B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>
              <a:extLst>
                <a:ext uri="{FF2B5EF4-FFF2-40B4-BE49-F238E27FC236}">
                  <a16:creationId xmlns:a16="http://schemas.microsoft.com/office/drawing/2014/main" id="{E9229F1F-2F59-4D9E-A00A-6E9C0FFCC9E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2C07B7A5-4F21-47AD-8539-18E8CB258034}"/>
              </a:ext>
            </a:extLst>
          </p:cNvPr>
          <p:cNvGrpSpPr/>
          <p:nvPr/>
        </p:nvGrpSpPr>
        <p:grpSpPr>
          <a:xfrm rot="5400000">
            <a:off x="4895033" y="3750508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44" name="Straight Connector 243">
              <a:extLst>
                <a:ext uri="{FF2B5EF4-FFF2-40B4-BE49-F238E27FC236}">
                  <a16:creationId xmlns:a16="http://schemas.microsoft.com/office/drawing/2014/main" id="{A7C54B67-4C95-4ABF-9147-98CEB47E4423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117F4E74-943E-45D3-A20D-E119DFD8F02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6" name="Group 245">
            <a:extLst>
              <a:ext uri="{FF2B5EF4-FFF2-40B4-BE49-F238E27FC236}">
                <a16:creationId xmlns:a16="http://schemas.microsoft.com/office/drawing/2014/main" id="{83BB7642-9BFE-449D-9732-D39A074C8F01}"/>
              </a:ext>
            </a:extLst>
          </p:cNvPr>
          <p:cNvGrpSpPr/>
          <p:nvPr/>
        </p:nvGrpSpPr>
        <p:grpSpPr>
          <a:xfrm rot="5400000">
            <a:off x="5198813" y="3755055"/>
            <a:ext cx="91440" cy="182880"/>
            <a:chOff x="1696599" y="2606497"/>
            <a:chExt cx="91440" cy="182880"/>
          </a:xfrm>
        </p:grpSpPr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7FD04633-8B7F-4AAB-BF0A-5658EC83411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8" name="Straight Connector 247">
              <a:extLst>
                <a:ext uri="{FF2B5EF4-FFF2-40B4-BE49-F238E27FC236}">
                  <a16:creationId xmlns:a16="http://schemas.microsoft.com/office/drawing/2014/main" id="{692B728E-A6D6-49D5-B67C-C6DF1DAC9C80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51075ADD-3945-41BC-A0C9-AB9A5C339F06}"/>
              </a:ext>
            </a:extLst>
          </p:cNvPr>
          <p:cNvGrpSpPr/>
          <p:nvPr/>
        </p:nvGrpSpPr>
        <p:grpSpPr>
          <a:xfrm rot="5400000">
            <a:off x="5498681" y="3751110"/>
            <a:ext cx="91440" cy="182881"/>
            <a:chOff x="1696599" y="2606497"/>
            <a:chExt cx="91440" cy="182880"/>
          </a:xfrm>
        </p:grpSpPr>
        <p:cxnSp>
          <p:nvCxnSpPr>
            <p:cNvPr id="250" name="Straight Connector 249">
              <a:extLst>
                <a:ext uri="{FF2B5EF4-FFF2-40B4-BE49-F238E27FC236}">
                  <a16:creationId xmlns:a16="http://schemas.microsoft.com/office/drawing/2014/main" id="{1C86B63D-EF3C-4EAB-8CFC-AA44A03DAD5D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510C96DB-EDAE-4886-84FF-A529B2BD31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7CC71504-564C-4281-B4EE-A8FAE1E943C2}"/>
              </a:ext>
            </a:extLst>
          </p:cNvPr>
          <p:cNvGrpSpPr/>
          <p:nvPr/>
        </p:nvGrpSpPr>
        <p:grpSpPr>
          <a:xfrm rot="5400000">
            <a:off x="5790829" y="3754974"/>
            <a:ext cx="91440" cy="182880"/>
            <a:chOff x="1696599" y="2606497"/>
            <a:chExt cx="91440" cy="182880"/>
          </a:xfrm>
        </p:grpSpPr>
        <p:sp>
          <p:nvSpPr>
            <p:cNvPr id="253" name="Oval 252">
              <a:extLst>
                <a:ext uri="{FF2B5EF4-FFF2-40B4-BE49-F238E27FC236}">
                  <a16:creationId xmlns:a16="http://schemas.microsoft.com/office/drawing/2014/main" id="{71B3FDC8-6BD9-4D29-8D4C-AA8FF2AD281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4" name="Straight Connector 253">
              <a:extLst>
                <a:ext uri="{FF2B5EF4-FFF2-40B4-BE49-F238E27FC236}">
                  <a16:creationId xmlns:a16="http://schemas.microsoft.com/office/drawing/2014/main" id="{36619A54-26CE-49EE-AB9E-235245F8AEBD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9" name="Group 278">
            <a:extLst>
              <a:ext uri="{FF2B5EF4-FFF2-40B4-BE49-F238E27FC236}">
                <a16:creationId xmlns:a16="http://schemas.microsoft.com/office/drawing/2014/main" id="{CC1628DF-AA40-46C6-B29E-F50A71FA7E52}"/>
              </a:ext>
            </a:extLst>
          </p:cNvPr>
          <p:cNvGrpSpPr/>
          <p:nvPr/>
        </p:nvGrpSpPr>
        <p:grpSpPr>
          <a:xfrm rot="5400000">
            <a:off x="4896876" y="3047084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80" name="Straight Connector 279">
              <a:extLst>
                <a:ext uri="{FF2B5EF4-FFF2-40B4-BE49-F238E27FC236}">
                  <a16:creationId xmlns:a16="http://schemas.microsoft.com/office/drawing/2014/main" id="{682BF96C-1E55-404B-96CF-C49E1652CD04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1" name="Oval 280">
              <a:extLst>
                <a:ext uri="{FF2B5EF4-FFF2-40B4-BE49-F238E27FC236}">
                  <a16:creationId xmlns:a16="http://schemas.microsoft.com/office/drawing/2014/main" id="{B4B84166-EADB-4AF8-970F-0BB229C4A5D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2" name="Group 281">
            <a:extLst>
              <a:ext uri="{FF2B5EF4-FFF2-40B4-BE49-F238E27FC236}">
                <a16:creationId xmlns:a16="http://schemas.microsoft.com/office/drawing/2014/main" id="{678B2438-F48C-4E30-87AD-4EE7BEFAEEB4}"/>
              </a:ext>
            </a:extLst>
          </p:cNvPr>
          <p:cNvGrpSpPr/>
          <p:nvPr/>
        </p:nvGrpSpPr>
        <p:grpSpPr>
          <a:xfrm rot="5400000">
            <a:off x="5201554" y="3040634"/>
            <a:ext cx="91440" cy="182880"/>
            <a:chOff x="1696599" y="2606497"/>
            <a:chExt cx="91440" cy="182880"/>
          </a:xfrm>
        </p:grpSpPr>
        <p:sp>
          <p:nvSpPr>
            <p:cNvPr id="283" name="Oval 282">
              <a:extLst>
                <a:ext uri="{FF2B5EF4-FFF2-40B4-BE49-F238E27FC236}">
                  <a16:creationId xmlns:a16="http://schemas.microsoft.com/office/drawing/2014/main" id="{6D603BAF-392B-4755-B571-0F9ECB5FA54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4" name="Straight Connector 283">
              <a:extLst>
                <a:ext uri="{FF2B5EF4-FFF2-40B4-BE49-F238E27FC236}">
                  <a16:creationId xmlns:a16="http://schemas.microsoft.com/office/drawing/2014/main" id="{6290BE64-36D3-4EE8-9A70-F47CA3AB28CE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5" name="Group 284">
            <a:extLst>
              <a:ext uri="{FF2B5EF4-FFF2-40B4-BE49-F238E27FC236}">
                <a16:creationId xmlns:a16="http://schemas.microsoft.com/office/drawing/2014/main" id="{57ED477B-E974-46A0-95AC-C763B69D39CF}"/>
              </a:ext>
            </a:extLst>
          </p:cNvPr>
          <p:cNvGrpSpPr/>
          <p:nvPr/>
        </p:nvGrpSpPr>
        <p:grpSpPr>
          <a:xfrm rot="5400000">
            <a:off x="5498076" y="3043393"/>
            <a:ext cx="91440" cy="182880"/>
            <a:chOff x="1696599" y="2606497"/>
            <a:chExt cx="91440" cy="182880"/>
          </a:xfrm>
        </p:grpSpPr>
        <p:cxnSp>
          <p:nvCxnSpPr>
            <p:cNvPr id="286" name="Straight Connector 285">
              <a:extLst>
                <a:ext uri="{FF2B5EF4-FFF2-40B4-BE49-F238E27FC236}">
                  <a16:creationId xmlns:a16="http://schemas.microsoft.com/office/drawing/2014/main" id="{59384C1F-6934-4F67-AA36-0E468AD92A02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7" name="Oval 286">
              <a:extLst>
                <a:ext uri="{FF2B5EF4-FFF2-40B4-BE49-F238E27FC236}">
                  <a16:creationId xmlns:a16="http://schemas.microsoft.com/office/drawing/2014/main" id="{285BB41E-7C62-4496-9081-513179845A3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8" name="Group 287">
            <a:extLst>
              <a:ext uri="{FF2B5EF4-FFF2-40B4-BE49-F238E27FC236}">
                <a16:creationId xmlns:a16="http://schemas.microsoft.com/office/drawing/2014/main" id="{B89FD9D8-6ABE-4908-B21E-734B63ACA95C}"/>
              </a:ext>
            </a:extLst>
          </p:cNvPr>
          <p:cNvGrpSpPr/>
          <p:nvPr/>
        </p:nvGrpSpPr>
        <p:grpSpPr>
          <a:xfrm rot="5400000">
            <a:off x="5782915" y="3040634"/>
            <a:ext cx="91440" cy="182880"/>
            <a:chOff x="1696599" y="2606497"/>
            <a:chExt cx="91440" cy="182880"/>
          </a:xfrm>
        </p:grpSpPr>
        <p:sp>
          <p:nvSpPr>
            <p:cNvPr id="289" name="Oval 288">
              <a:extLst>
                <a:ext uri="{FF2B5EF4-FFF2-40B4-BE49-F238E27FC236}">
                  <a16:creationId xmlns:a16="http://schemas.microsoft.com/office/drawing/2014/main" id="{61068D63-1DA8-4DEB-A1F3-04E81AE87E6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0" name="Straight Connector 289">
              <a:extLst>
                <a:ext uri="{FF2B5EF4-FFF2-40B4-BE49-F238E27FC236}">
                  <a16:creationId xmlns:a16="http://schemas.microsoft.com/office/drawing/2014/main" id="{CA0F5F7F-106E-4789-A927-254E12D1C85E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1" name="Group 290">
            <a:extLst>
              <a:ext uri="{FF2B5EF4-FFF2-40B4-BE49-F238E27FC236}">
                <a16:creationId xmlns:a16="http://schemas.microsoft.com/office/drawing/2014/main" id="{7E0E0299-D4C5-44ED-B321-8F982C052897}"/>
              </a:ext>
            </a:extLst>
          </p:cNvPr>
          <p:cNvGrpSpPr/>
          <p:nvPr/>
        </p:nvGrpSpPr>
        <p:grpSpPr>
          <a:xfrm rot="5400000">
            <a:off x="6094471" y="3749635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92" name="Straight Connector 291">
              <a:extLst>
                <a:ext uri="{FF2B5EF4-FFF2-40B4-BE49-F238E27FC236}">
                  <a16:creationId xmlns:a16="http://schemas.microsoft.com/office/drawing/2014/main" id="{26C7EB52-25BC-4C9A-A34D-6EFE354BB20B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3" name="Oval 292">
              <a:extLst>
                <a:ext uri="{FF2B5EF4-FFF2-40B4-BE49-F238E27FC236}">
                  <a16:creationId xmlns:a16="http://schemas.microsoft.com/office/drawing/2014/main" id="{C613B5FE-9074-4D98-B152-C4D0E1F04A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4" name="Group 293">
            <a:extLst>
              <a:ext uri="{FF2B5EF4-FFF2-40B4-BE49-F238E27FC236}">
                <a16:creationId xmlns:a16="http://schemas.microsoft.com/office/drawing/2014/main" id="{28695C01-BC83-47C7-9DA7-BA1147386658}"/>
              </a:ext>
            </a:extLst>
          </p:cNvPr>
          <p:cNvGrpSpPr/>
          <p:nvPr/>
        </p:nvGrpSpPr>
        <p:grpSpPr>
          <a:xfrm rot="5400000">
            <a:off x="6400327" y="3756908"/>
            <a:ext cx="91440" cy="182880"/>
            <a:chOff x="1696599" y="2606497"/>
            <a:chExt cx="91440" cy="182880"/>
          </a:xfrm>
        </p:grpSpPr>
        <p:sp>
          <p:nvSpPr>
            <p:cNvPr id="295" name="Oval 294">
              <a:extLst>
                <a:ext uri="{FF2B5EF4-FFF2-40B4-BE49-F238E27FC236}">
                  <a16:creationId xmlns:a16="http://schemas.microsoft.com/office/drawing/2014/main" id="{1CB155B4-FA8F-4574-89FD-BCB4DF4363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6" name="Straight Connector 295">
              <a:extLst>
                <a:ext uri="{FF2B5EF4-FFF2-40B4-BE49-F238E27FC236}">
                  <a16:creationId xmlns:a16="http://schemas.microsoft.com/office/drawing/2014/main" id="{63FEE10A-97B4-4DAA-986C-9BF8B691A7C5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7" name="Group 296">
            <a:extLst>
              <a:ext uri="{FF2B5EF4-FFF2-40B4-BE49-F238E27FC236}">
                <a16:creationId xmlns:a16="http://schemas.microsoft.com/office/drawing/2014/main" id="{613D3E25-43F4-46A0-AB70-A403CC7D6DCE}"/>
              </a:ext>
            </a:extLst>
          </p:cNvPr>
          <p:cNvGrpSpPr/>
          <p:nvPr/>
        </p:nvGrpSpPr>
        <p:grpSpPr>
          <a:xfrm rot="5400000">
            <a:off x="6707995" y="3754704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98" name="Straight Connector 297">
              <a:extLst>
                <a:ext uri="{FF2B5EF4-FFF2-40B4-BE49-F238E27FC236}">
                  <a16:creationId xmlns:a16="http://schemas.microsoft.com/office/drawing/2014/main" id="{5617BF39-D015-46AB-8E19-000DE57FC160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9" name="Oval 298">
              <a:extLst>
                <a:ext uri="{FF2B5EF4-FFF2-40B4-BE49-F238E27FC236}">
                  <a16:creationId xmlns:a16="http://schemas.microsoft.com/office/drawing/2014/main" id="{50F48A93-2459-4410-89FF-A2E447B771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0" name="Group 299">
            <a:extLst>
              <a:ext uri="{FF2B5EF4-FFF2-40B4-BE49-F238E27FC236}">
                <a16:creationId xmlns:a16="http://schemas.microsoft.com/office/drawing/2014/main" id="{E555DD98-69B7-40FB-A54F-B1557ED608E8}"/>
              </a:ext>
            </a:extLst>
          </p:cNvPr>
          <p:cNvGrpSpPr/>
          <p:nvPr/>
        </p:nvGrpSpPr>
        <p:grpSpPr>
          <a:xfrm rot="5400000">
            <a:off x="6996519" y="3756908"/>
            <a:ext cx="91440" cy="182880"/>
            <a:chOff x="1696599" y="2606497"/>
            <a:chExt cx="91440" cy="182880"/>
          </a:xfrm>
        </p:grpSpPr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371FF73D-3527-456A-86B9-ED3AEA70720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2" name="Straight Connector 301">
              <a:extLst>
                <a:ext uri="{FF2B5EF4-FFF2-40B4-BE49-F238E27FC236}">
                  <a16:creationId xmlns:a16="http://schemas.microsoft.com/office/drawing/2014/main" id="{E7618966-76EB-4C56-B7BD-FBC6F33FCE26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7" name="Group 366">
            <a:extLst>
              <a:ext uri="{FF2B5EF4-FFF2-40B4-BE49-F238E27FC236}">
                <a16:creationId xmlns:a16="http://schemas.microsoft.com/office/drawing/2014/main" id="{447A2BDF-4674-42D8-8A8E-AAB9397C76CB}"/>
              </a:ext>
            </a:extLst>
          </p:cNvPr>
          <p:cNvGrpSpPr/>
          <p:nvPr/>
        </p:nvGrpSpPr>
        <p:grpSpPr>
          <a:xfrm rot="5400000">
            <a:off x="7311476" y="3748327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68" name="Oval 367">
              <a:extLst>
                <a:ext uri="{FF2B5EF4-FFF2-40B4-BE49-F238E27FC236}">
                  <a16:creationId xmlns:a16="http://schemas.microsoft.com/office/drawing/2014/main" id="{650A63ED-F4C2-43A8-A074-B4084C3C675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69" name="Straight Connector 368">
              <a:extLst>
                <a:ext uri="{FF2B5EF4-FFF2-40B4-BE49-F238E27FC236}">
                  <a16:creationId xmlns:a16="http://schemas.microsoft.com/office/drawing/2014/main" id="{272F6FAD-63AB-4C43-87DE-7728CF2263F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Straight Connector 369">
              <a:extLst>
                <a:ext uri="{FF2B5EF4-FFF2-40B4-BE49-F238E27FC236}">
                  <a16:creationId xmlns:a16="http://schemas.microsoft.com/office/drawing/2014/main" id="{3F589256-8A34-4444-9A56-B8D240FCF14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1" name="Group 370">
            <a:extLst>
              <a:ext uri="{FF2B5EF4-FFF2-40B4-BE49-F238E27FC236}">
                <a16:creationId xmlns:a16="http://schemas.microsoft.com/office/drawing/2014/main" id="{0FE95700-4A58-4176-8F88-BC0BC7B87057}"/>
              </a:ext>
            </a:extLst>
          </p:cNvPr>
          <p:cNvGrpSpPr/>
          <p:nvPr/>
        </p:nvGrpSpPr>
        <p:grpSpPr>
          <a:xfrm rot="5400000">
            <a:off x="6100125" y="3033173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72" name="Oval 371">
              <a:extLst>
                <a:ext uri="{FF2B5EF4-FFF2-40B4-BE49-F238E27FC236}">
                  <a16:creationId xmlns:a16="http://schemas.microsoft.com/office/drawing/2014/main" id="{30E36985-F6D2-4971-8B17-482522B11CE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73" name="Straight Connector 372">
              <a:extLst>
                <a:ext uri="{FF2B5EF4-FFF2-40B4-BE49-F238E27FC236}">
                  <a16:creationId xmlns:a16="http://schemas.microsoft.com/office/drawing/2014/main" id="{1913F0D3-50CE-4E4A-AD48-6D684E4C502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Straight Connector 373">
              <a:extLst>
                <a:ext uri="{FF2B5EF4-FFF2-40B4-BE49-F238E27FC236}">
                  <a16:creationId xmlns:a16="http://schemas.microsoft.com/office/drawing/2014/main" id="{F80CA69D-0C1A-40E6-99E7-6DA8D784AD6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5" name="Group 374">
            <a:extLst>
              <a:ext uri="{FF2B5EF4-FFF2-40B4-BE49-F238E27FC236}">
                <a16:creationId xmlns:a16="http://schemas.microsoft.com/office/drawing/2014/main" id="{1529F421-FD0E-4E9E-88DB-FF6119FB2DAE}"/>
              </a:ext>
            </a:extLst>
          </p:cNvPr>
          <p:cNvGrpSpPr/>
          <p:nvPr/>
        </p:nvGrpSpPr>
        <p:grpSpPr>
          <a:xfrm rot="5400000">
            <a:off x="4894623" y="2250997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76" name="Oval 375">
              <a:extLst>
                <a:ext uri="{FF2B5EF4-FFF2-40B4-BE49-F238E27FC236}">
                  <a16:creationId xmlns:a16="http://schemas.microsoft.com/office/drawing/2014/main" id="{23554B1D-6EB2-48A9-90D5-6B10146658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77" name="Straight Connector 376">
              <a:extLst>
                <a:ext uri="{FF2B5EF4-FFF2-40B4-BE49-F238E27FC236}">
                  <a16:creationId xmlns:a16="http://schemas.microsoft.com/office/drawing/2014/main" id="{3AAED2CD-462C-4B65-9498-9708F166BEC7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Straight Connector 377">
              <a:extLst>
                <a:ext uri="{FF2B5EF4-FFF2-40B4-BE49-F238E27FC236}">
                  <a16:creationId xmlns:a16="http://schemas.microsoft.com/office/drawing/2014/main" id="{5E600B8A-ABD2-44B1-91B8-C24E736DA94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8" name="TextBox 387">
            <a:extLst>
              <a:ext uri="{FF2B5EF4-FFF2-40B4-BE49-F238E27FC236}">
                <a16:creationId xmlns:a16="http://schemas.microsoft.com/office/drawing/2014/main" id="{76345492-35B2-4F0E-984F-B202C92A5B22}"/>
              </a:ext>
            </a:extLst>
          </p:cNvPr>
          <p:cNvSpPr txBox="1"/>
          <p:nvPr/>
        </p:nvSpPr>
        <p:spPr>
          <a:xfrm>
            <a:off x="5090904" y="235337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COLUMN LEFT</a:t>
            </a:r>
          </a:p>
        </p:txBody>
      </p:sp>
    </p:spTree>
    <p:extLst>
      <p:ext uri="{BB962C8B-B14F-4D97-AF65-F5344CB8AC3E}">
        <p14:creationId xmlns:p14="http://schemas.microsoft.com/office/powerpoint/2010/main" val="16377404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E27CF1-3974-4822-A8F1-45505C052ACB}"/>
              </a:ext>
            </a:extLst>
          </p:cNvPr>
          <p:cNvSpPr txBox="1"/>
          <p:nvPr/>
        </p:nvSpPr>
        <p:spPr>
          <a:xfrm>
            <a:off x="322170" y="5491605"/>
            <a:ext cx="548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LEFT</a:t>
            </a:r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2BF5A5D4-1D8D-4DD7-86AA-B0758B2FE28A}"/>
              </a:ext>
            </a:extLst>
          </p:cNvPr>
          <p:cNvSpPr txBox="1"/>
          <p:nvPr/>
        </p:nvSpPr>
        <p:spPr>
          <a:xfrm>
            <a:off x="325905" y="6103613"/>
            <a:ext cx="587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RIGHT</a:t>
            </a: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EA8E3C34-C6CD-4084-BAB8-231FE614F445}"/>
              </a:ext>
            </a:extLst>
          </p:cNvPr>
          <p:cNvSpPr txBox="1"/>
          <p:nvPr/>
        </p:nvSpPr>
        <p:spPr>
          <a:xfrm>
            <a:off x="784901" y="5497458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HALF STEP</a:t>
            </a:r>
          </a:p>
        </p:txBody>
      </p:sp>
      <p:sp>
        <p:nvSpPr>
          <p:cNvPr id="317" name="TextBox 316">
            <a:extLst>
              <a:ext uri="{FF2B5EF4-FFF2-40B4-BE49-F238E27FC236}">
                <a16:creationId xmlns:a16="http://schemas.microsoft.com/office/drawing/2014/main" id="{290A1406-0FF5-44AC-864F-9DD7B16578DD}"/>
              </a:ext>
            </a:extLst>
          </p:cNvPr>
          <p:cNvSpPr txBox="1"/>
          <p:nvPr/>
        </p:nvSpPr>
        <p:spPr>
          <a:xfrm>
            <a:off x="1694485" y="5490638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FULL STEP</a:t>
            </a:r>
          </a:p>
        </p:txBody>
      </p:sp>
      <p:sp>
        <p:nvSpPr>
          <p:cNvPr id="318" name="TextBox 317">
            <a:extLst>
              <a:ext uri="{FF2B5EF4-FFF2-40B4-BE49-F238E27FC236}">
                <a16:creationId xmlns:a16="http://schemas.microsoft.com/office/drawing/2014/main" id="{A71FB44E-316D-481A-A803-F56443BC45DB}"/>
              </a:ext>
            </a:extLst>
          </p:cNvPr>
          <p:cNvSpPr txBox="1"/>
          <p:nvPr/>
        </p:nvSpPr>
        <p:spPr>
          <a:xfrm>
            <a:off x="2458706" y="5496481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PIVOT 45⁰</a:t>
            </a:r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FCB451F9-D20A-4788-9F1E-719725209A04}"/>
              </a:ext>
            </a:extLst>
          </p:cNvPr>
          <p:cNvSpPr txBox="1"/>
          <p:nvPr/>
        </p:nvSpPr>
        <p:spPr>
          <a:xfrm>
            <a:off x="3281228" y="5489661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PIVOT 90⁰</a:t>
            </a:r>
          </a:p>
        </p:txBody>
      </p:sp>
      <p:grpSp>
        <p:nvGrpSpPr>
          <p:cNvPr id="320" name="Group 319">
            <a:extLst>
              <a:ext uri="{FF2B5EF4-FFF2-40B4-BE49-F238E27FC236}">
                <a16:creationId xmlns:a16="http://schemas.microsoft.com/office/drawing/2014/main" id="{02368C1F-B964-46CA-9D8F-A7801B0820E5}"/>
              </a:ext>
            </a:extLst>
          </p:cNvPr>
          <p:cNvGrpSpPr/>
          <p:nvPr/>
        </p:nvGrpSpPr>
        <p:grpSpPr>
          <a:xfrm rot="5400000">
            <a:off x="1175480" y="5801204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321" name="Straight Connector 320">
              <a:extLst>
                <a:ext uri="{FF2B5EF4-FFF2-40B4-BE49-F238E27FC236}">
                  <a16:creationId xmlns:a16="http://schemas.microsoft.com/office/drawing/2014/main" id="{3C852896-FAE7-417F-AA09-CA4694A5C806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2" name="Oval 321">
              <a:extLst>
                <a:ext uri="{FF2B5EF4-FFF2-40B4-BE49-F238E27FC236}">
                  <a16:creationId xmlns:a16="http://schemas.microsoft.com/office/drawing/2014/main" id="{ECE8E0C6-DCAF-4E7A-9F59-D098BB9A7C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3" name="Group 322">
            <a:extLst>
              <a:ext uri="{FF2B5EF4-FFF2-40B4-BE49-F238E27FC236}">
                <a16:creationId xmlns:a16="http://schemas.microsoft.com/office/drawing/2014/main" id="{550FF672-13A9-41CC-A863-22C14F5A72BF}"/>
              </a:ext>
            </a:extLst>
          </p:cNvPr>
          <p:cNvGrpSpPr/>
          <p:nvPr/>
        </p:nvGrpSpPr>
        <p:grpSpPr>
          <a:xfrm rot="5400000">
            <a:off x="2084728" y="580070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24" name="Oval 323">
              <a:extLst>
                <a:ext uri="{FF2B5EF4-FFF2-40B4-BE49-F238E27FC236}">
                  <a16:creationId xmlns:a16="http://schemas.microsoft.com/office/drawing/2014/main" id="{FE19085E-0999-4DEA-BA8F-6889AABE221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25" name="Straight Connector 324">
              <a:extLst>
                <a:ext uri="{FF2B5EF4-FFF2-40B4-BE49-F238E27FC236}">
                  <a16:creationId xmlns:a16="http://schemas.microsoft.com/office/drawing/2014/main" id="{D4D85B7E-6F62-46A1-A693-35A328D46DB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>
              <a:extLst>
                <a:ext uri="{FF2B5EF4-FFF2-40B4-BE49-F238E27FC236}">
                  <a16:creationId xmlns:a16="http://schemas.microsoft.com/office/drawing/2014/main" id="{F46F757B-9749-4CA0-940D-C7443D5597B5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7" name="Group 326">
            <a:extLst>
              <a:ext uri="{FF2B5EF4-FFF2-40B4-BE49-F238E27FC236}">
                <a16:creationId xmlns:a16="http://schemas.microsoft.com/office/drawing/2014/main" id="{196C9BE8-173C-4C6D-9D1F-3F8A6478363A}"/>
              </a:ext>
            </a:extLst>
          </p:cNvPr>
          <p:cNvGrpSpPr/>
          <p:nvPr/>
        </p:nvGrpSpPr>
        <p:grpSpPr>
          <a:xfrm>
            <a:off x="2781271" y="5814643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328" name="Oval 327">
              <a:extLst>
                <a:ext uri="{FF2B5EF4-FFF2-40B4-BE49-F238E27FC236}">
                  <a16:creationId xmlns:a16="http://schemas.microsoft.com/office/drawing/2014/main" id="{BF090516-75E7-4C61-92E8-2DE69FA7FE6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29" name="Straight Connector 328">
              <a:extLst>
                <a:ext uri="{FF2B5EF4-FFF2-40B4-BE49-F238E27FC236}">
                  <a16:creationId xmlns:a16="http://schemas.microsoft.com/office/drawing/2014/main" id="{0C17DA11-48A8-4989-B556-5A944B9F6E7C}"/>
                </a:ext>
              </a:extLst>
            </p:cNvPr>
            <p:cNvCxnSpPr>
              <a:cxnSpLocks/>
              <a:stCxn id="328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>
              <a:extLst>
                <a:ext uri="{FF2B5EF4-FFF2-40B4-BE49-F238E27FC236}">
                  <a16:creationId xmlns:a16="http://schemas.microsoft.com/office/drawing/2014/main" id="{380D47DC-F953-469F-BEE6-435E08C0B60A}"/>
                </a:ext>
              </a:extLst>
            </p:cNvPr>
            <p:cNvCxnSpPr>
              <a:cxnSpLocks/>
              <a:stCxn id="328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>
              <a:extLst>
                <a:ext uri="{FF2B5EF4-FFF2-40B4-BE49-F238E27FC236}">
                  <a16:creationId xmlns:a16="http://schemas.microsoft.com/office/drawing/2014/main" id="{8BA1F5E2-806C-4442-B485-957633C72E0C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>
              <a:extLst>
                <a:ext uri="{FF2B5EF4-FFF2-40B4-BE49-F238E27FC236}">
                  <a16:creationId xmlns:a16="http://schemas.microsoft.com/office/drawing/2014/main" id="{F5EF326E-3EF3-4B53-9763-A031CF5EB1EF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4" name="Group 333">
            <a:extLst>
              <a:ext uri="{FF2B5EF4-FFF2-40B4-BE49-F238E27FC236}">
                <a16:creationId xmlns:a16="http://schemas.microsoft.com/office/drawing/2014/main" id="{7C5E7BF2-9B96-4411-AF05-58A508D41592}"/>
              </a:ext>
            </a:extLst>
          </p:cNvPr>
          <p:cNvGrpSpPr/>
          <p:nvPr/>
        </p:nvGrpSpPr>
        <p:grpSpPr>
          <a:xfrm>
            <a:off x="3626723" y="5832417"/>
            <a:ext cx="181608" cy="136552"/>
            <a:chOff x="4239007" y="3755223"/>
            <a:chExt cx="181608" cy="136552"/>
          </a:xfrm>
          <a:solidFill>
            <a:schemeClr val="bg1"/>
          </a:solidFill>
        </p:grpSpPr>
        <p:grpSp>
          <p:nvGrpSpPr>
            <p:cNvPr id="335" name="Group 334">
              <a:extLst>
                <a:ext uri="{FF2B5EF4-FFF2-40B4-BE49-F238E27FC236}">
                  <a16:creationId xmlns:a16="http://schemas.microsoft.com/office/drawing/2014/main" id="{33E00387-F9A4-46AB-9452-BFEB17253FF0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  <a:grpFill/>
          </p:grpSpPr>
          <p:sp>
            <p:nvSpPr>
              <p:cNvPr id="338" name="Oval 337">
                <a:extLst>
                  <a:ext uri="{FF2B5EF4-FFF2-40B4-BE49-F238E27FC236}">
                    <a16:creationId xmlns:a16="http://schemas.microsoft.com/office/drawing/2014/main" id="{96AF7D89-8259-4591-AE3A-5465D92EF9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39" name="Straight Connector 338">
                <a:extLst>
                  <a:ext uri="{FF2B5EF4-FFF2-40B4-BE49-F238E27FC236}">
                    <a16:creationId xmlns:a16="http://schemas.microsoft.com/office/drawing/2014/main" id="{F30C69FE-CFAB-4177-8DAC-6E45D0413668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>
                <a:extLst>
                  <a:ext uri="{FF2B5EF4-FFF2-40B4-BE49-F238E27FC236}">
                    <a16:creationId xmlns:a16="http://schemas.microsoft.com/office/drawing/2014/main" id="{6AA1F758-F6B2-4359-8158-88D3C894FDE9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6" name="Straight Connector 335">
              <a:extLst>
                <a:ext uri="{FF2B5EF4-FFF2-40B4-BE49-F238E27FC236}">
                  <a16:creationId xmlns:a16="http://schemas.microsoft.com/office/drawing/2014/main" id="{BA4380A3-E211-4526-A4BE-B66C11F9CB8E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Connector 336">
              <a:extLst>
                <a:ext uri="{FF2B5EF4-FFF2-40B4-BE49-F238E27FC236}">
                  <a16:creationId xmlns:a16="http://schemas.microsoft.com/office/drawing/2014/main" id="{71872E15-CE8C-4BF0-AB4F-FAC3117F75D1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3" name="Oval 342">
            <a:extLst>
              <a:ext uri="{FF2B5EF4-FFF2-40B4-BE49-F238E27FC236}">
                <a16:creationId xmlns:a16="http://schemas.microsoft.com/office/drawing/2014/main" id="{FC9AF081-8FE7-4774-9079-F5F41FD6C286}"/>
              </a:ext>
            </a:extLst>
          </p:cNvPr>
          <p:cNvSpPr>
            <a:spLocks noChangeAspect="1"/>
          </p:cNvSpPr>
          <p:nvPr/>
        </p:nvSpPr>
        <p:spPr>
          <a:xfrm rot="5400000">
            <a:off x="552193" y="5846924"/>
            <a:ext cx="91440" cy="914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2DD75BA8-9888-4AB4-9D95-2AC44191FAC5}"/>
              </a:ext>
            </a:extLst>
          </p:cNvPr>
          <p:cNvGrpSpPr/>
          <p:nvPr/>
        </p:nvGrpSpPr>
        <p:grpSpPr>
          <a:xfrm rot="5400000">
            <a:off x="1175480" y="6456039"/>
            <a:ext cx="91440" cy="182880"/>
            <a:chOff x="1696599" y="2606497"/>
            <a:chExt cx="91440" cy="182880"/>
          </a:xfrm>
        </p:grpSpPr>
        <p:sp>
          <p:nvSpPr>
            <p:cNvPr id="345" name="Oval 344">
              <a:extLst>
                <a:ext uri="{FF2B5EF4-FFF2-40B4-BE49-F238E27FC236}">
                  <a16:creationId xmlns:a16="http://schemas.microsoft.com/office/drawing/2014/main" id="{1C068F7A-CAB4-4F81-9CF8-0944152035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6" name="Straight Connector 345">
              <a:extLst>
                <a:ext uri="{FF2B5EF4-FFF2-40B4-BE49-F238E27FC236}">
                  <a16:creationId xmlns:a16="http://schemas.microsoft.com/office/drawing/2014/main" id="{935AE356-96E6-400B-89E0-12F7E9BC1B2E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8" name="Oval 347">
            <a:extLst>
              <a:ext uri="{FF2B5EF4-FFF2-40B4-BE49-F238E27FC236}">
                <a16:creationId xmlns:a16="http://schemas.microsoft.com/office/drawing/2014/main" id="{4D4188D5-9FD8-4256-AD8E-5A552765FA04}"/>
              </a:ext>
            </a:extLst>
          </p:cNvPr>
          <p:cNvSpPr>
            <a:spLocks noChangeAspect="1"/>
          </p:cNvSpPr>
          <p:nvPr/>
        </p:nvSpPr>
        <p:spPr>
          <a:xfrm rot="5400000">
            <a:off x="547884" y="6499891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CCED2FEB-84B1-412E-9988-00F0AE445910}"/>
              </a:ext>
            </a:extLst>
          </p:cNvPr>
          <p:cNvGrpSpPr/>
          <p:nvPr/>
        </p:nvGrpSpPr>
        <p:grpSpPr>
          <a:xfrm rot="5400000">
            <a:off x="2078621" y="6452998"/>
            <a:ext cx="92112" cy="184555"/>
            <a:chOff x="1696599" y="2604822"/>
            <a:chExt cx="92112" cy="184555"/>
          </a:xfrm>
        </p:grpSpPr>
        <p:sp>
          <p:nvSpPr>
            <p:cNvPr id="351" name="Oval 350">
              <a:extLst>
                <a:ext uri="{FF2B5EF4-FFF2-40B4-BE49-F238E27FC236}">
                  <a16:creationId xmlns:a16="http://schemas.microsoft.com/office/drawing/2014/main" id="{84869073-4E9B-4FCE-A743-E66C02C0A75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2" name="Straight Connector 351">
              <a:extLst>
                <a:ext uri="{FF2B5EF4-FFF2-40B4-BE49-F238E27FC236}">
                  <a16:creationId xmlns:a16="http://schemas.microsoft.com/office/drawing/2014/main" id="{5DF22AD5-3AD1-4B96-94CA-0AE3283FA19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Straight Connector 352">
              <a:extLst>
                <a:ext uri="{FF2B5EF4-FFF2-40B4-BE49-F238E27FC236}">
                  <a16:creationId xmlns:a16="http://schemas.microsoft.com/office/drawing/2014/main" id="{830EEBA9-5602-44D2-98B3-474297160FD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4" name="Group 353">
            <a:extLst>
              <a:ext uri="{FF2B5EF4-FFF2-40B4-BE49-F238E27FC236}">
                <a16:creationId xmlns:a16="http://schemas.microsoft.com/office/drawing/2014/main" id="{20915F1D-DCE7-412D-B76B-0A213A02D60D}"/>
              </a:ext>
            </a:extLst>
          </p:cNvPr>
          <p:cNvGrpSpPr/>
          <p:nvPr/>
        </p:nvGrpSpPr>
        <p:grpSpPr>
          <a:xfrm>
            <a:off x="2783981" y="6466939"/>
            <a:ext cx="165949" cy="156001"/>
            <a:chOff x="2321442" y="4560245"/>
            <a:chExt cx="165949" cy="156001"/>
          </a:xfrm>
        </p:grpSpPr>
        <p:sp>
          <p:nvSpPr>
            <p:cNvPr id="355" name="Oval 354">
              <a:extLst>
                <a:ext uri="{FF2B5EF4-FFF2-40B4-BE49-F238E27FC236}">
                  <a16:creationId xmlns:a16="http://schemas.microsoft.com/office/drawing/2014/main" id="{77F4E637-C403-43EB-9995-BFD37487232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6" name="Straight Connector 355">
              <a:extLst>
                <a:ext uri="{FF2B5EF4-FFF2-40B4-BE49-F238E27FC236}">
                  <a16:creationId xmlns:a16="http://schemas.microsoft.com/office/drawing/2014/main" id="{F88F7C6A-29B8-4B02-84D4-B3AA5C355361}"/>
                </a:ext>
              </a:extLst>
            </p:cNvPr>
            <p:cNvCxnSpPr>
              <a:cxnSpLocks/>
              <a:stCxn id="355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>
              <a:extLst>
                <a:ext uri="{FF2B5EF4-FFF2-40B4-BE49-F238E27FC236}">
                  <a16:creationId xmlns:a16="http://schemas.microsoft.com/office/drawing/2014/main" id="{24F658A9-75C0-49ED-A678-A61EC6AB2F63}"/>
                </a:ext>
              </a:extLst>
            </p:cNvPr>
            <p:cNvCxnSpPr>
              <a:cxnSpLocks/>
              <a:stCxn id="355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Connector 357">
              <a:extLst>
                <a:ext uri="{FF2B5EF4-FFF2-40B4-BE49-F238E27FC236}">
                  <a16:creationId xmlns:a16="http://schemas.microsoft.com/office/drawing/2014/main" id="{4CB4A3FF-EACE-482B-BCB5-9BBB987A2D9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Connector 358">
              <a:extLst>
                <a:ext uri="{FF2B5EF4-FFF2-40B4-BE49-F238E27FC236}">
                  <a16:creationId xmlns:a16="http://schemas.microsoft.com/office/drawing/2014/main" id="{CFD3D1C0-ECA7-43F1-9EAF-E58D421FAF1D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0" name="Group 359">
            <a:extLst>
              <a:ext uri="{FF2B5EF4-FFF2-40B4-BE49-F238E27FC236}">
                <a16:creationId xmlns:a16="http://schemas.microsoft.com/office/drawing/2014/main" id="{4858C514-4103-4661-8D26-40BBE28F23F2}"/>
              </a:ext>
            </a:extLst>
          </p:cNvPr>
          <p:cNvGrpSpPr/>
          <p:nvPr/>
        </p:nvGrpSpPr>
        <p:grpSpPr>
          <a:xfrm>
            <a:off x="3631108" y="6487669"/>
            <a:ext cx="181608" cy="136552"/>
            <a:chOff x="4239007" y="3755223"/>
            <a:chExt cx="181608" cy="136552"/>
          </a:xfrm>
        </p:grpSpPr>
        <p:grpSp>
          <p:nvGrpSpPr>
            <p:cNvPr id="361" name="Group 360">
              <a:extLst>
                <a:ext uri="{FF2B5EF4-FFF2-40B4-BE49-F238E27FC236}">
                  <a16:creationId xmlns:a16="http://schemas.microsoft.com/office/drawing/2014/main" id="{8C13B8F4-E2CE-4F1B-A4C5-9B89A59462B9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</p:grpSpPr>
          <p:sp>
            <p:nvSpPr>
              <p:cNvPr id="364" name="Oval 363">
                <a:extLst>
                  <a:ext uri="{FF2B5EF4-FFF2-40B4-BE49-F238E27FC236}">
                    <a16:creationId xmlns:a16="http://schemas.microsoft.com/office/drawing/2014/main" id="{F0C26BFA-F61C-41D6-9803-1658968A205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65" name="Straight Connector 364">
                <a:extLst>
                  <a:ext uri="{FF2B5EF4-FFF2-40B4-BE49-F238E27FC236}">
                    <a16:creationId xmlns:a16="http://schemas.microsoft.com/office/drawing/2014/main" id="{85B8E7CD-4A07-420F-AA9C-8D98504976DB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Straight Connector 365">
                <a:extLst>
                  <a:ext uri="{FF2B5EF4-FFF2-40B4-BE49-F238E27FC236}">
                    <a16:creationId xmlns:a16="http://schemas.microsoft.com/office/drawing/2014/main" id="{2F68D025-5B72-42EB-BFDD-5035D0E3BEB9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2" name="Straight Connector 361">
              <a:extLst>
                <a:ext uri="{FF2B5EF4-FFF2-40B4-BE49-F238E27FC236}">
                  <a16:creationId xmlns:a16="http://schemas.microsoft.com/office/drawing/2014/main" id="{66768AF4-1C6E-43EF-88FA-84ACFF19CCA8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Straight Connector 362">
              <a:extLst>
                <a:ext uri="{FF2B5EF4-FFF2-40B4-BE49-F238E27FC236}">
                  <a16:creationId xmlns:a16="http://schemas.microsoft.com/office/drawing/2014/main" id="{46339183-8F80-4952-958B-A985C73B0C7A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065DC02-6818-4861-A319-8AFD8CFD1DAC}"/>
              </a:ext>
            </a:extLst>
          </p:cNvPr>
          <p:cNvGrpSpPr/>
          <p:nvPr/>
        </p:nvGrpSpPr>
        <p:grpSpPr>
          <a:xfrm>
            <a:off x="7911169" y="6210290"/>
            <a:ext cx="92112" cy="184555"/>
            <a:chOff x="1696599" y="2604822"/>
            <a:chExt cx="92112" cy="184555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411D676-6308-4869-B510-3E658A88A2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6CEFE97-AE8C-4E57-89DE-6D600E1849B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5906173-7F9C-4380-870E-078B65AB0AD6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E9DB956-3F2D-4D12-8FB5-CB148E2C9033}"/>
              </a:ext>
            </a:extLst>
          </p:cNvPr>
          <p:cNvGrpSpPr/>
          <p:nvPr/>
        </p:nvGrpSpPr>
        <p:grpSpPr>
          <a:xfrm>
            <a:off x="7905163" y="5608253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F198E5E-99B7-4F7F-A21C-EF998BA44AE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CA9056A-3C9F-4E9C-8FA1-BE3DC098096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AB160DF-9094-4684-AE3F-FF236702E15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2CD0D98-A57E-4BC2-9C1E-AA1C415432A7}"/>
              </a:ext>
            </a:extLst>
          </p:cNvPr>
          <p:cNvGrpSpPr/>
          <p:nvPr/>
        </p:nvGrpSpPr>
        <p:grpSpPr>
          <a:xfrm>
            <a:off x="8677042" y="6210209"/>
            <a:ext cx="92112" cy="184555"/>
            <a:chOff x="1696599" y="2604822"/>
            <a:chExt cx="92112" cy="184555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F274A32-84E7-456F-AC2F-72AB95E06F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0387801-60C2-47DE-8F69-D7C955497BE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A67D7B5-3CD3-462F-AC59-CB2C6348F4E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2C727C4-D14A-4400-A57B-6B05F50DED9D}"/>
              </a:ext>
            </a:extLst>
          </p:cNvPr>
          <p:cNvGrpSpPr/>
          <p:nvPr/>
        </p:nvGrpSpPr>
        <p:grpSpPr>
          <a:xfrm>
            <a:off x="9437261" y="6205363"/>
            <a:ext cx="92112" cy="184555"/>
            <a:chOff x="1696599" y="2604822"/>
            <a:chExt cx="92112" cy="184555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BE6FCF3-75ED-428A-A40A-AC989BFE45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3435842-3A4E-485A-A80B-E9777501B3F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299A864-6BF1-40B0-AEEE-FB8A2D3044F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7919C85-FCB7-4F34-B04A-8DC4981D7E21}"/>
              </a:ext>
            </a:extLst>
          </p:cNvPr>
          <p:cNvGrpSpPr/>
          <p:nvPr/>
        </p:nvGrpSpPr>
        <p:grpSpPr>
          <a:xfrm>
            <a:off x="10065284" y="6210711"/>
            <a:ext cx="92112" cy="184555"/>
            <a:chOff x="1696599" y="2604822"/>
            <a:chExt cx="92112" cy="184555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9DA557E-98CE-43F3-AE48-4410BFA3F5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A54BA03-3994-4EC4-BAF5-C4D9C3E9B00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77A63B1-350C-45EA-AF6B-FE92D728E64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7168728-15FB-40DD-AD81-973C7077DD17}"/>
              </a:ext>
            </a:extLst>
          </p:cNvPr>
          <p:cNvGrpSpPr/>
          <p:nvPr/>
        </p:nvGrpSpPr>
        <p:grpSpPr>
          <a:xfrm>
            <a:off x="8673553" y="5609928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30B6CC7-3E61-483E-BF7B-A7D5F55A21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B98BA55-FB13-448F-9F75-DCB2A26BE2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A2F3B66-E8D5-410D-89EB-2EC2A217EEB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56390D9-14BB-445C-8FC4-A68CA65A224C}"/>
              </a:ext>
            </a:extLst>
          </p:cNvPr>
          <p:cNvGrpSpPr/>
          <p:nvPr/>
        </p:nvGrpSpPr>
        <p:grpSpPr>
          <a:xfrm>
            <a:off x="9436376" y="5601219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0F1BC0E-D808-4B14-846C-83B426E199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5C12436-4BCF-4B26-BF35-99000D724A6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741719D-1F3E-4D81-83BD-93E427C5477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CC2A040-C5D0-4E25-A0C1-E1BCD0984956}"/>
              </a:ext>
            </a:extLst>
          </p:cNvPr>
          <p:cNvGrpSpPr/>
          <p:nvPr/>
        </p:nvGrpSpPr>
        <p:grpSpPr>
          <a:xfrm>
            <a:off x="10064984" y="560714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74466E4-2CBB-4094-81F4-46644837EC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7C752026-DC09-44A6-824D-3C5128C0A86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382E5350-670E-4F55-AF04-33C3AD7158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1A23735-1F00-44CF-B1CF-0AD3F9F74649}"/>
              </a:ext>
            </a:extLst>
          </p:cNvPr>
          <p:cNvGrpSpPr/>
          <p:nvPr/>
        </p:nvGrpSpPr>
        <p:grpSpPr>
          <a:xfrm>
            <a:off x="7909048" y="5008465"/>
            <a:ext cx="92112" cy="184555"/>
            <a:chOff x="1696599" y="2604822"/>
            <a:chExt cx="92112" cy="184555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022D9B7A-7B7A-4242-B5C6-56C909DA6A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7E3E1E8-8E3B-4B4E-997B-9B78F88833D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2EC13067-DD00-4752-A134-D9B7B99D0D1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181C051-CFFC-4894-BC40-E9F49FCD8C4D}"/>
              </a:ext>
            </a:extLst>
          </p:cNvPr>
          <p:cNvGrpSpPr/>
          <p:nvPr/>
        </p:nvGrpSpPr>
        <p:grpSpPr>
          <a:xfrm>
            <a:off x="8677300" y="5008465"/>
            <a:ext cx="92112" cy="184555"/>
            <a:chOff x="1696599" y="2604822"/>
            <a:chExt cx="92112" cy="184555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93045A19-2657-4CFF-A88C-3F1434B30B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12462845-08F2-458A-B76B-212AE52229F6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E5B76BD5-EC6B-439A-80A3-CF564BCE45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6DD63EDB-30BB-414A-8D0E-B0AF0762E75B}"/>
              </a:ext>
            </a:extLst>
          </p:cNvPr>
          <p:cNvGrpSpPr/>
          <p:nvPr/>
        </p:nvGrpSpPr>
        <p:grpSpPr>
          <a:xfrm>
            <a:off x="9436727" y="5001431"/>
            <a:ext cx="92112" cy="184555"/>
            <a:chOff x="1696599" y="2604822"/>
            <a:chExt cx="92112" cy="184555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C557523B-8742-4571-A171-56C22136BA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8A5ED32D-5BD4-4EA2-A05F-E437E827058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3AE8B592-352E-4D6C-A2CE-79D8678BD89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7CA0293-BD62-41FF-A141-62C05456CD57}"/>
              </a:ext>
            </a:extLst>
          </p:cNvPr>
          <p:cNvGrpSpPr/>
          <p:nvPr/>
        </p:nvGrpSpPr>
        <p:grpSpPr>
          <a:xfrm>
            <a:off x="10064612" y="5003102"/>
            <a:ext cx="92112" cy="184555"/>
            <a:chOff x="1696599" y="2604822"/>
            <a:chExt cx="92112" cy="184555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D86EE249-33B5-4AC6-848F-55CBB53700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B7C15C6D-8DC0-4F06-BDEF-70DFD5F5E60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21EABA4-2809-4997-AE37-ABE10B3EBD5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3DD864B-9772-4246-8B42-18CB03A2B718}"/>
              </a:ext>
            </a:extLst>
          </p:cNvPr>
          <p:cNvGrpSpPr/>
          <p:nvPr/>
        </p:nvGrpSpPr>
        <p:grpSpPr>
          <a:xfrm rot="5400000">
            <a:off x="7841524" y="3811942"/>
            <a:ext cx="181608" cy="136552"/>
            <a:chOff x="4239007" y="3755223"/>
            <a:chExt cx="181608" cy="136552"/>
          </a:xfrm>
          <a:solidFill>
            <a:schemeClr val="tx1"/>
          </a:solidFill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3918E800-ED57-4D59-8562-DDDBBE609369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  <a:grpFill/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176F70F8-0CEB-4103-84DE-99FD88DE9C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94A3AB30-12F8-411C-A954-5A96B67B30C4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48E48758-CB8B-417C-A799-7F91957DF3EB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FCC97719-1805-4313-81AC-E1AEA3CE9BD6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1462BCCB-2155-4754-9131-6C90E4449989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964D6A0-60E4-433C-B200-D21E0092E9BD}"/>
              </a:ext>
            </a:extLst>
          </p:cNvPr>
          <p:cNvGrpSpPr/>
          <p:nvPr/>
        </p:nvGrpSpPr>
        <p:grpSpPr>
          <a:xfrm rot="5400000">
            <a:off x="7880043" y="3081674"/>
            <a:ext cx="165949" cy="156001"/>
            <a:chOff x="2321442" y="4560245"/>
            <a:chExt cx="165949" cy="156001"/>
          </a:xfrm>
          <a:solidFill>
            <a:schemeClr val="tx1"/>
          </a:solidFill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68AB7771-21F6-45F0-8B4A-51B7DDB9ED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4E0D7D93-E57A-4E8D-B97C-0F033EBA12C4}"/>
                </a:ext>
              </a:extLst>
            </p:cNvPr>
            <p:cNvCxnSpPr>
              <a:cxnSpLocks/>
              <a:stCxn id="93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7901BB7B-F8BC-445C-AD6B-C1C4396C59B1}"/>
                </a:ext>
              </a:extLst>
            </p:cNvPr>
            <p:cNvCxnSpPr>
              <a:cxnSpLocks/>
              <a:stCxn id="93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B8B5FDC7-394C-4FBE-9C2B-B982200087E3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5172AEE5-6D59-481B-8613-CCFFCEE2B29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02C1D29-132F-42BD-AC8F-26AEA818992A}"/>
              </a:ext>
            </a:extLst>
          </p:cNvPr>
          <p:cNvGrpSpPr/>
          <p:nvPr/>
        </p:nvGrpSpPr>
        <p:grpSpPr>
          <a:xfrm rot="5400000">
            <a:off x="7868219" y="2301776"/>
            <a:ext cx="165949" cy="156001"/>
            <a:chOff x="2321442" y="4560245"/>
            <a:chExt cx="165949" cy="156001"/>
          </a:xfrm>
          <a:solidFill>
            <a:schemeClr val="tx1"/>
          </a:solidFill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B5F88C0A-C1DF-46E7-9918-5F49828737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ABF47D65-3B08-4CAE-843A-B5E09EEAAD68}"/>
                </a:ext>
              </a:extLst>
            </p:cNvPr>
            <p:cNvCxnSpPr>
              <a:cxnSpLocks/>
              <a:stCxn id="100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B12FEE5A-D3F4-4CC6-A453-5CEAF0603EF3}"/>
                </a:ext>
              </a:extLst>
            </p:cNvPr>
            <p:cNvCxnSpPr>
              <a:cxnSpLocks/>
              <a:stCxn id="100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BCA86C5D-1D2A-4266-A311-88D7FE092446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5CFCD1D4-4F8B-453E-A814-90FCB3A7A60A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0807D78B-8FBB-42BC-A58D-92A1E757D6F7}"/>
              </a:ext>
            </a:extLst>
          </p:cNvPr>
          <p:cNvGrpSpPr/>
          <p:nvPr/>
        </p:nvGrpSpPr>
        <p:grpSpPr>
          <a:xfrm rot="5400000">
            <a:off x="7868196" y="1654233"/>
            <a:ext cx="165949" cy="156001"/>
            <a:chOff x="2321442" y="4560245"/>
            <a:chExt cx="165949" cy="156001"/>
          </a:xfrm>
          <a:solidFill>
            <a:schemeClr val="tx1"/>
          </a:solidFill>
        </p:grpSpPr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4F612D0F-8FEF-4AAE-86D1-C3561E9CA8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F2B97590-8FBA-4060-8789-DCB431915318}"/>
                </a:ext>
              </a:extLst>
            </p:cNvPr>
            <p:cNvCxnSpPr>
              <a:cxnSpLocks/>
              <a:stCxn id="106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11CB2D8-2E53-41B9-AAD3-2B77CA2B924A}"/>
                </a:ext>
              </a:extLst>
            </p:cNvPr>
            <p:cNvCxnSpPr>
              <a:cxnSpLocks/>
              <a:stCxn id="106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D639860A-D5E4-4755-BD48-D3362AE72205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4208AF34-F593-4281-BC6D-9F2485A2A6A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366D6ACC-AE0E-4147-B758-E7EF744531E0}"/>
              </a:ext>
            </a:extLst>
          </p:cNvPr>
          <p:cNvGrpSpPr/>
          <p:nvPr/>
        </p:nvGrpSpPr>
        <p:grpSpPr>
          <a:xfrm rot="8100000">
            <a:off x="8249326" y="193435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A5ED21DA-5E31-47FA-B3C5-42C2E702AEC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172C40A5-FB74-471F-929B-48AAE3628EE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97154D09-482A-4B0C-8623-2C1A88E875B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79F23C9C-A912-4D50-BEE9-3132C25A6E63}"/>
              </a:ext>
            </a:extLst>
          </p:cNvPr>
          <p:cNvGrpSpPr/>
          <p:nvPr/>
        </p:nvGrpSpPr>
        <p:grpSpPr>
          <a:xfrm rot="8100000">
            <a:off x="8321817" y="2649094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C168DC8C-5EE6-4748-BE98-DA801FA987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2B930424-30E3-449D-8D63-CB4BF56B727B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61355D25-BCC3-4BF1-A432-91817F5DBEB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89656D5B-1FBB-4B07-88DB-50A7410BCFFB}"/>
              </a:ext>
            </a:extLst>
          </p:cNvPr>
          <p:cNvGrpSpPr/>
          <p:nvPr/>
        </p:nvGrpSpPr>
        <p:grpSpPr>
          <a:xfrm rot="8100000">
            <a:off x="8275891" y="3377238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4B7AB8CE-6253-4A5C-9C6A-D060F41452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17B09B8E-11D2-4D15-A2DA-F55DD4DF845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B9BA4B1F-D76E-45F0-B192-81FEBB89AA3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0BB4D0A-BDDD-40B3-931F-5CFD840330F7}"/>
              </a:ext>
            </a:extLst>
          </p:cNvPr>
          <p:cNvGrpSpPr/>
          <p:nvPr/>
        </p:nvGrpSpPr>
        <p:grpSpPr>
          <a:xfrm rot="5400000">
            <a:off x="8587687" y="3806310"/>
            <a:ext cx="185759" cy="158037"/>
            <a:chOff x="3340443" y="3523256"/>
            <a:chExt cx="185759" cy="158037"/>
          </a:xfrm>
          <a:solidFill>
            <a:schemeClr val="tx1"/>
          </a:solidFill>
        </p:grpSpPr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60472DD8-3479-4BFE-B169-8353F3C547BD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C1A46261-90EB-46EF-9965-6D4B72FE49FD}"/>
                </a:ext>
              </a:extLst>
            </p:cNvPr>
            <p:cNvCxnSpPr>
              <a:cxnSpLocks/>
              <a:stCxn id="124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11ED1095-D304-4AC6-9686-9F1BAA779A0C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D85CD12E-BF4A-43B6-B675-A35C6C2E4BF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9D1D1B1B-6F30-4B40-97B1-0672F157187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94973B93-B1A6-4BE9-AF4E-A029B890085C}"/>
              </a:ext>
            </a:extLst>
          </p:cNvPr>
          <p:cNvGrpSpPr/>
          <p:nvPr/>
        </p:nvGrpSpPr>
        <p:grpSpPr>
          <a:xfrm rot="8100000">
            <a:off x="8659513" y="2990861"/>
            <a:ext cx="92112" cy="184555"/>
            <a:chOff x="1696599" y="2604822"/>
            <a:chExt cx="92112" cy="184555"/>
          </a:xfrm>
          <a:solidFill>
            <a:schemeClr val="tx1"/>
          </a:solidFill>
        </p:grpSpPr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B715F09D-CAE1-46C5-B4AD-CC470B2123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B12DEE21-99C3-4C59-8B18-5AF2603F06C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CEE4ACCF-2475-4FEA-AA39-CEED744001DD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9C5A1120-6B01-4D62-844A-9AC70F5B1788}"/>
              </a:ext>
            </a:extLst>
          </p:cNvPr>
          <p:cNvGrpSpPr/>
          <p:nvPr/>
        </p:nvGrpSpPr>
        <p:grpSpPr>
          <a:xfrm rot="8100000">
            <a:off x="8634566" y="2327493"/>
            <a:ext cx="92112" cy="184555"/>
            <a:chOff x="1696599" y="2604822"/>
            <a:chExt cx="92112" cy="184555"/>
          </a:xfrm>
          <a:solidFill>
            <a:schemeClr val="tx1"/>
          </a:solidFill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196E2391-3624-4D85-8AEB-7BFB7077AD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BC62CB45-248E-4BD3-BD77-4D49F764779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70ED0583-991C-45CC-82F4-FB029A4FD21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E36B744B-7F19-47B6-BC46-80927C2386E6}"/>
              </a:ext>
            </a:extLst>
          </p:cNvPr>
          <p:cNvGrpSpPr/>
          <p:nvPr/>
        </p:nvGrpSpPr>
        <p:grpSpPr>
          <a:xfrm rot="8100000">
            <a:off x="8981061" y="267031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2514E26C-0164-421D-9122-F0FD9A58A0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E5E2B2D3-D42B-4C04-9EBE-3300250C01D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8D6872FB-58D4-42D4-8800-15612038ED6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6D7822D2-C83C-4FA8-818C-3644BC2A1752}"/>
              </a:ext>
            </a:extLst>
          </p:cNvPr>
          <p:cNvGrpSpPr/>
          <p:nvPr/>
        </p:nvGrpSpPr>
        <p:grpSpPr>
          <a:xfrm rot="8100000">
            <a:off x="9368868" y="3060769"/>
            <a:ext cx="92112" cy="184555"/>
            <a:chOff x="1696599" y="2604822"/>
            <a:chExt cx="92112" cy="184555"/>
          </a:xfrm>
          <a:solidFill>
            <a:schemeClr val="tx1"/>
          </a:solidFill>
        </p:grpSpPr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C77310B0-F459-40EB-8033-569C4799B7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47B49060-C115-49DC-8703-A2FFD7DD0A1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C257D8C8-0F82-42A2-921D-BA822359EAA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AEA8FCDD-7D7B-40CA-85E6-1CC297F323CF}"/>
              </a:ext>
            </a:extLst>
          </p:cNvPr>
          <p:cNvGrpSpPr/>
          <p:nvPr/>
        </p:nvGrpSpPr>
        <p:grpSpPr>
          <a:xfrm rot="8100000">
            <a:off x="9760117" y="344861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7B808466-6147-4F80-B1DE-9A41449B783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AD630A35-D1B2-43D9-B580-ADEA85235DE2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214504B8-2E2C-49A9-A68F-60140C9C3FC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3629D799-6073-41E4-B50B-4E5E6ABB447C}"/>
              </a:ext>
            </a:extLst>
          </p:cNvPr>
          <p:cNvGrpSpPr/>
          <p:nvPr/>
        </p:nvGrpSpPr>
        <p:grpSpPr>
          <a:xfrm rot="5400000">
            <a:off x="9986104" y="3803917"/>
            <a:ext cx="185759" cy="158037"/>
            <a:chOff x="3340443" y="3523256"/>
            <a:chExt cx="185759" cy="158037"/>
          </a:xfrm>
          <a:solidFill>
            <a:schemeClr val="tx1"/>
          </a:solidFill>
        </p:grpSpPr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C15DB917-CFC5-4FA8-BCDB-1B9A6461C43C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68C56584-6202-4DA7-B844-E85BD8A4AE6F}"/>
                </a:ext>
              </a:extLst>
            </p:cNvPr>
            <p:cNvCxnSpPr>
              <a:cxnSpLocks/>
              <a:stCxn id="15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CA7B8D7C-8B85-450D-97B7-2FDCCCA7C365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75FC5DB3-3522-4DE0-B711-495F4223AFD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D838FF8D-C610-417D-8C37-28E5D79D151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CDCF5B4D-C3E5-45E9-B16D-37887DD32E59}"/>
              </a:ext>
            </a:extLst>
          </p:cNvPr>
          <p:cNvGrpSpPr/>
          <p:nvPr/>
        </p:nvGrpSpPr>
        <p:grpSpPr>
          <a:xfrm rot="8100000">
            <a:off x="9056057" y="338943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F3E54AC7-D03F-4E63-88F8-4FCC4B9500A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F98E9A34-1324-401F-B5D5-A9B17796219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868B7D2B-B4D2-47E4-8ED0-886DCCC1049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AAD201BB-5F2F-4D80-93A4-E836330BA615}"/>
              </a:ext>
            </a:extLst>
          </p:cNvPr>
          <p:cNvGrpSpPr/>
          <p:nvPr/>
        </p:nvGrpSpPr>
        <p:grpSpPr>
          <a:xfrm rot="5400000">
            <a:off x="9347545" y="3807962"/>
            <a:ext cx="185759" cy="158037"/>
            <a:chOff x="3340443" y="3523256"/>
            <a:chExt cx="185759" cy="158037"/>
          </a:xfrm>
          <a:solidFill>
            <a:schemeClr val="tx1"/>
          </a:solidFill>
        </p:grpSpPr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A594549D-24B9-456B-9BF2-3EEB7F29E2E9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53D5922B-6F83-4989-B0CA-9EA7C98D6D11}"/>
                </a:ext>
              </a:extLst>
            </p:cNvPr>
            <p:cNvCxnSpPr>
              <a:cxnSpLocks/>
              <a:stCxn id="16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721FF823-5F8A-4318-853E-E03B3DB91258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F5513B2A-232C-4B0E-8AD0-CF738878768A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C86814A7-045C-4FAC-9599-674399FE362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6514B54F-4914-4C80-BCF6-207C4A6405CA}"/>
              </a:ext>
            </a:extLst>
          </p:cNvPr>
          <p:cNvGrpSpPr/>
          <p:nvPr/>
        </p:nvGrpSpPr>
        <p:grpSpPr>
          <a:xfrm rot="10800000">
            <a:off x="7910347" y="439747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15E8838C-7950-4CF9-B629-0DAF2CB43F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D9C264C9-B1C2-4C7A-ADBC-32A23318BC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E5CD168F-1AF0-47C3-8479-D67DA21C8CB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232A6985-FABF-4560-BD24-AD67613F7214}"/>
              </a:ext>
            </a:extLst>
          </p:cNvPr>
          <p:cNvGrpSpPr/>
          <p:nvPr/>
        </p:nvGrpSpPr>
        <p:grpSpPr>
          <a:xfrm rot="10800000">
            <a:off x="8676554" y="439747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4483C1E8-2E50-4E68-9F78-AD1AA4D07C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F5B5B5F1-4863-4431-8EE7-60C9B4D67CA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31886D0E-E0E8-40F2-85BA-2B9500BE53C0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A5683167-B196-4B62-8C09-4399A170B291}"/>
              </a:ext>
            </a:extLst>
          </p:cNvPr>
          <p:cNvGrpSpPr/>
          <p:nvPr/>
        </p:nvGrpSpPr>
        <p:grpSpPr>
          <a:xfrm rot="10800000">
            <a:off x="9435892" y="439747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CD27E8C3-D261-4964-B2A6-2AA75CFE86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D3B9B068-73C0-4FBE-9A0C-8D8BBB25541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704AB4CF-5351-48F3-95F0-8A1DD19D311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C743EC42-7C65-4476-AAEF-BD7275CBEE2D}"/>
              </a:ext>
            </a:extLst>
          </p:cNvPr>
          <p:cNvGrpSpPr/>
          <p:nvPr/>
        </p:nvGrpSpPr>
        <p:grpSpPr>
          <a:xfrm rot="10800000">
            <a:off x="10066444" y="439745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489AD84A-78D0-43F1-BA98-AFB413C2A6B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051C1B7E-D9B2-474F-A888-CEF136C50BD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169F3A41-5283-42D2-ABD7-9DFDBC4220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1CCC287B-50D1-42B7-A5AF-A5BB6BC9AEF5}"/>
              </a:ext>
            </a:extLst>
          </p:cNvPr>
          <p:cNvGrpSpPr/>
          <p:nvPr/>
        </p:nvGrpSpPr>
        <p:grpSpPr>
          <a:xfrm rot="5400000">
            <a:off x="7313416" y="303562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E6B1D09A-7D9B-4536-B781-73ADF691B4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C8BABF6E-4A82-4891-86F0-789CB90DE87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7A3CE657-9512-486C-B355-B09C1D8BE41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0838C196-7D2F-4060-975A-0DEC0388A634}"/>
              </a:ext>
            </a:extLst>
          </p:cNvPr>
          <p:cNvGrpSpPr/>
          <p:nvPr/>
        </p:nvGrpSpPr>
        <p:grpSpPr>
          <a:xfrm rot="5400000">
            <a:off x="7314897" y="2250977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3AF20802-8B53-4E68-9A9F-4C339BBDCFE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AA485034-E045-4351-8340-072242172257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28AE64E2-935F-4586-9F29-874D9ADB2A8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4FF8A0CA-C74B-424C-95AC-545296CC8F9C}"/>
              </a:ext>
            </a:extLst>
          </p:cNvPr>
          <p:cNvGrpSpPr/>
          <p:nvPr/>
        </p:nvGrpSpPr>
        <p:grpSpPr>
          <a:xfrm rot="5400000">
            <a:off x="7317260" y="1604543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0E6B8E04-03C1-47B1-B4C4-C880A010EDD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id="{BF95FC9D-FDC6-42CE-8D7B-8C687D8F944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8DD3BD0F-1E31-4389-8315-DA9CF49677F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14AA1689-A556-4A9F-9D70-F03630CBEC17}"/>
              </a:ext>
            </a:extLst>
          </p:cNvPr>
          <p:cNvGrpSpPr/>
          <p:nvPr/>
        </p:nvGrpSpPr>
        <p:grpSpPr>
          <a:xfrm rot="5400000">
            <a:off x="6708498" y="3032572"/>
            <a:ext cx="92112" cy="184555"/>
            <a:chOff x="1696599" y="2604822"/>
            <a:chExt cx="92112" cy="184555"/>
          </a:xfrm>
        </p:grpSpPr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A5668939-F107-44BC-9496-CD71F71F8C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3BEE85DD-2D17-4926-8374-C77C333CECE4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1E578696-8BB1-43C4-9E7E-0299DDFC796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7B9240CE-3F66-4614-AE26-E6D60D109B34}"/>
              </a:ext>
            </a:extLst>
          </p:cNvPr>
          <p:cNvGrpSpPr/>
          <p:nvPr/>
        </p:nvGrpSpPr>
        <p:grpSpPr>
          <a:xfrm rot="5400000">
            <a:off x="5503415" y="2252963"/>
            <a:ext cx="92112" cy="184555"/>
            <a:chOff x="1696599" y="2604822"/>
            <a:chExt cx="92112" cy="184555"/>
          </a:xfrm>
        </p:grpSpPr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5A694C0F-A673-434C-8524-B1C2553595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9" name="Straight Connector 198">
              <a:extLst>
                <a:ext uri="{FF2B5EF4-FFF2-40B4-BE49-F238E27FC236}">
                  <a16:creationId xmlns:a16="http://schemas.microsoft.com/office/drawing/2014/main" id="{0B2AD26F-5589-42C2-9F63-39A1702036F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>
              <a:extLst>
                <a:ext uri="{FF2B5EF4-FFF2-40B4-BE49-F238E27FC236}">
                  <a16:creationId xmlns:a16="http://schemas.microsoft.com/office/drawing/2014/main" id="{04A802F5-894B-4B23-8FBF-A0DFA5CFA4A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F056CCFD-0042-4F27-A09A-EE97ADD7A760}"/>
              </a:ext>
            </a:extLst>
          </p:cNvPr>
          <p:cNvGrpSpPr/>
          <p:nvPr/>
        </p:nvGrpSpPr>
        <p:grpSpPr>
          <a:xfrm rot="5400000">
            <a:off x="6109678" y="224929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C6F9728B-3B1B-4754-8A7F-2680B41954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7" name="Straight Connector 206">
              <a:extLst>
                <a:ext uri="{FF2B5EF4-FFF2-40B4-BE49-F238E27FC236}">
                  <a16:creationId xmlns:a16="http://schemas.microsoft.com/office/drawing/2014/main" id="{726ADC98-FF93-467C-8F86-9EB27AFF0D6E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>
              <a:extLst>
                <a:ext uri="{FF2B5EF4-FFF2-40B4-BE49-F238E27FC236}">
                  <a16:creationId xmlns:a16="http://schemas.microsoft.com/office/drawing/2014/main" id="{2E44AD08-A570-473B-B3F0-D367B75F7E98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64048E2A-50FB-444A-AE06-406C7B97EA8B}"/>
              </a:ext>
            </a:extLst>
          </p:cNvPr>
          <p:cNvGrpSpPr/>
          <p:nvPr/>
        </p:nvGrpSpPr>
        <p:grpSpPr>
          <a:xfrm rot="5400000">
            <a:off x="6711344" y="2248620"/>
            <a:ext cx="92112" cy="184555"/>
            <a:chOff x="1696599" y="2604822"/>
            <a:chExt cx="92112" cy="184555"/>
          </a:xfrm>
        </p:grpSpPr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18B00080-76D7-4DBA-B33E-F93671F60D7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B6FC4EF3-8657-4633-AAF2-2A6CFF3A107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624617F7-CF96-4F91-9959-320973E0041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1113E539-CB99-4466-AF64-C6CF6A331FF3}"/>
              </a:ext>
            </a:extLst>
          </p:cNvPr>
          <p:cNvGrpSpPr/>
          <p:nvPr/>
        </p:nvGrpSpPr>
        <p:grpSpPr>
          <a:xfrm rot="5400000">
            <a:off x="5498577" y="1603810"/>
            <a:ext cx="92112" cy="184555"/>
            <a:chOff x="1696599" y="2604822"/>
            <a:chExt cx="92112" cy="184555"/>
          </a:xfrm>
        </p:grpSpPr>
        <p:sp>
          <p:nvSpPr>
            <p:cNvPr id="218" name="Oval 217">
              <a:extLst>
                <a:ext uri="{FF2B5EF4-FFF2-40B4-BE49-F238E27FC236}">
                  <a16:creationId xmlns:a16="http://schemas.microsoft.com/office/drawing/2014/main" id="{406E1BBA-F0AD-488C-A177-D5DE35C4F8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9" name="Straight Connector 218">
              <a:extLst>
                <a:ext uri="{FF2B5EF4-FFF2-40B4-BE49-F238E27FC236}">
                  <a16:creationId xmlns:a16="http://schemas.microsoft.com/office/drawing/2014/main" id="{5C5D5EC6-C3C6-402A-88F9-9FACBF211EC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>
              <a:extLst>
                <a:ext uri="{FF2B5EF4-FFF2-40B4-BE49-F238E27FC236}">
                  <a16:creationId xmlns:a16="http://schemas.microsoft.com/office/drawing/2014/main" id="{351738D0-B582-437F-A48B-47403C8697D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CE8A64C4-37A5-41FE-A70E-F703DFCD9E73}"/>
              </a:ext>
            </a:extLst>
          </p:cNvPr>
          <p:cNvGrpSpPr/>
          <p:nvPr/>
        </p:nvGrpSpPr>
        <p:grpSpPr>
          <a:xfrm rot="5400000">
            <a:off x="6108186" y="160171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222" name="Oval 221">
              <a:extLst>
                <a:ext uri="{FF2B5EF4-FFF2-40B4-BE49-F238E27FC236}">
                  <a16:creationId xmlns:a16="http://schemas.microsoft.com/office/drawing/2014/main" id="{51C4302A-F919-45A8-AB03-BF6D480B1D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A50CDC56-8BB1-45CD-9687-A0C6421A872E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CFB141FA-24D6-4381-83F6-0BAB5E5912A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5" name="Group 224">
            <a:extLst>
              <a:ext uri="{FF2B5EF4-FFF2-40B4-BE49-F238E27FC236}">
                <a16:creationId xmlns:a16="http://schemas.microsoft.com/office/drawing/2014/main" id="{87234694-AFB0-4AD5-9AEB-B12CF4184053}"/>
              </a:ext>
            </a:extLst>
          </p:cNvPr>
          <p:cNvGrpSpPr/>
          <p:nvPr/>
        </p:nvGrpSpPr>
        <p:grpSpPr>
          <a:xfrm rot="5400000">
            <a:off x="6716687" y="1605127"/>
            <a:ext cx="92112" cy="184555"/>
            <a:chOff x="1696599" y="2604822"/>
            <a:chExt cx="92112" cy="184555"/>
          </a:xfrm>
        </p:grpSpPr>
        <p:sp>
          <p:nvSpPr>
            <p:cNvPr id="226" name="Oval 225">
              <a:extLst>
                <a:ext uri="{FF2B5EF4-FFF2-40B4-BE49-F238E27FC236}">
                  <a16:creationId xmlns:a16="http://schemas.microsoft.com/office/drawing/2014/main" id="{9D1FD980-2409-4B49-82FC-DD400F7B026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7" name="Straight Connector 226">
              <a:extLst>
                <a:ext uri="{FF2B5EF4-FFF2-40B4-BE49-F238E27FC236}">
                  <a16:creationId xmlns:a16="http://schemas.microsoft.com/office/drawing/2014/main" id="{769BD8C3-56C8-4FA0-85BD-ADF5B04E94B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>
              <a:extLst>
                <a:ext uri="{FF2B5EF4-FFF2-40B4-BE49-F238E27FC236}">
                  <a16:creationId xmlns:a16="http://schemas.microsoft.com/office/drawing/2014/main" id="{E9229F1F-2F59-4D9E-A00A-6E9C0FFCC9E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754D3447-62BF-4AD1-89B9-D693B9C60E91}"/>
              </a:ext>
            </a:extLst>
          </p:cNvPr>
          <p:cNvGrpSpPr/>
          <p:nvPr/>
        </p:nvGrpSpPr>
        <p:grpSpPr>
          <a:xfrm rot="5400000">
            <a:off x="4603023" y="3754146"/>
            <a:ext cx="91440" cy="182880"/>
            <a:chOff x="1696599" y="2606497"/>
            <a:chExt cx="91440" cy="182880"/>
          </a:xfrm>
        </p:grpSpPr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61DB9E93-C010-4071-825E-765B587674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2" name="Straight Connector 241">
              <a:extLst>
                <a:ext uri="{FF2B5EF4-FFF2-40B4-BE49-F238E27FC236}">
                  <a16:creationId xmlns:a16="http://schemas.microsoft.com/office/drawing/2014/main" id="{D56AB42B-03C5-4C5D-B5B9-68891529F43C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2C07B7A5-4F21-47AD-8539-18E8CB258034}"/>
              </a:ext>
            </a:extLst>
          </p:cNvPr>
          <p:cNvGrpSpPr/>
          <p:nvPr/>
        </p:nvGrpSpPr>
        <p:grpSpPr>
          <a:xfrm rot="5400000">
            <a:off x="4895033" y="3750508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44" name="Straight Connector 243">
              <a:extLst>
                <a:ext uri="{FF2B5EF4-FFF2-40B4-BE49-F238E27FC236}">
                  <a16:creationId xmlns:a16="http://schemas.microsoft.com/office/drawing/2014/main" id="{A7C54B67-4C95-4ABF-9147-98CEB47E4423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117F4E74-943E-45D3-A20D-E119DFD8F02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6" name="Group 245">
            <a:extLst>
              <a:ext uri="{FF2B5EF4-FFF2-40B4-BE49-F238E27FC236}">
                <a16:creationId xmlns:a16="http://schemas.microsoft.com/office/drawing/2014/main" id="{83BB7642-9BFE-449D-9732-D39A074C8F01}"/>
              </a:ext>
            </a:extLst>
          </p:cNvPr>
          <p:cNvGrpSpPr/>
          <p:nvPr/>
        </p:nvGrpSpPr>
        <p:grpSpPr>
          <a:xfrm rot="5400000">
            <a:off x="5198813" y="3755055"/>
            <a:ext cx="91440" cy="182880"/>
            <a:chOff x="1696599" y="2606497"/>
            <a:chExt cx="91440" cy="182880"/>
          </a:xfrm>
        </p:grpSpPr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7FD04633-8B7F-4AAB-BF0A-5658EC83411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8" name="Straight Connector 247">
              <a:extLst>
                <a:ext uri="{FF2B5EF4-FFF2-40B4-BE49-F238E27FC236}">
                  <a16:creationId xmlns:a16="http://schemas.microsoft.com/office/drawing/2014/main" id="{692B728E-A6D6-49D5-B67C-C6DF1DAC9C80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51075ADD-3945-41BC-A0C9-AB9A5C339F06}"/>
              </a:ext>
            </a:extLst>
          </p:cNvPr>
          <p:cNvGrpSpPr/>
          <p:nvPr/>
        </p:nvGrpSpPr>
        <p:grpSpPr>
          <a:xfrm rot="5400000">
            <a:off x="5498681" y="3751110"/>
            <a:ext cx="91440" cy="182881"/>
            <a:chOff x="1696599" y="2606497"/>
            <a:chExt cx="91440" cy="182880"/>
          </a:xfrm>
        </p:grpSpPr>
        <p:cxnSp>
          <p:nvCxnSpPr>
            <p:cNvPr id="250" name="Straight Connector 249">
              <a:extLst>
                <a:ext uri="{FF2B5EF4-FFF2-40B4-BE49-F238E27FC236}">
                  <a16:creationId xmlns:a16="http://schemas.microsoft.com/office/drawing/2014/main" id="{1C86B63D-EF3C-4EAB-8CFC-AA44A03DAD5D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510C96DB-EDAE-4886-84FF-A529B2BD31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7CC71504-564C-4281-B4EE-A8FAE1E943C2}"/>
              </a:ext>
            </a:extLst>
          </p:cNvPr>
          <p:cNvGrpSpPr/>
          <p:nvPr/>
        </p:nvGrpSpPr>
        <p:grpSpPr>
          <a:xfrm rot="5400000">
            <a:off x="5790829" y="3754974"/>
            <a:ext cx="91440" cy="182880"/>
            <a:chOff x="1696599" y="2606497"/>
            <a:chExt cx="91440" cy="182880"/>
          </a:xfrm>
        </p:grpSpPr>
        <p:sp>
          <p:nvSpPr>
            <p:cNvPr id="253" name="Oval 252">
              <a:extLst>
                <a:ext uri="{FF2B5EF4-FFF2-40B4-BE49-F238E27FC236}">
                  <a16:creationId xmlns:a16="http://schemas.microsoft.com/office/drawing/2014/main" id="{71B3FDC8-6BD9-4D29-8D4C-AA8FF2AD281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4" name="Straight Connector 253">
              <a:extLst>
                <a:ext uri="{FF2B5EF4-FFF2-40B4-BE49-F238E27FC236}">
                  <a16:creationId xmlns:a16="http://schemas.microsoft.com/office/drawing/2014/main" id="{36619A54-26CE-49EE-AB9E-235245F8AEBD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CEF86570-4E3E-43C7-B4D4-E5AC264B92DD}"/>
              </a:ext>
            </a:extLst>
          </p:cNvPr>
          <p:cNvGrpSpPr/>
          <p:nvPr/>
        </p:nvGrpSpPr>
        <p:grpSpPr>
          <a:xfrm rot="5400000">
            <a:off x="4603025" y="3043393"/>
            <a:ext cx="91440" cy="182880"/>
            <a:chOff x="1696599" y="2606497"/>
            <a:chExt cx="91440" cy="182880"/>
          </a:xfrm>
        </p:grpSpPr>
        <p:sp>
          <p:nvSpPr>
            <p:cNvPr id="265" name="Oval 264">
              <a:extLst>
                <a:ext uri="{FF2B5EF4-FFF2-40B4-BE49-F238E27FC236}">
                  <a16:creationId xmlns:a16="http://schemas.microsoft.com/office/drawing/2014/main" id="{A68FA33C-50B6-42F0-9F01-735B1DAD8B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6" name="Straight Connector 265">
              <a:extLst>
                <a:ext uri="{FF2B5EF4-FFF2-40B4-BE49-F238E27FC236}">
                  <a16:creationId xmlns:a16="http://schemas.microsoft.com/office/drawing/2014/main" id="{2B04FB2A-9C0C-447F-9193-E8A669F76585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0" name="Group 269">
            <a:extLst>
              <a:ext uri="{FF2B5EF4-FFF2-40B4-BE49-F238E27FC236}">
                <a16:creationId xmlns:a16="http://schemas.microsoft.com/office/drawing/2014/main" id="{B69C29CD-6336-486E-830A-292A6DDEC0EE}"/>
              </a:ext>
            </a:extLst>
          </p:cNvPr>
          <p:cNvGrpSpPr/>
          <p:nvPr/>
        </p:nvGrpSpPr>
        <p:grpSpPr>
          <a:xfrm rot="5400000">
            <a:off x="4603023" y="2257309"/>
            <a:ext cx="91440" cy="182880"/>
            <a:chOff x="1696599" y="2606497"/>
            <a:chExt cx="91440" cy="182880"/>
          </a:xfrm>
        </p:grpSpPr>
        <p:sp>
          <p:nvSpPr>
            <p:cNvPr id="271" name="Oval 270">
              <a:extLst>
                <a:ext uri="{FF2B5EF4-FFF2-40B4-BE49-F238E27FC236}">
                  <a16:creationId xmlns:a16="http://schemas.microsoft.com/office/drawing/2014/main" id="{7A87C9C2-6610-4245-A5D4-30D231D9BB7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2" name="Straight Connector 271">
              <a:extLst>
                <a:ext uri="{FF2B5EF4-FFF2-40B4-BE49-F238E27FC236}">
                  <a16:creationId xmlns:a16="http://schemas.microsoft.com/office/drawing/2014/main" id="{B43FDCF0-F40A-47E2-A15B-FAC228E26852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9" name="Group 278">
            <a:extLst>
              <a:ext uri="{FF2B5EF4-FFF2-40B4-BE49-F238E27FC236}">
                <a16:creationId xmlns:a16="http://schemas.microsoft.com/office/drawing/2014/main" id="{CC1628DF-AA40-46C6-B29E-F50A71FA7E52}"/>
              </a:ext>
            </a:extLst>
          </p:cNvPr>
          <p:cNvGrpSpPr/>
          <p:nvPr/>
        </p:nvGrpSpPr>
        <p:grpSpPr>
          <a:xfrm rot="5400000">
            <a:off x="4896876" y="3047084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80" name="Straight Connector 279">
              <a:extLst>
                <a:ext uri="{FF2B5EF4-FFF2-40B4-BE49-F238E27FC236}">
                  <a16:creationId xmlns:a16="http://schemas.microsoft.com/office/drawing/2014/main" id="{682BF96C-1E55-404B-96CF-C49E1652CD04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1" name="Oval 280">
              <a:extLst>
                <a:ext uri="{FF2B5EF4-FFF2-40B4-BE49-F238E27FC236}">
                  <a16:creationId xmlns:a16="http://schemas.microsoft.com/office/drawing/2014/main" id="{B4B84166-EADB-4AF8-970F-0BB229C4A5D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2" name="Group 281">
            <a:extLst>
              <a:ext uri="{FF2B5EF4-FFF2-40B4-BE49-F238E27FC236}">
                <a16:creationId xmlns:a16="http://schemas.microsoft.com/office/drawing/2014/main" id="{678B2438-F48C-4E30-87AD-4EE7BEFAEEB4}"/>
              </a:ext>
            </a:extLst>
          </p:cNvPr>
          <p:cNvGrpSpPr/>
          <p:nvPr/>
        </p:nvGrpSpPr>
        <p:grpSpPr>
          <a:xfrm rot="5400000">
            <a:off x="5201554" y="3040634"/>
            <a:ext cx="91440" cy="182880"/>
            <a:chOff x="1696599" y="2606497"/>
            <a:chExt cx="91440" cy="182880"/>
          </a:xfrm>
        </p:grpSpPr>
        <p:sp>
          <p:nvSpPr>
            <p:cNvPr id="283" name="Oval 282">
              <a:extLst>
                <a:ext uri="{FF2B5EF4-FFF2-40B4-BE49-F238E27FC236}">
                  <a16:creationId xmlns:a16="http://schemas.microsoft.com/office/drawing/2014/main" id="{6D603BAF-392B-4755-B571-0F9ECB5FA54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4" name="Straight Connector 283">
              <a:extLst>
                <a:ext uri="{FF2B5EF4-FFF2-40B4-BE49-F238E27FC236}">
                  <a16:creationId xmlns:a16="http://schemas.microsoft.com/office/drawing/2014/main" id="{6290BE64-36D3-4EE8-9A70-F47CA3AB28CE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5" name="Group 284">
            <a:extLst>
              <a:ext uri="{FF2B5EF4-FFF2-40B4-BE49-F238E27FC236}">
                <a16:creationId xmlns:a16="http://schemas.microsoft.com/office/drawing/2014/main" id="{57ED477B-E974-46A0-95AC-C763B69D39CF}"/>
              </a:ext>
            </a:extLst>
          </p:cNvPr>
          <p:cNvGrpSpPr/>
          <p:nvPr/>
        </p:nvGrpSpPr>
        <p:grpSpPr>
          <a:xfrm rot="5400000">
            <a:off x="5498076" y="3043393"/>
            <a:ext cx="91440" cy="182880"/>
            <a:chOff x="1696599" y="2606497"/>
            <a:chExt cx="91440" cy="182880"/>
          </a:xfrm>
        </p:grpSpPr>
        <p:cxnSp>
          <p:nvCxnSpPr>
            <p:cNvPr id="286" name="Straight Connector 285">
              <a:extLst>
                <a:ext uri="{FF2B5EF4-FFF2-40B4-BE49-F238E27FC236}">
                  <a16:creationId xmlns:a16="http://schemas.microsoft.com/office/drawing/2014/main" id="{59384C1F-6934-4F67-AA36-0E468AD92A02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7" name="Oval 286">
              <a:extLst>
                <a:ext uri="{FF2B5EF4-FFF2-40B4-BE49-F238E27FC236}">
                  <a16:creationId xmlns:a16="http://schemas.microsoft.com/office/drawing/2014/main" id="{285BB41E-7C62-4496-9081-513179845A3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8" name="Group 287">
            <a:extLst>
              <a:ext uri="{FF2B5EF4-FFF2-40B4-BE49-F238E27FC236}">
                <a16:creationId xmlns:a16="http://schemas.microsoft.com/office/drawing/2014/main" id="{B89FD9D8-6ABE-4908-B21E-734B63ACA95C}"/>
              </a:ext>
            </a:extLst>
          </p:cNvPr>
          <p:cNvGrpSpPr/>
          <p:nvPr/>
        </p:nvGrpSpPr>
        <p:grpSpPr>
          <a:xfrm rot="5400000">
            <a:off x="5782915" y="3040634"/>
            <a:ext cx="91440" cy="182880"/>
            <a:chOff x="1696599" y="2606497"/>
            <a:chExt cx="91440" cy="182880"/>
          </a:xfrm>
        </p:grpSpPr>
        <p:sp>
          <p:nvSpPr>
            <p:cNvPr id="289" name="Oval 288">
              <a:extLst>
                <a:ext uri="{FF2B5EF4-FFF2-40B4-BE49-F238E27FC236}">
                  <a16:creationId xmlns:a16="http://schemas.microsoft.com/office/drawing/2014/main" id="{61068D63-1DA8-4DEB-A1F3-04E81AE87E6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0" name="Straight Connector 289">
              <a:extLst>
                <a:ext uri="{FF2B5EF4-FFF2-40B4-BE49-F238E27FC236}">
                  <a16:creationId xmlns:a16="http://schemas.microsoft.com/office/drawing/2014/main" id="{CA0F5F7F-106E-4789-A927-254E12D1C85E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1" name="Group 290">
            <a:extLst>
              <a:ext uri="{FF2B5EF4-FFF2-40B4-BE49-F238E27FC236}">
                <a16:creationId xmlns:a16="http://schemas.microsoft.com/office/drawing/2014/main" id="{7E0E0299-D4C5-44ED-B321-8F982C052897}"/>
              </a:ext>
            </a:extLst>
          </p:cNvPr>
          <p:cNvGrpSpPr/>
          <p:nvPr/>
        </p:nvGrpSpPr>
        <p:grpSpPr>
          <a:xfrm rot="5400000">
            <a:off x="6094471" y="3749635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92" name="Straight Connector 291">
              <a:extLst>
                <a:ext uri="{FF2B5EF4-FFF2-40B4-BE49-F238E27FC236}">
                  <a16:creationId xmlns:a16="http://schemas.microsoft.com/office/drawing/2014/main" id="{26C7EB52-25BC-4C9A-A34D-6EFE354BB20B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3" name="Oval 292">
              <a:extLst>
                <a:ext uri="{FF2B5EF4-FFF2-40B4-BE49-F238E27FC236}">
                  <a16:creationId xmlns:a16="http://schemas.microsoft.com/office/drawing/2014/main" id="{C613B5FE-9074-4D98-B152-C4D0E1F04A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4" name="Group 293">
            <a:extLst>
              <a:ext uri="{FF2B5EF4-FFF2-40B4-BE49-F238E27FC236}">
                <a16:creationId xmlns:a16="http://schemas.microsoft.com/office/drawing/2014/main" id="{28695C01-BC83-47C7-9DA7-BA1147386658}"/>
              </a:ext>
            </a:extLst>
          </p:cNvPr>
          <p:cNvGrpSpPr/>
          <p:nvPr/>
        </p:nvGrpSpPr>
        <p:grpSpPr>
          <a:xfrm rot="5400000">
            <a:off x="6400327" y="3756908"/>
            <a:ext cx="91440" cy="182880"/>
            <a:chOff x="1696599" y="2606497"/>
            <a:chExt cx="91440" cy="182880"/>
          </a:xfrm>
        </p:grpSpPr>
        <p:sp>
          <p:nvSpPr>
            <p:cNvPr id="295" name="Oval 294">
              <a:extLst>
                <a:ext uri="{FF2B5EF4-FFF2-40B4-BE49-F238E27FC236}">
                  <a16:creationId xmlns:a16="http://schemas.microsoft.com/office/drawing/2014/main" id="{1CB155B4-FA8F-4574-89FD-BCB4DF4363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6" name="Straight Connector 295">
              <a:extLst>
                <a:ext uri="{FF2B5EF4-FFF2-40B4-BE49-F238E27FC236}">
                  <a16:creationId xmlns:a16="http://schemas.microsoft.com/office/drawing/2014/main" id="{63FEE10A-97B4-4DAA-986C-9BF8B691A7C5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7" name="Group 296">
            <a:extLst>
              <a:ext uri="{FF2B5EF4-FFF2-40B4-BE49-F238E27FC236}">
                <a16:creationId xmlns:a16="http://schemas.microsoft.com/office/drawing/2014/main" id="{613D3E25-43F4-46A0-AB70-A403CC7D6DCE}"/>
              </a:ext>
            </a:extLst>
          </p:cNvPr>
          <p:cNvGrpSpPr/>
          <p:nvPr/>
        </p:nvGrpSpPr>
        <p:grpSpPr>
          <a:xfrm rot="5400000">
            <a:off x="6707995" y="3754704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98" name="Straight Connector 297">
              <a:extLst>
                <a:ext uri="{FF2B5EF4-FFF2-40B4-BE49-F238E27FC236}">
                  <a16:creationId xmlns:a16="http://schemas.microsoft.com/office/drawing/2014/main" id="{5617BF39-D015-46AB-8E19-000DE57FC160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9" name="Oval 298">
              <a:extLst>
                <a:ext uri="{FF2B5EF4-FFF2-40B4-BE49-F238E27FC236}">
                  <a16:creationId xmlns:a16="http://schemas.microsoft.com/office/drawing/2014/main" id="{50F48A93-2459-4410-89FF-A2E447B771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0" name="Group 299">
            <a:extLst>
              <a:ext uri="{FF2B5EF4-FFF2-40B4-BE49-F238E27FC236}">
                <a16:creationId xmlns:a16="http://schemas.microsoft.com/office/drawing/2014/main" id="{E555DD98-69B7-40FB-A54F-B1557ED608E8}"/>
              </a:ext>
            </a:extLst>
          </p:cNvPr>
          <p:cNvGrpSpPr/>
          <p:nvPr/>
        </p:nvGrpSpPr>
        <p:grpSpPr>
          <a:xfrm rot="5400000">
            <a:off x="6996519" y="3756908"/>
            <a:ext cx="91440" cy="182880"/>
            <a:chOff x="1696599" y="2606497"/>
            <a:chExt cx="91440" cy="182880"/>
          </a:xfrm>
        </p:grpSpPr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371FF73D-3527-456A-86B9-ED3AEA70720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2" name="Straight Connector 301">
              <a:extLst>
                <a:ext uri="{FF2B5EF4-FFF2-40B4-BE49-F238E27FC236}">
                  <a16:creationId xmlns:a16="http://schemas.microsoft.com/office/drawing/2014/main" id="{E7618966-76EB-4C56-B7BD-FBC6F33FCE26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7" name="Group 366">
            <a:extLst>
              <a:ext uri="{FF2B5EF4-FFF2-40B4-BE49-F238E27FC236}">
                <a16:creationId xmlns:a16="http://schemas.microsoft.com/office/drawing/2014/main" id="{447A2BDF-4674-42D8-8A8E-AAB9397C76CB}"/>
              </a:ext>
            </a:extLst>
          </p:cNvPr>
          <p:cNvGrpSpPr/>
          <p:nvPr/>
        </p:nvGrpSpPr>
        <p:grpSpPr>
          <a:xfrm rot="5400000">
            <a:off x="7311476" y="3748327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68" name="Oval 367">
              <a:extLst>
                <a:ext uri="{FF2B5EF4-FFF2-40B4-BE49-F238E27FC236}">
                  <a16:creationId xmlns:a16="http://schemas.microsoft.com/office/drawing/2014/main" id="{650A63ED-F4C2-43A8-A074-B4084C3C675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69" name="Straight Connector 368">
              <a:extLst>
                <a:ext uri="{FF2B5EF4-FFF2-40B4-BE49-F238E27FC236}">
                  <a16:creationId xmlns:a16="http://schemas.microsoft.com/office/drawing/2014/main" id="{272F6FAD-63AB-4C43-87DE-7728CF2263F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Straight Connector 369">
              <a:extLst>
                <a:ext uri="{FF2B5EF4-FFF2-40B4-BE49-F238E27FC236}">
                  <a16:creationId xmlns:a16="http://schemas.microsoft.com/office/drawing/2014/main" id="{3F589256-8A34-4444-9A56-B8D240FCF14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1" name="Group 370">
            <a:extLst>
              <a:ext uri="{FF2B5EF4-FFF2-40B4-BE49-F238E27FC236}">
                <a16:creationId xmlns:a16="http://schemas.microsoft.com/office/drawing/2014/main" id="{0FE95700-4A58-4176-8F88-BC0BC7B87057}"/>
              </a:ext>
            </a:extLst>
          </p:cNvPr>
          <p:cNvGrpSpPr/>
          <p:nvPr/>
        </p:nvGrpSpPr>
        <p:grpSpPr>
          <a:xfrm rot="5400000">
            <a:off x="6100125" y="3033173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72" name="Oval 371">
              <a:extLst>
                <a:ext uri="{FF2B5EF4-FFF2-40B4-BE49-F238E27FC236}">
                  <a16:creationId xmlns:a16="http://schemas.microsoft.com/office/drawing/2014/main" id="{30E36985-F6D2-4971-8B17-482522B11CE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73" name="Straight Connector 372">
              <a:extLst>
                <a:ext uri="{FF2B5EF4-FFF2-40B4-BE49-F238E27FC236}">
                  <a16:creationId xmlns:a16="http://schemas.microsoft.com/office/drawing/2014/main" id="{1913F0D3-50CE-4E4A-AD48-6D684E4C502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Straight Connector 373">
              <a:extLst>
                <a:ext uri="{FF2B5EF4-FFF2-40B4-BE49-F238E27FC236}">
                  <a16:creationId xmlns:a16="http://schemas.microsoft.com/office/drawing/2014/main" id="{F80CA69D-0C1A-40E6-99E7-6DA8D784AD6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5" name="Group 374">
            <a:extLst>
              <a:ext uri="{FF2B5EF4-FFF2-40B4-BE49-F238E27FC236}">
                <a16:creationId xmlns:a16="http://schemas.microsoft.com/office/drawing/2014/main" id="{1529F421-FD0E-4E9E-88DB-FF6119FB2DAE}"/>
              </a:ext>
            </a:extLst>
          </p:cNvPr>
          <p:cNvGrpSpPr/>
          <p:nvPr/>
        </p:nvGrpSpPr>
        <p:grpSpPr>
          <a:xfrm rot="5400000">
            <a:off x="4894623" y="2250997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76" name="Oval 375">
              <a:extLst>
                <a:ext uri="{FF2B5EF4-FFF2-40B4-BE49-F238E27FC236}">
                  <a16:creationId xmlns:a16="http://schemas.microsoft.com/office/drawing/2014/main" id="{23554B1D-6EB2-48A9-90D5-6B10146658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77" name="Straight Connector 376">
              <a:extLst>
                <a:ext uri="{FF2B5EF4-FFF2-40B4-BE49-F238E27FC236}">
                  <a16:creationId xmlns:a16="http://schemas.microsoft.com/office/drawing/2014/main" id="{3AAED2CD-462C-4B65-9498-9708F166BEC7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Straight Connector 377">
              <a:extLst>
                <a:ext uri="{FF2B5EF4-FFF2-40B4-BE49-F238E27FC236}">
                  <a16:creationId xmlns:a16="http://schemas.microsoft.com/office/drawing/2014/main" id="{5E600B8A-ABD2-44B1-91B8-C24E736DA94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8" name="TextBox 387">
            <a:extLst>
              <a:ext uri="{FF2B5EF4-FFF2-40B4-BE49-F238E27FC236}">
                <a16:creationId xmlns:a16="http://schemas.microsoft.com/office/drawing/2014/main" id="{76345492-35B2-4F0E-984F-B202C92A5B22}"/>
              </a:ext>
            </a:extLst>
          </p:cNvPr>
          <p:cNvSpPr txBox="1"/>
          <p:nvPr/>
        </p:nvSpPr>
        <p:spPr>
          <a:xfrm>
            <a:off x="5090904" y="235337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COLUMN LEFT</a:t>
            </a:r>
          </a:p>
        </p:txBody>
      </p:sp>
    </p:spTree>
    <p:extLst>
      <p:ext uri="{BB962C8B-B14F-4D97-AF65-F5344CB8AC3E}">
        <p14:creationId xmlns:p14="http://schemas.microsoft.com/office/powerpoint/2010/main" val="33883256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E27CF1-3974-4822-A8F1-45505C052ACB}"/>
              </a:ext>
            </a:extLst>
          </p:cNvPr>
          <p:cNvSpPr txBox="1"/>
          <p:nvPr/>
        </p:nvSpPr>
        <p:spPr>
          <a:xfrm>
            <a:off x="322170" y="5491605"/>
            <a:ext cx="548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LEFT</a:t>
            </a:r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2BF5A5D4-1D8D-4DD7-86AA-B0758B2FE28A}"/>
              </a:ext>
            </a:extLst>
          </p:cNvPr>
          <p:cNvSpPr txBox="1"/>
          <p:nvPr/>
        </p:nvSpPr>
        <p:spPr>
          <a:xfrm>
            <a:off x="325905" y="6103613"/>
            <a:ext cx="587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RIGHT</a:t>
            </a: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EA8E3C34-C6CD-4084-BAB8-231FE614F445}"/>
              </a:ext>
            </a:extLst>
          </p:cNvPr>
          <p:cNvSpPr txBox="1"/>
          <p:nvPr/>
        </p:nvSpPr>
        <p:spPr>
          <a:xfrm>
            <a:off x="784901" y="5497458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HALF STEP</a:t>
            </a:r>
          </a:p>
        </p:txBody>
      </p:sp>
      <p:sp>
        <p:nvSpPr>
          <p:cNvPr id="317" name="TextBox 316">
            <a:extLst>
              <a:ext uri="{FF2B5EF4-FFF2-40B4-BE49-F238E27FC236}">
                <a16:creationId xmlns:a16="http://schemas.microsoft.com/office/drawing/2014/main" id="{290A1406-0FF5-44AC-864F-9DD7B16578DD}"/>
              </a:ext>
            </a:extLst>
          </p:cNvPr>
          <p:cNvSpPr txBox="1"/>
          <p:nvPr/>
        </p:nvSpPr>
        <p:spPr>
          <a:xfrm>
            <a:off x="1694485" y="5490638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FULL STEP</a:t>
            </a:r>
          </a:p>
        </p:txBody>
      </p:sp>
      <p:sp>
        <p:nvSpPr>
          <p:cNvPr id="318" name="TextBox 317">
            <a:extLst>
              <a:ext uri="{FF2B5EF4-FFF2-40B4-BE49-F238E27FC236}">
                <a16:creationId xmlns:a16="http://schemas.microsoft.com/office/drawing/2014/main" id="{A71FB44E-316D-481A-A803-F56443BC45DB}"/>
              </a:ext>
            </a:extLst>
          </p:cNvPr>
          <p:cNvSpPr txBox="1"/>
          <p:nvPr/>
        </p:nvSpPr>
        <p:spPr>
          <a:xfrm>
            <a:off x="2458706" y="5496481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PIVOT 45⁰</a:t>
            </a:r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FCB451F9-D20A-4788-9F1E-719725209A04}"/>
              </a:ext>
            </a:extLst>
          </p:cNvPr>
          <p:cNvSpPr txBox="1"/>
          <p:nvPr/>
        </p:nvSpPr>
        <p:spPr>
          <a:xfrm>
            <a:off x="3281228" y="5489661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PIVOT 90⁰</a:t>
            </a:r>
          </a:p>
        </p:txBody>
      </p:sp>
      <p:grpSp>
        <p:nvGrpSpPr>
          <p:cNvPr id="320" name="Group 319">
            <a:extLst>
              <a:ext uri="{FF2B5EF4-FFF2-40B4-BE49-F238E27FC236}">
                <a16:creationId xmlns:a16="http://schemas.microsoft.com/office/drawing/2014/main" id="{02368C1F-B964-46CA-9D8F-A7801B0820E5}"/>
              </a:ext>
            </a:extLst>
          </p:cNvPr>
          <p:cNvGrpSpPr/>
          <p:nvPr/>
        </p:nvGrpSpPr>
        <p:grpSpPr>
          <a:xfrm rot="5400000">
            <a:off x="1175480" y="5801204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321" name="Straight Connector 320">
              <a:extLst>
                <a:ext uri="{FF2B5EF4-FFF2-40B4-BE49-F238E27FC236}">
                  <a16:creationId xmlns:a16="http://schemas.microsoft.com/office/drawing/2014/main" id="{3C852896-FAE7-417F-AA09-CA4694A5C806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2" name="Oval 321">
              <a:extLst>
                <a:ext uri="{FF2B5EF4-FFF2-40B4-BE49-F238E27FC236}">
                  <a16:creationId xmlns:a16="http://schemas.microsoft.com/office/drawing/2014/main" id="{ECE8E0C6-DCAF-4E7A-9F59-D098BB9A7C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3" name="Group 322">
            <a:extLst>
              <a:ext uri="{FF2B5EF4-FFF2-40B4-BE49-F238E27FC236}">
                <a16:creationId xmlns:a16="http://schemas.microsoft.com/office/drawing/2014/main" id="{550FF672-13A9-41CC-A863-22C14F5A72BF}"/>
              </a:ext>
            </a:extLst>
          </p:cNvPr>
          <p:cNvGrpSpPr/>
          <p:nvPr/>
        </p:nvGrpSpPr>
        <p:grpSpPr>
          <a:xfrm rot="5400000">
            <a:off x="2084728" y="580070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24" name="Oval 323">
              <a:extLst>
                <a:ext uri="{FF2B5EF4-FFF2-40B4-BE49-F238E27FC236}">
                  <a16:creationId xmlns:a16="http://schemas.microsoft.com/office/drawing/2014/main" id="{FE19085E-0999-4DEA-BA8F-6889AABE221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25" name="Straight Connector 324">
              <a:extLst>
                <a:ext uri="{FF2B5EF4-FFF2-40B4-BE49-F238E27FC236}">
                  <a16:creationId xmlns:a16="http://schemas.microsoft.com/office/drawing/2014/main" id="{D4D85B7E-6F62-46A1-A693-35A328D46DB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>
              <a:extLst>
                <a:ext uri="{FF2B5EF4-FFF2-40B4-BE49-F238E27FC236}">
                  <a16:creationId xmlns:a16="http://schemas.microsoft.com/office/drawing/2014/main" id="{F46F757B-9749-4CA0-940D-C7443D5597B5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7" name="Group 326">
            <a:extLst>
              <a:ext uri="{FF2B5EF4-FFF2-40B4-BE49-F238E27FC236}">
                <a16:creationId xmlns:a16="http://schemas.microsoft.com/office/drawing/2014/main" id="{196C9BE8-173C-4C6D-9D1F-3F8A6478363A}"/>
              </a:ext>
            </a:extLst>
          </p:cNvPr>
          <p:cNvGrpSpPr/>
          <p:nvPr/>
        </p:nvGrpSpPr>
        <p:grpSpPr>
          <a:xfrm>
            <a:off x="2781271" y="5814643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328" name="Oval 327">
              <a:extLst>
                <a:ext uri="{FF2B5EF4-FFF2-40B4-BE49-F238E27FC236}">
                  <a16:creationId xmlns:a16="http://schemas.microsoft.com/office/drawing/2014/main" id="{BF090516-75E7-4C61-92E8-2DE69FA7FE6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29" name="Straight Connector 328">
              <a:extLst>
                <a:ext uri="{FF2B5EF4-FFF2-40B4-BE49-F238E27FC236}">
                  <a16:creationId xmlns:a16="http://schemas.microsoft.com/office/drawing/2014/main" id="{0C17DA11-48A8-4989-B556-5A944B9F6E7C}"/>
                </a:ext>
              </a:extLst>
            </p:cNvPr>
            <p:cNvCxnSpPr>
              <a:cxnSpLocks/>
              <a:stCxn id="328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>
              <a:extLst>
                <a:ext uri="{FF2B5EF4-FFF2-40B4-BE49-F238E27FC236}">
                  <a16:creationId xmlns:a16="http://schemas.microsoft.com/office/drawing/2014/main" id="{380D47DC-F953-469F-BEE6-435E08C0B60A}"/>
                </a:ext>
              </a:extLst>
            </p:cNvPr>
            <p:cNvCxnSpPr>
              <a:cxnSpLocks/>
              <a:stCxn id="328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>
              <a:extLst>
                <a:ext uri="{FF2B5EF4-FFF2-40B4-BE49-F238E27FC236}">
                  <a16:creationId xmlns:a16="http://schemas.microsoft.com/office/drawing/2014/main" id="{8BA1F5E2-806C-4442-B485-957633C72E0C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>
              <a:extLst>
                <a:ext uri="{FF2B5EF4-FFF2-40B4-BE49-F238E27FC236}">
                  <a16:creationId xmlns:a16="http://schemas.microsoft.com/office/drawing/2014/main" id="{F5EF326E-3EF3-4B53-9763-A031CF5EB1EF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4" name="Group 333">
            <a:extLst>
              <a:ext uri="{FF2B5EF4-FFF2-40B4-BE49-F238E27FC236}">
                <a16:creationId xmlns:a16="http://schemas.microsoft.com/office/drawing/2014/main" id="{7C5E7BF2-9B96-4411-AF05-58A508D41592}"/>
              </a:ext>
            </a:extLst>
          </p:cNvPr>
          <p:cNvGrpSpPr/>
          <p:nvPr/>
        </p:nvGrpSpPr>
        <p:grpSpPr>
          <a:xfrm>
            <a:off x="3626723" y="5832417"/>
            <a:ext cx="181608" cy="136552"/>
            <a:chOff x="4239007" y="3755223"/>
            <a:chExt cx="181608" cy="136552"/>
          </a:xfrm>
          <a:solidFill>
            <a:schemeClr val="bg1"/>
          </a:solidFill>
        </p:grpSpPr>
        <p:grpSp>
          <p:nvGrpSpPr>
            <p:cNvPr id="335" name="Group 334">
              <a:extLst>
                <a:ext uri="{FF2B5EF4-FFF2-40B4-BE49-F238E27FC236}">
                  <a16:creationId xmlns:a16="http://schemas.microsoft.com/office/drawing/2014/main" id="{33E00387-F9A4-46AB-9452-BFEB17253FF0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  <a:grpFill/>
          </p:grpSpPr>
          <p:sp>
            <p:nvSpPr>
              <p:cNvPr id="338" name="Oval 337">
                <a:extLst>
                  <a:ext uri="{FF2B5EF4-FFF2-40B4-BE49-F238E27FC236}">
                    <a16:creationId xmlns:a16="http://schemas.microsoft.com/office/drawing/2014/main" id="{96AF7D89-8259-4591-AE3A-5465D92EF9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39" name="Straight Connector 338">
                <a:extLst>
                  <a:ext uri="{FF2B5EF4-FFF2-40B4-BE49-F238E27FC236}">
                    <a16:creationId xmlns:a16="http://schemas.microsoft.com/office/drawing/2014/main" id="{F30C69FE-CFAB-4177-8DAC-6E45D0413668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>
                <a:extLst>
                  <a:ext uri="{FF2B5EF4-FFF2-40B4-BE49-F238E27FC236}">
                    <a16:creationId xmlns:a16="http://schemas.microsoft.com/office/drawing/2014/main" id="{6AA1F758-F6B2-4359-8158-88D3C894FDE9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6" name="Straight Connector 335">
              <a:extLst>
                <a:ext uri="{FF2B5EF4-FFF2-40B4-BE49-F238E27FC236}">
                  <a16:creationId xmlns:a16="http://schemas.microsoft.com/office/drawing/2014/main" id="{BA4380A3-E211-4526-A4BE-B66C11F9CB8E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Connector 336">
              <a:extLst>
                <a:ext uri="{FF2B5EF4-FFF2-40B4-BE49-F238E27FC236}">
                  <a16:creationId xmlns:a16="http://schemas.microsoft.com/office/drawing/2014/main" id="{71872E15-CE8C-4BF0-AB4F-FAC3117F75D1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3" name="Oval 342">
            <a:extLst>
              <a:ext uri="{FF2B5EF4-FFF2-40B4-BE49-F238E27FC236}">
                <a16:creationId xmlns:a16="http://schemas.microsoft.com/office/drawing/2014/main" id="{FC9AF081-8FE7-4774-9079-F5F41FD6C286}"/>
              </a:ext>
            </a:extLst>
          </p:cNvPr>
          <p:cNvSpPr>
            <a:spLocks noChangeAspect="1"/>
          </p:cNvSpPr>
          <p:nvPr/>
        </p:nvSpPr>
        <p:spPr>
          <a:xfrm rot="5400000">
            <a:off x="552193" y="5846924"/>
            <a:ext cx="91440" cy="914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2DD75BA8-9888-4AB4-9D95-2AC44191FAC5}"/>
              </a:ext>
            </a:extLst>
          </p:cNvPr>
          <p:cNvGrpSpPr/>
          <p:nvPr/>
        </p:nvGrpSpPr>
        <p:grpSpPr>
          <a:xfrm rot="5400000">
            <a:off x="1175480" y="6456039"/>
            <a:ext cx="91440" cy="182880"/>
            <a:chOff x="1696599" y="2606497"/>
            <a:chExt cx="91440" cy="182880"/>
          </a:xfrm>
        </p:grpSpPr>
        <p:sp>
          <p:nvSpPr>
            <p:cNvPr id="345" name="Oval 344">
              <a:extLst>
                <a:ext uri="{FF2B5EF4-FFF2-40B4-BE49-F238E27FC236}">
                  <a16:creationId xmlns:a16="http://schemas.microsoft.com/office/drawing/2014/main" id="{1C068F7A-CAB4-4F81-9CF8-0944152035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6" name="Straight Connector 345">
              <a:extLst>
                <a:ext uri="{FF2B5EF4-FFF2-40B4-BE49-F238E27FC236}">
                  <a16:creationId xmlns:a16="http://schemas.microsoft.com/office/drawing/2014/main" id="{935AE356-96E6-400B-89E0-12F7E9BC1B2E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8" name="Oval 347">
            <a:extLst>
              <a:ext uri="{FF2B5EF4-FFF2-40B4-BE49-F238E27FC236}">
                <a16:creationId xmlns:a16="http://schemas.microsoft.com/office/drawing/2014/main" id="{4D4188D5-9FD8-4256-AD8E-5A552765FA04}"/>
              </a:ext>
            </a:extLst>
          </p:cNvPr>
          <p:cNvSpPr>
            <a:spLocks noChangeAspect="1"/>
          </p:cNvSpPr>
          <p:nvPr/>
        </p:nvSpPr>
        <p:spPr>
          <a:xfrm rot="5400000">
            <a:off x="547884" y="6499891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CCED2FEB-84B1-412E-9988-00F0AE445910}"/>
              </a:ext>
            </a:extLst>
          </p:cNvPr>
          <p:cNvGrpSpPr/>
          <p:nvPr/>
        </p:nvGrpSpPr>
        <p:grpSpPr>
          <a:xfrm rot="5400000">
            <a:off x="2078621" y="6452998"/>
            <a:ext cx="92112" cy="184555"/>
            <a:chOff x="1696599" y="2604822"/>
            <a:chExt cx="92112" cy="184555"/>
          </a:xfrm>
        </p:grpSpPr>
        <p:sp>
          <p:nvSpPr>
            <p:cNvPr id="351" name="Oval 350">
              <a:extLst>
                <a:ext uri="{FF2B5EF4-FFF2-40B4-BE49-F238E27FC236}">
                  <a16:creationId xmlns:a16="http://schemas.microsoft.com/office/drawing/2014/main" id="{84869073-4E9B-4FCE-A743-E66C02C0A75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2" name="Straight Connector 351">
              <a:extLst>
                <a:ext uri="{FF2B5EF4-FFF2-40B4-BE49-F238E27FC236}">
                  <a16:creationId xmlns:a16="http://schemas.microsoft.com/office/drawing/2014/main" id="{5DF22AD5-3AD1-4B96-94CA-0AE3283FA19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Straight Connector 352">
              <a:extLst>
                <a:ext uri="{FF2B5EF4-FFF2-40B4-BE49-F238E27FC236}">
                  <a16:creationId xmlns:a16="http://schemas.microsoft.com/office/drawing/2014/main" id="{830EEBA9-5602-44D2-98B3-474297160FD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4" name="Group 353">
            <a:extLst>
              <a:ext uri="{FF2B5EF4-FFF2-40B4-BE49-F238E27FC236}">
                <a16:creationId xmlns:a16="http://schemas.microsoft.com/office/drawing/2014/main" id="{20915F1D-DCE7-412D-B76B-0A213A02D60D}"/>
              </a:ext>
            </a:extLst>
          </p:cNvPr>
          <p:cNvGrpSpPr/>
          <p:nvPr/>
        </p:nvGrpSpPr>
        <p:grpSpPr>
          <a:xfrm>
            <a:off x="2783981" y="6466939"/>
            <a:ext cx="165949" cy="156001"/>
            <a:chOff x="2321442" y="4560245"/>
            <a:chExt cx="165949" cy="156001"/>
          </a:xfrm>
        </p:grpSpPr>
        <p:sp>
          <p:nvSpPr>
            <p:cNvPr id="355" name="Oval 354">
              <a:extLst>
                <a:ext uri="{FF2B5EF4-FFF2-40B4-BE49-F238E27FC236}">
                  <a16:creationId xmlns:a16="http://schemas.microsoft.com/office/drawing/2014/main" id="{77F4E637-C403-43EB-9995-BFD37487232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6" name="Straight Connector 355">
              <a:extLst>
                <a:ext uri="{FF2B5EF4-FFF2-40B4-BE49-F238E27FC236}">
                  <a16:creationId xmlns:a16="http://schemas.microsoft.com/office/drawing/2014/main" id="{F88F7C6A-29B8-4B02-84D4-B3AA5C355361}"/>
                </a:ext>
              </a:extLst>
            </p:cNvPr>
            <p:cNvCxnSpPr>
              <a:cxnSpLocks/>
              <a:stCxn id="355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>
              <a:extLst>
                <a:ext uri="{FF2B5EF4-FFF2-40B4-BE49-F238E27FC236}">
                  <a16:creationId xmlns:a16="http://schemas.microsoft.com/office/drawing/2014/main" id="{24F658A9-75C0-49ED-A678-A61EC6AB2F63}"/>
                </a:ext>
              </a:extLst>
            </p:cNvPr>
            <p:cNvCxnSpPr>
              <a:cxnSpLocks/>
              <a:stCxn id="355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Connector 357">
              <a:extLst>
                <a:ext uri="{FF2B5EF4-FFF2-40B4-BE49-F238E27FC236}">
                  <a16:creationId xmlns:a16="http://schemas.microsoft.com/office/drawing/2014/main" id="{4CB4A3FF-EACE-482B-BCB5-9BBB987A2D9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Connector 358">
              <a:extLst>
                <a:ext uri="{FF2B5EF4-FFF2-40B4-BE49-F238E27FC236}">
                  <a16:creationId xmlns:a16="http://schemas.microsoft.com/office/drawing/2014/main" id="{CFD3D1C0-ECA7-43F1-9EAF-E58D421FAF1D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0" name="Group 359">
            <a:extLst>
              <a:ext uri="{FF2B5EF4-FFF2-40B4-BE49-F238E27FC236}">
                <a16:creationId xmlns:a16="http://schemas.microsoft.com/office/drawing/2014/main" id="{4858C514-4103-4661-8D26-40BBE28F23F2}"/>
              </a:ext>
            </a:extLst>
          </p:cNvPr>
          <p:cNvGrpSpPr/>
          <p:nvPr/>
        </p:nvGrpSpPr>
        <p:grpSpPr>
          <a:xfrm>
            <a:off x="3631108" y="6487669"/>
            <a:ext cx="181608" cy="136552"/>
            <a:chOff x="4239007" y="3755223"/>
            <a:chExt cx="181608" cy="136552"/>
          </a:xfrm>
        </p:grpSpPr>
        <p:grpSp>
          <p:nvGrpSpPr>
            <p:cNvPr id="361" name="Group 360">
              <a:extLst>
                <a:ext uri="{FF2B5EF4-FFF2-40B4-BE49-F238E27FC236}">
                  <a16:creationId xmlns:a16="http://schemas.microsoft.com/office/drawing/2014/main" id="{8C13B8F4-E2CE-4F1B-A4C5-9B89A59462B9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</p:grpSpPr>
          <p:sp>
            <p:nvSpPr>
              <p:cNvPr id="364" name="Oval 363">
                <a:extLst>
                  <a:ext uri="{FF2B5EF4-FFF2-40B4-BE49-F238E27FC236}">
                    <a16:creationId xmlns:a16="http://schemas.microsoft.com/office/drawing/2014/main" id="{F0C26BFA-F61C-41D6-9803-1658968A205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65" name="Straight Connector 364">
                <a:extLst>
                  <a:ext uri="{FF2B5EF4-FFF2-40B4-BE49-F238E27FC236}">
                    <a16:creationId xmlns:a16="http://schemas.microsoft.com/office/drawing/2014/main" id="{85B8E7CD-4A07-420F-AA9C-8D98504976DB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Straight Connector 365">
                <a:extLst>
                  <a:ext uri="{FF2B5EF4-FFF2-40B4-BE49-F238E27FC236}">
                    <a16:creationId xmlns:a16="http://schemas.microsoft.com/office/drawing/2014/main" id="{2F68D025-5B72-42EB-BFDD-5035D0E3BEB9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2" name="Straight Connector 361">
              <a:extLst>
                <a:ext uri="{FF2B5EF4-FFF2-40B4-BE49-F238E27FC236}">
                  <a16:creationId xmlns:a16="http://schemas.microsoft.com/office/drawing/2014/main" id="{66768AF4-1C6E-43EF-88FA-84ACFF19CCA8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Straight Connector 362">
              <a:extLst>
                <a:ext uri="{FF2B5EF4-FFF2-40B4-BE49-F238E27FC236}">
                  <a16:creationId xmlns:a16="http://schemas.microsoft.com/office/drawing/2014/main" id="{46339183-8F80-4952-958B-A985C73B0C7A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065DC02-6818-4861-A319-8AFD8CFD1DAC}"/>
              </a:ext>
            </a:extLst>
          </p:cNvPr>
          <p:cNvGrpSpPr/>
          <p:nvPr/>
        </p:nvGrpSpPr>
        <p:grpSpPr>
          <a:xfrm>
            <a:off x="7911169" y="6210290"/>
            <a:ext cx="92112" cy="184555"/>
            <a:chOff x="1696599" y="2604822"/>
            <a:chExt cx="92112" cy="184555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411D676-6308-4869-B510-3E658A88A2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6CEFE97-AE8C-4E57-89DE-6D600E1849B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5906173-7F9C-4380-870E-078B65AB0AD6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E9DB956-3F2D-4D12-8FB5-CB148E2C9033}"/>
              </a:ext>
            </a:extLst>
          </p:cNvPr>
          <p:cNvGrpSpPr/>
          <p:nvPr/>
        </p:nvGrpSpPr>
        <p:grpSpPr>
          <a:xfrm>
            <a:off x="7905163" y="5608253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F198E5E-99B7-4F7F-A21C-EF998BA44AE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CA9056A-3C9F-4E9C-8FA1-BE3DC098096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AB160DF-9094-4684-AE3F-FF236702E15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2CD0D98-A57E-4BC2-9C1E-AA1C415432A7}"/>
              </a:ext>
            </a:extLst>
          </p:cNvPr>
          <p:cNvGrpSpPr/>
          <p:nvPr/>
        </p:nvGrpSpPr>
        <p:grpSpPr>
          <a:xfrm>
            <a:off x="8677042" y="6210209"/>
            <a:ext cx="92112" cy="184555"/>
            <a:chOff x="1696599" y="2604822"/>
            <a:chExt cx="92112" cy="184555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F274A32-84E7-456F-AC2F-72AB95E06F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0387801-60C2-47DE-8F69-D7C955497BE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A67D7B5-3CD3-462F-AC59-CB2C6348F4E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2C727C4-D14A-4400-A57B-6B05F50DED9D}"/>
              </a:ext>
            </a:extLst>
          </p:cNvPr>
          <p:cNvGrpSpPr/>
          <p:nvPr/>
        </p:nvGrpSpPr>
        <p:grpSpPr>
          <a:xfrm>
            <a:off x="9437261" y="6205363"/>
            <a:ext cx="92112" cy="184555"/>
            <a:chOff x="1696599" y="2604822"/>
            <a:chExt cx="92112" cy="184555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BE6FCF3-75ED-428A-A40A-AC989BFE45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3435842-3A4E-485A-A80B-E9777501B3F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299A864-6BF1-40B0-AEEE-FB8A2D3044F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7919C85-FCB7-4F34-B04A-8DC4981D7E21}"/>
              </a:ext>
            </a:extLst>
          </p:cNvPr>
          <p:cNvGrpSpPr/>
          <p:nvPr/>
        </p:nvGrpSpPr>
        <p:grpSpPr>
          <a:xfrm>
            <a:off x="10065284" y="6210711"/>
            <a:ext cx="92112" cy="184555"/>
            <a:chOff x="1696599" y="2604822"/>
            <a:chExt cx="92112" cy="184555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9DA557E-98CE-43F3-AE48-4410BFA3F5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A54BA03-3994-4EC4-BAF5-C4D9C3E9B00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77A63B1-350C-45EA-AF6B-FE92D728E64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7168728-15FB-40DD-AD81-973C7077DD17}"/>
              </a:ext>
            </a:extLst>
          </p:cNvPr>
          <p:cNvGrpSpPr/>
          <p:nvPr/>
        </p:nvGrpSpPr>
        <p:grpSpPr>
          <a:xfrm>
            <a:off x="8673553" y="5609928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30B6CC7-3E61-483E-BF7B-A7D5F55A21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B98BA55-FB13-448F-9F75-DCB2A26BE2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A2F3B66-E8D5-410D-89EB-2EC2A217EEB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56390D9-14BB-445C-8FC4-A68CA65A224C}"/>
              </a:ext>
            </a:extLst>
          </p:cNvPr>
          <p:cNvGrpSpPr/>
          <p:nvPr/>
        </p:nvGrpSpPr>
        <p:grpSpPr>
          <a:xfrm>
            <a:off x="9436376" y="5601219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0F1BC0E-D808-4B14-846C-83B426E199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5C12436-4BCF-4B26-BF35-99000D724A6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741719D-1F3E-4D81-83BD-93E427C5477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CC2A040-C5D0-4E25-A0C1-E1BCD0984956}"/>
              </a:ext>
            </a:extLst>
          </p:cNvPr>
          <p:cNvGrpSpPr/>
          <p:nvPr/>
        </p:nvGrpSpPr>
        <p:grpSpPr>
          <a:xfrm>
            <a:off x="10064984" y="560714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74466E4-2CBB-4094-81F4-46644837EC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7C752026-DC09-44A6-824D-3C5128C0A86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382E5350-670E-4F55-AF04-33C3AD7158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1A23735-1F00-44CF-B1CF-0AD3F9F74649}"/>
              </a:ext>
            </a:extLst>
          </p:cNvPr>
          <p:cNvGrpSpPr/>
          <p:nvPr/>
        </p:nvGrpSpPr>
        <p:grpSpPr>
          <a:xfrm>
            <a:off x="7909048" y="5008465"/>
            <a:ext cx="92112" cy="184555"/>
            <a:chOff x="1696599" y="2604822"/>
            <a:chExt cx="92112" cy="184555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022D9B7A-7B7A-4242-B5C6-56C909DA6A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7E3E1E8-8E3B-4B4E-997B-9B78F88833D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2EC13067-DD00-4752-A134-D9B7B99D0D1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181C051-CFFC-4894-BC40-E9F49FCD8C4D}"/>
              </a:ext>
            </a:extLst>
          </p:cNvPr>
          <p:cNvGrpSpPr/>
          <p:nvPr/>
        </p:nvGrpSpPr>
        <p:grpSpPr>
          <a:xfrm>
            <a:off x="8677300" y="5008465"/>
            <a:ext cx="92112" cy="184555"/>
            <a:chOff x="1696599" y="2604822"/>
            <a:chExt cx="92112" cy="184555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93045A19-2657-4CFF-A88C-3F1434B30B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12462845-08F2-458A-B76B-212AE52229F6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E5B76BD5-EC6B-439A-80A3-CF564BCE45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6DD63EDB-30BB-414A-8D0E-B0AF0762E75B}"/>
              </a:ext>
            </a:extLst>
          </p:cNvPr>
          <p:cNvGrpSpPr/>
          <p:nvPr/>
        </p:nvGrpSpPr>
        <p:grpSpPr>
          <a:xfrm>
            <a:off x="9436727" y="5001431"/>
            <a:ext cx="92112" cy="184555"/>
            <a:chOff x="1696599" y="2604822"/>
            <a:chExt cx="92112" cy="184555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C557523B-8742-4571-A171-56C22136BA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8A5ED32D-5BD4-4EA2-A05F-E437E827058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3AE8B592-352E-4D6C-A2CE-79D8678BD89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7CA0293-BD62-41FF-A141-62C05456CD57}"/>
              </a:ext>
            </a:extLst>
          </p:cNvPr>
          <p:cNvGrpSpPr/>
          <p:nvPr/>
        </p:nvGrpSpPr>
        <p:grpSpPr>
          <a:xfrm>
            <a:off x="10064612" y="5003102"/>
            <a:ext cx="92112" cy="184555"/>
            <a:chOff x="1696599" y="2604822"/>
            <a:chExt cx="92112" cy="184555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D86EE249-33B5-4AC6-848F-55CBB53700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B7C15C6D-8DC0-4F06-BDEF-70DFD5F5E60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21EABA4-2809-4997-AE37-ABE10B3EBD5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3DD864B-9772-4246-8B42-18CB03A2B718}"/>
              </a:ext>
            </a:extLst>
          </p:cNvPr>
          <p:cNvGrpSpPr/>
          <p:nvPr/>
        </p:nvGrpSpPr>
        <p:grpSpPr>
          <a:xfrm rot="5400000">
            <a:off x="7841524" y="3811942"/>
            <a:ext cx="181608" cy="136552"/>
            <a:chOff x="4239007" y="3755223"/>
            <a:chExt cx="181608" cy="136552"/>
          </a:xfrm>
          <a:solidFill>
            <a:schemeClr val="tx1"/>
          </a:solidFill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3918E800-ED57-4D59-8562-DDDBBE609369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  <a:grpFill/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176F70F8-0CEB-4103-84DE-99FD88DE9C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94A3AB30-12F8-411C-A954-5A96B67B30C4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48E48758-CB8B-417C-A799-7F91957DF3EB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FCC97719-1805-4313-81AC-E1AEA3CE9BD6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1462BCCB-2155-4754-9131-6C90E4449989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964D6A0-60E4-433C-B200-D21E0092E9BD}"/>
              </a:ext>
            </a:extLst>
          </p:cNvPr>
          <p:cNvGrpSpPr/>
          <p:nvPr/>
        </p:nvGrpSpPr>
        <p:grpSpPr>
          <a:xfrm rot="5400000">
            <a:off x="7880043" y="3081674"/>
            <a:ext cx="165949" cy="156001"/>
            <a:chOff x="2321442" y="4560245"/>
            <a:chExt cx="165949" cy="156001"/>
          </a:xfrm>
          <a:solidFill>
            <a:schemeClr val="tx1"/>
          </a:solidFill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68AB7771-21F6-45F0-8B4A-51B7DDB9ED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4E0D7D93-E57A-4E8D-B97C-0F033EBA12C4}"/>
                </a:ext>
              </a:extLst>
            </p:cNvPr>
            <p:cNvCxnSpPr>
              <a:cxnSpLocks/>
              <a:stCxn id="93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7901BB7B-F8BC-445C-AD6B-C1C4396C59B1}"/>
                </a:ext>
              </a:extLst>
            </p:cNvPr>
            <p:cNvCxnSpPr>
              <a:cxnSpLocks/>
              <a:stCxn id="93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B8B5FDC7-394C-4FBE-9C2B-B982200087E3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5172AEE5-6D59-481B-8613-CCFFCEE2B29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02C1D29-132F-42BD-AC8F-26AEA818992A}"/>
              </a:ext>
            </a:extLst>
          </p:cNvPr>
          <p:cNvGrpSpPr/>
          <p:nvPr/>
        </p:nvGrpSpPr>
        <p:grpSpPr>
          <a:xfrm rot="5400000">
            <a:off x="7868219" y="2301776"/>
            <a:ext cx="165949" cy="156001"/>
            <a:chOff x="2321442" y="4560245"/>
            <a:chExt cx="165949" cy="156001"/>
          </a:xfrm>
          <a:solidFill>
            <a:schemeClr val="tx1"/>
          </a:solidFill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B5F88C0A-C1DF-46E7-9918-5F49828737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ABF47D65-3B08-4CAE-843A-B5E09EEAAD68}"/>
                </a:ext>
              </a:extLst>
            </p:cNvPr>
            <p:cNvCxnSpPr>
              <a:cxnSpLocks/>
              <a:stCxn id="100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B12FEE5A-D3F4-4CC6-A453-5CEAF0603EF3}"/>
                </a:ext>
              </a:extLst>
            </p:cNvPr>
            <p:cNvCxnSpPr>
              <a:cxnSpLocks/>
              <a:stCxn id="100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BCA86C5D-1D2A-4266-A311-88D7FE092446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5CFCD1D4-4F8B-453E-A814-90FCB3A7A60A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0807D78B-8FBB-42BC-A58D-92A1E757D6F7}"/>
              </a:ext>
            </a:extLst>
          </p:cNvPr>
          <p:cNvGrpSpPr/>
          <p:nvPr/>
        </p:nvGrpSpPr>
        <p:grpSpPr>
          <a:xfrm rot="5400000">
            <a:off x="7868196" y="1654233"/>
            <a:ext cx="165949" cy="156001"/>
            <a:chOff x="2321442" y="4560245"/>
            <a:chExt cx="165949" cy="156001"/>
          </a:xfrm>
          <a:solidFill>
            <a:schemeClr val="tx1"/>
          </a:solidFill>
        </p:grpSpPr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4F612D0F-8FEF-4AAE-86D1-C3561E9CA8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F2B97590-8FBA-4060-8789-DCB431915318}"/>
                </a:ext>
              </a:extLst>
            </p:cNvPr>
            <p:cNvCxnSpPr>
              <a:cxnSpLocks/>
              <a:stCxn id="106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11CB2D8-2E53-41B9-AAD3-2B77CA2B924A}"/>
                </a:ext>
              </a:extLst>
            </p:cNvPr>
            <p:cNvCxnSpPr>
              <a:cxnSpLocks/>
              <a:stCxn id="106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D639860A-D5E4-4755-BD48-D3362AE72205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4208AF34-F593-4281-BC6D-9F2485A2A6A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366D6ACC-AE0E-4147-B758-E7EF744531E0}"/>
              </a:ext>
            </a:extLst>
          </p:cNvPr>
          <p:cNvGrpSpPr/>
          <p:nvPr/>
        </p:nvGrpSpPr>
        <p:grpSpPr>
          <a:xfrm rot="8100000">
            <a:off x="8249326" y="193435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A5ED21DA-5E31-47FA-B3C5-42C2E702AEC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172C40A5-FB74-471F-929B-48AAE3628EE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97154D09-482A-4B0C-8623-2C1A88E875B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79F23C9C-A912-4D50-BEE9-3132C25A6E63}"/>
              </a:ext>
            </a:extLst>
          </p:cNvPr>
          <p:cNvGrpSpPr/>
          <p:nvPr/>
        </p:nvGrpSpPr>
        <p:grpSpPr>
          <a:xfrm rot="8100000">
            <a:off x="8321817" y="2649094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C168DC8C-5EE6-4748-BE98-DA801FA987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2B930424-30E3-449D-8D63-CB4BF56B727B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61355D25-BCC3-4BF1-A432-91817F5DBEB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89656D5B-1FBB-4B07-88DB-50A7410BCFFB}"/>
              </a:ext>
            </a:extLst>
          </p:cNvPr>
          <p:cNvGrpSpPr/>
          <p:nvPr/>
        </p:nvGrpSpPr>
        <p:grpSpPr>
          <a:xfrm rot="8100000">
            <a:off x="8275891" y="3377238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4B7AB8CE-6253-4A5C-9C6A-D060F41452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17B09B8E-11D2-4D15-A2DA-F55DD4DF845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B9BA4B1F-D76E-45F0-B192-81FEBB89AA3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0BB4D0A-BDDD-40B3-931F-5CFD840330F7}"/>
              </a:ext>
            </a:extLst>
          </p:cNvPr>
          <p:cNvGrpSpPr/>
          <p:nvPr/>
        </p:nvGrpSpPr>
        <p:grpSpPr>
          <a:xfrm rot="5400000">
            <a:off x="8587687" y="3806310"/>
            <a:ext cx="185759" cy="158037"/>
            <a:chOff x="3340443" y="3523256"/>
            <a:chExt cx="185759" cy="158037"/>
          </a:xfrm>
          <a:solidFill>
            <a:schemeClr val="tx1"/>
          </a:solidFill>
        </p:grpSpPr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60472DD8-3479-4BFE-B169-8353F3C547BD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C1A46261-90EB-46EF-9965-6D4B72FE49FD}"/>
                </a:ext>
              </a:extLst>
            </p:cNvPr>
            <p:cNvCxnSpPr>
              <a:cxnSpLocks/>
              <a:stCxn id="124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11ED1095-D304-4AC6-9686-9F1BAA779A0C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D85CD12E-BF4A-43B6-B675-A35C6C2E4BF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9D1D1B1B-6F30-4B40-97B1-0672F157187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94973B93-B1A6-4BE9-AF4E-A029B890085C}"/>
              </a:ext>
            </a:extLst>
          </p:cNvPr>
          <p:cNvGrpSpPr/>
          <p:nvPr/>
        </p:nvGrpSpPr>
        <p:grpSpPr>
          <a:xfrm rot="8100000">
            <a:off x="8659513" y="2990861"/>
            <a:ext cx="92112" cy="184555"/>
            <a:chOff x="1696599" y="2604822"/>
            <a:chExt cx="92112" cy="184555"/>
          </a:xfrm>
          <a:solidFill>
            <a:schemeClr val="tx1"/>
          </a:solidFill>
        </p:grpSpPr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B715F09D-CAE1-46C5-B4AD-CC470B2123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B12DEE21-99C3-4C59-8B18-5AF2603F06C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CEE4ACCF-2475-4FEA-AA39-CEED744001DD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9C5A1120-6B01-4D62-844A-9AC70F5B1788}"/>
              </a:ext>
            </a:extLst>
          </p:cNvPr>
          <p:cNvGrpSpPr/>
          <p:nvPr/>
        </p:nvGrpSpPr>
        <p:grpSpPr>
          <a:xfrm rot="8100000">
            <a:off x="8634566" y="2327493"/>
            <a:ext cx="92112" cy="184555"/>
            <a:chOff x="1696599" y="2604822"/>
            <a:chExt cx="92112" cy="184555"/>
          </a:xfrm>
          <a:solidFill>
            <a:schemeClr val="tx1"/>
          </a:solidFill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196E2391-3624-4D85-8AEB-7BFB7077AD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BC62CB45-248E-4BD3-BD77-4D49F764779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70ED0583-991C-45CC-82F4-FB029A4FD21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E36B744B-7F19-47B6-BC46-80927C2386E6}"/>
              </a:ext>
            </a:extLst>
          </p:cNvPr>
          <p:cNvGrpSpPr/>
          <p:nvPr/>
        </p:nvGrpSpPr>
        <p:grpSpPr>
          <a:xfrm rot="8100000">
            <a:off x="8981061" y="267031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2514E26C-0164-421D-9122-F0FD9A58A0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E5E2B2D3-D42B-4C04-9EBE-3300250C01D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8D6872FB-58D4-42D4-8800-15612038ED6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6D7822D2-C83C-4FA8-818C-3644BC2A1752}"/>
              </a:ext>
            </a:extLst>
          </p:cNvPr>
          <p:cNvGrpSpPr/>
          <p:nvPr/>
        </p:nvGrpSpPr>
        <p:grpSpPr>
          <a:xfrm rot="8100000">
            <a:off x="9368868" y="3060769"/>
            <a:ext cx="92112" cy="184555"/>
            <a:chOff x="1696599" y="2604822"/>
            <a:chExt cx="92112" cy="184555"/>
          </a:xfrm>
          <a:solidFill>
            <a:schemeClr val="tx1"/>
          </a:solidFill>
        </p:grpSpPr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C77310B0-F459-40EB-8033-569C4799B7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47B49060-C115-49DC-8703-A2FFD7DD0A1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C257D8C8-0F82-42A2-921D-BA822359EAA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AEA8FCDD-7D7B-40CA-85E6-1CC297F323CF}"/>
              </a:ext>
            </a:extLst>
          </p:cNvPr>
          <p:cNvGrpSpPr/>
          <p:nvPr/>
        </p:nvGrpSpPr>
        <p:grpSpPr>
          <a:xfrm rot="8100000">
            <a:off x="9760117" y="344861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7B808466-6147-4F80-B1DE-9A41449B783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AD630A35-D1B2-43D9-B580-ADEA85235DE2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214504B8-2E2C-49A9-A68F-60140C9C3FC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3629D799-6073-41E4-B50B-4E5E6ABB447C}"/>
              </a:ext>
            </a:extLst>
          </p:cNvPr>
          <p:cNvGrpSpPr/>
          <p:nvPr/>
        </p:nvGrpSpPr>
        <p:grpSpPr>
          <a:xfrm rot="5400000">
            <a:off x="9986104" y="3803917"/>
            <a:ext cx="185759" cy="158037"/>
            <a:chOff x="3340443" y="3523256"/>
            <a:chExt cx="185759" cy="158037"/>
          </a:xfrm>
          <a:solidFill>
            <a:schemeClr val="tx1"/>
          </a:solidFill>
        </p:grpSpPr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C15DB917-CFC5-4FA8-BCDB-1B9A6461C43C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68C56584-6202-4DA7-B844-E85BD8A4AE6F}"/>
                </a:ext>
              </a:extLst>
            </p:cNvPr>
            <p:cNvCxnSpPr>
              <a:cxnSpLocks/>
              <a:stCxn id="15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CA7B8D7C-8B85-450D-97B7-2FDCCCA7C365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75FC5DB3-3522-4DE0-B711-495F4223AFD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D838FF8D-C610-417D-8C37-28E5D79D151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CDCF5B4D-C3E5-45E9-B16D-37887DD32E59}"/>
              </a:ext>
            </a:extLst>
          </p:cNvPr>
          <p:cNvGrpSpPr/>
          <p:nvPr/>
        </p:nvGrpSpPr>
        <p:grpSpPr>
          <a:xfrm rot="8100000">
            <a:off x="9056057" y="338943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F3E54AC7-D03F-4E63-88F8-4FCC4B9500A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F98E9A34-1324-401F-B5D5-A9B17796219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868B7D2B-B4D2-47E4-8ED0-886DCCC1049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AAD201BB-5F2F-4D80-93A4-E836330BA615}"/>
              </a:ext>
            </a:extLst>
          </p:cNvPr>
          <p:cNvGrpSpPr/>
          <p:nvPr/>
        </p:nvGrpSpPr>
        <p:grpSpPr>
          <a:xfrm rot="5400000">
            <a:off x="9347545" y="3807962"/>
            <a:ext cx="185759" cy="158037"/>
            <a:chOff x="3340443" y="3523256"/>
            <a:chExt cx="185759" cy="158037"/>
          </a:xfrm>
          <a:solidFill>
            <a:schemeClr val="tx1"/>
          </a:solidFill>
        </p:grpSpPr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A594549D-24B9-456B-9BF2-3EEB7F29E2E9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53D5922B-6F83-4989-B0CA-9EA7C98D6D11}"/>
                </a:ext>
              </a:extLst>
            </p:cNvPr>
            <p:cNvCxnSpPr>
              <a:cxnSpLocks/>
              <a:stCxn id="16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721FF823-5F8A-4318-853E-E03B3DB91258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F5513B2A-232C-4B0E-8AD0-CF738878768A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C86814A7-045C-4FAC-9599-674399FE362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6514B54F-4914-4C80-BCF6-207C4A6405CA}"/>
              </a:ext>
            </a:extLst>
          </p:cNvPr>
          <p:cNvGrpSpPr/>
          <p:nvPr/>
        </p:nvGrpSpPr>
        <p:grpSpPr>
          <a:xfrm rot="10800000">
            <a:off x="7910347" y="439747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15E8838C-7950-4CF9-B629-0DAF2CB43F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D9C264C9-B1C2-4C7A-ADBC-32A23318BC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E5CD168F-1AF0-47C3-8479-D67DA21C8CB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232A6985-FABF-4560-BD24-AD67613F7214}"/>
              </a:ext>
            </a:extLst>
          </p:cNvPr>
          <p:cNvGrpSpPr/>
          <p:nvPr/>
        </p:nvGrpSpPr>
        <p:grpSpPr>
          <a:xfrm rot="10800000">
            <a:off x="8676554" y="439747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4483C1E8-2E50-4E68-9F78-AD1AA4D07C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F5B5B5F1-4863-4431-8EE7-60C9B4D67CA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31886D0E-E0E8-40F2-85BA-2B9500BE53C0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A5683167-B196-4B62-8C09-4399A170B291}"/>
              </a:ext>
            </a:extLst>
          </p:cNvPr>
          <p:cNvGrpSpPr/>
          <p:nvPr/>
        </p:nvGrpSpPr>
        <p:grpSpPr>
          <a:xfrm rot="10800000">
            <a:off x="9435892" y="439747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CD27E8C3-D261-4964-B2A6-2AA75CFE86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D3B9B068-73C0-4FBE-9A0C-8D8BBB25541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704AB4CF-5351-48F3-95F0-8A1DD19D311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C743EC42-7C65-4476-AAEF-BD7275CBEE2D}"/>
              </a:ext>
            </a:extLst>
          </p:cNvPr>
          <p:cNvGrpSpPr/>
          <p:nvPr/>
        </p:nvGrpSpPr>
        <p:grpSpPr>
          <a:xfrm rot="10800000">
            <a:off x="10066444" y="439745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489AD84A-78D0-43F1-BA98-AFB413C2A6B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051C1B7E-D9B2-474F-A888-CEF136C50BD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169F3A41-5283-42D2-ABD7-9DFDBC4220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1CCC287B-50D1-42B7-A5AF-A5BB6BC9AEF5}"/>
              </a:ext>
            </a:extLst>
          </p:cNvPr>
          <p:cNvGrpSpPr/>
          <p:nvPr/>
        </p:nvGrpSpPr>
        <p:grpSpPr>
          <a:xfrm rot="5400000">
            <a:off x="7313416" y="303562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E6B1D09A-7D9B-4536-B781-73ADF691B4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C8BABF6E-4A82-4891-86F0-789CB90DE87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7A3CE657-9512-486C-B355-B09C1D8BE41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0838C196-7D2F-4060-975A-0DEC0388A634}"/>
              </a:ext>
            </a:extLst>
          </p:cNvPr>
          <p:cNvGrpSpPr/>
          <p:nvPr/>
        </p:nvGrpSpPr>
        <p:grpSpPr>
          <a:xfrm rot="5400000">
            <a:off x="7314897" y="2250977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3AF20802-8B53-4E68-9A9F-4C339BBDCFE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AA485034-E045-4351-8340-072242172257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28AE64E2-935F-4586-9F29-874D9ADB2A8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4FF8A0CA-C74B-424C-95AC-545296CC8F9C}"/>
              </a:ext>
            </a:extLst>
          </p:cNvPr>
          <p:cNvGrpSpPr/>
          <p:nvPr/>
        </p:nvGrpSpPr>
        <p:grpSpPr>
          <a:xfrm rot="5400000">
            <a:off x="7317260" y="1604543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0E6B8E04-03C1-47B1-B4C4-C880A010EDD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id="{BF95FC9D-FDC6-42CE-8D7B-8C687D8F944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8DD3BD0F-1E31-4389-8315-DA9CF49677F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14AA1689-A556-4A9F-9D70-F03630CBEC17}"/>
              </a:ext>
            </a:extLst>
          </p:cNvPr>
          <p:cNvGrpSpPr/>
          <p:nvPr/>
        </p:nvGrpSpPr>
        <p:grpSpPr>
          <a:xfrm rot="5400000">
            <a:off x="6708498" y="3032572"/>
            <a:ext cx="92112" cy="184555"/>
            <a:chOff x="1696599" y="2604822"/>
            <a:chExt cx="92112" cy="184555"/>
          </a:xfrm>
        </p:grpSpPr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A5668939-F107-44BC-9496-CD71F71F8C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3BEE85DD-2D17-4926-8374-C77C333CECE4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1E578696-8BB1-43C4-9E7E-0299DDFC796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7B9240CE-3F66-4614-AE26-E6D60D109B34}"/>
              </a:ext>
            </a:extLst>
          </p:cNvPr>
          <p:cNvGrpSpPr/>
          <p:nvPr/>
        </p:nvGrpSpPr>
        <p:grpSpPr>
          <a:xfrm rot="5400000">
            <a:off x="5503415" y="2252963"/>
            <a:ext cx="92112" cy="184555"/>
            <a:chOff x="1696599" y="2604822"/>
            <a:chExt cx="92112" cy="184555"/>
          </a:xfrm>
        </p:grpSpPr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5A694C0F-A673-434C-8524-B1C2553595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9" name="Straight Connector 198">
              <a:extLst>
                <a:ext uri="{FF2B5EF4-FFF2-40B4-BE49-F238E27FC236}">
                  <a16:creationId xmlns:a16="http://schemas.microsoft.com/office/drawing/2014/main" id="{0B2AD26F-5589-42C2-9F63-39A1702036F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>
              <a:extLst>
                <a:ext uri="{FF2B5EF4-FFF2-40B4-BE49-F238E27FC236}">
                  <a16:creationId xmlns:a16="http://schemas.microsoft.com/office/drawing/2014/main" id="{04A802F5-894B-4B23-8FBF-A0DFA5CFA4A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F056CCFD-0042-4F27-A09A-EE97ADD7A760}"/>
              </a:ext>
            </a:extLst>
          </p:cNvPr>
          <p:cNvGrpSpPr/>
          <p:nvPr/>
        </p:nvGrpSpPr>
        <p:grpSpPr>
          <a:xfrm rot="5400000">
            <a:off x="6109678" y="224929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C6F9728B-3B1B-4754-8A7F-2680B41954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7" name="Straight Connector 206">
              <a:extLst>
                <a:ext uri="{FF2B5EF4-FFF2-40B4-BE49-F238E27FC236}">
                  <a16:creationId xmlns:a16="http://schemas.microsoft.com/office/drawing/2014/main" id="{726ADC98-FF93-467C-8F86-9EB27AFF0D6E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>
              <a:extLst>
                <a:ext uri="{FF2B5EF4-FFF2-40B4-BE49-F238E27FC236}">
                  <a16:creationId xmlns:a16="http://schemas.microsoft.com/office/drawing/2014/main" id="{2E44AD08-A570-473B-B3F0-D367B75F7E98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EF334119-585D-47EC-89B7-72182BEA204F}"/>
              </a:ext>
            </a:extLst>
          </p:cNvPr>
          <p:cNvGrpSpPr/>
          <p:nvPr/>
        </p:nvGrpSpPr>
        <p:grpSpPr>
          <a:xfrm rot="5400000">
            <a:off x="4890990" y="160381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918D11E5-A663-471A-BA79-32EF5C6BCF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11" name="Straight Connector 210">
              <a:extLst>
                <a:ext uri="{FF2B5EF4-FFF2-40B4-BE49-F238E27FC236}">
                  <a16:creationId xmlns:a16="http://schemas.microsoft.com/office/drawing/2014/main" id="{D959EB0A-6E62-4B55-A4C8-546E3553DB4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>
              <a:extLst>
                <a:ext uri="{FF2B5EF4-FFF2-40B4-BE49-F238E27FC236}">
                  <a16:creationId xmlns:a16="http://schemas.microsoft.com/office/drawing/2014/main" id="{BF97F35F-442E-4AA4-B8EB-311BA7F6BCD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64048E2A-50FB-444A-AE06-406C7B97EA8B}"/>
              </a:ext>
            </a:extLst>
          </p:cNvPr>
          <p:cNvGrpSpPr/>
          <p:nvPr/>
        </p:nvGrpSpPr>
        <p:grpSpPr>
          <a:xfrm rot="5400000">
            <a:off x="6711344" y="2248620"/>
            <a:ext cx="92112" cy="184555"/>
            <a:chOff x="1696599" y="2604822"/>
            <a:chExt cx="92112" cy="184555"/>
          </a:xfrm>
        </p:grpSpPr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18B00080-76D7-4DBA-B33E-F93671F60D7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B6FC4EF3-8657-4633-AAF2-2A6CFF3A107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624617F7-CF96-4F91-9959-320973E0041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1113E539-CB99-4466-AF64-C6CF6A331FF3}"/>
              </a:ext>
            </a:extLst>
          </p:cNvPr>
          <p:cNvGrpSpPr/>
          <p:nvPr/>
        </p:nvGrpSpPr>
        <p:grpSpPr>
          <a:xfrm rot="5400000">
            <a:off x="5498577" y="1603810"/>
            <a:ext cx="92112" cy="184555"/>
            <a:chOff x="1696599" y="2604822"/>
            <a:chExt cx="92112" cy="184555"/>
          </a:xfrm>
        </p:grpSpPr>
        <p:sp>
          <p:nvSpPr>
            <p:cNvPr id="218" name="Oval 217">
              <a:extLst>
                <a:ext uri="{FF2B5EF4-FFF2-40B4-BE49-F238E27FC236}">
                  <a16:creationId xmlns:a16="http://schemas.microsoft.com/office/drawing/2014/main" id="{406E1BBA-F0AD-488C-A177-D5DE35C4F8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9" name="Straight Connector 218">
              <a:extLst>
                <a:ext uri="{FF2B5EF4-FFF2-40B4-BE49-F238E27FC236}">
                  <a16:creationId xmlns:a16="http://schemas.microsoft.com/office/drawing/2014/main" id="{5C5D5EC6-C3C6-402A-88F9-9FACBF211EC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>
              <a:extLst>
                <a:ext uri="{FF2B5EF4-FFF2-40B4-BE49-F238E27FC236}">
                  <a16:creationId xmlns:a16="http://schemas.microsoft.com/office/drawing/2014/main" id="{351738D0-B582-437F-A48B-47403C8697D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CE8A64C4-37A5-41FE-A70E-F703DFCD9E73}"/>
              </a:ext>
            </a:extLst>
          </p:cNvPr>
          <p:cNvGrpSpPr/>
          <p:nvPr/>
        </p:nvGrpSpPr>
        <p:grpSpPr>
          <a:xfrm rot="5400000">
            <a:off x="6108186" y="160171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222" name="Oval 221">
              <a:extLst>
                <a:ext uri="{FF2B5EF4-FFF2-40B4-BE49-F238E27FC236}">
                  <a16:creationId xmlns:a16="http://schemas.microsoft.com/office/drawing/2014/main" id="{51C4302A-F919-45A8-AB03-BF6D480B1D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A50CDC56-8BB1-45CD-9687-A0C6421A872E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CFB141FA-24D6-4381-83F6-0BAB5E5912A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5" name="Group 224">
            <a:extLst>
              <a:ext uri="{FF2B5EF4-FFF2-40B4-BE49-F238E27FC236}">
                <a16:creationId xmlns:a16="http://schemas.microsoft.com/office/drawing/2014/main" id="{87234694-AFB0-4AD5-9AEB-B12CF4184053}"/>
              </a:ext>
            </a:extLst>
          </p:cNvPr>
          <p:cNvGrpSpPr/>
          <p:nvPr/>
        </p:nvGrpSpPr>
        <p:grpSpPr>
          <a:xfrm rot="5400000">
            <a:off x="6716687" y="1605127"/>
            <a:ext cx="92112" cy="184555"/>
            <a:chOff x="1696599" y="2604822"/>
            <a:chExt cx="92112" cy="184555"/>
          </a:xfrm>
        </p:grpSpPr>
        <p:sp>
          <p:nvSpPr>
            <p:cNvPr id="226" name="Oval 225">
              <a:extLst>
                <a:ext uri="{FF2B5EF4-FFF2-40B4-BE49-F238E27FC236}">
                  <a16:creationId xmlns:a16="http://schemas.microsoft.com/office/drawing/2014/main" id="{9D1FD980-2409-4B49-82FC-DD400F7B026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7" name="Straight Connector 226">
              <a:extLst>
                <a:ext uri="{FF2B5EF4-FFF2-40B4-BE49-F238E27FC236}">
                  <a16:creationId xmlns:a16="http://schemas.microsoft.com/office/drawing/2014/main" id="{769BD8C3-56C8-4FA0-85BD-ADF5B04E94B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>
              <a:extLst>
                <a:ext uri="{FF2B5EF4-FFF2-40B4-BE49-F238E27FC236}">
                  <a16:creationId xmlns:a16="http://schemas.microsoft.com/office/drawing/2014/main" id="{E9229F1F-2F59-4D9E-A00A-6E9C0FFCC9E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9C3730F7-FA05-44BE-B95C-3281179EC3A6}"/>
              </a:ext>
            </a:extLst>
          </p:cNvPr>
          <p:cNvGrpSpPr/>
          <p:nvPr/>
        </p:nvGrpSpPr>
        <p:grpSpPr>
          <a:xfrm rot="5400000">
            <a:off x="4277308" y="3751110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38" name="Straight Connector 237">
              <a:extLst>
                <a:ext uri="{FF2B5EF4-FFF2-40B4-BE49-F238E27FC236}">
                  <a16:creationId xmlns:a16="http://schemas.microsoft.com/office/drawing/2014/main" id="{E9B7CFF1-01F7-439B-897F-B29C5B66815F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9" name="Oval 238">
              <a:extLst>
                <a:ext uri="{FF2B5EF4-FFF2-40B4-BE49-F238E27FC236}">
                  <a16:creationId xmlns:a16="http://schemas.microsoft.com/office/drawing/2014/main" id="{CA2891C4-6C31-4AC3-904C-1FB2DD46CB0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754D3447-62BF-4AD1-89B9-D693B9C60E91}"/>
              </a:ext>
            </a:extLst>
          </p:cNvPr>
          <p:cNvGrpSpPr/>
          <p:nvPr/>
        </p:nvGrpSpPr>
        <p:grpSpPr>
          <a:xfrm rot="5400000">
            <a:off x="4603023" y="3754146"/>
            <a:ext cx="91440" cy="182880"/>
            <a:chOff x="1696599" y="2606497"/>
            <a:chExt cx="91440" cy="182880"/>
          </a:xfrm>
        </p:grpSpPr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61DB9E93-C010-4071-825E-765B587674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2" name="Straight Connector 241">
              <a:extLst>
                <a:ext uri="{FF2B5EF4-FFF2-40B4-BE49-F238E27FC236}">
                  <a16:creationId xmlns:a16="http://schemas.microsoft.com/office/drawing/2014/main" id="{D56AB42B-03C5-4C5D-B5B9-68891529F43C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2C07B7A5-4F21-47AD-8539-18E8CB258034}"/>
              </a:ext>
            </a:extLst>
          </p:cNvPr>
          <p:cNvGrpSpPr/>
          <p:nvPr/>
        </p:nvGrpSpPr>
        <p:grpSpPr>
          <a:xfrm rot="5400000">
            <a:off x="4895033" y="3750508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44" name="Straight Connector 243">
              <a:extLst>
                <a:ext uri="{FF2B5EF4-FFF2-40B4-BE49-F238E27FC236}">
                  <a16:creationId xmlns:a16="http://schemas.microsoft.com/office/drawing/2014/main" id="{A7C54B67-4C95-4ABF-9147-98CEB47E4423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117F4E74-943E-45D3-A20D-E119DFD8F02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6" name="Group 245">
            <a:extLst>
              <a:ext uri="{FF2B5EF4-FFF2-40B4-BE49-F238E27FC236}">
                <a16:creationId xmlns:a16="http://schemas.microsoft.com/office/drawing/2014/main" id="{83BB7642-9BFE-449D-9732-D39A074C8F01}"/>
              </a:ext>
            </a:extLst>
          </p:cNvPr>
          <p:cNvGrpSpPr/>
          <p:nvPr/>
        </p:nvGrpSpPr>
        <p:grpSpPr>
          <a:xfrm rot="5400000">
            <a:off x="5198813" y="3755055"/>
            <a:ext cx="91440" cy="182880"/>
            <a:chOff x="1696599" y="2606497"/>
            <a:chExt cx="91440" cy="182880"/>
          </a:xfrm>
        </p:grpSpPr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7FD04633-8B7F-4AAB-BF0A-5658EC83411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8" name="Straight Connector 247">
              <a:extLst>
                <a:ext uri="{FF2B5EF4-FFF2-40B4-BE49-F238E27FC236}">
                  <a16:creationId xmlns:a16="http://schemas.microsoft.com/office/drawing/2014/main" id="{692B728E-A6D6-49D5-B67C-C6DF1DAC9C80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51075ADD-3945-41BC-A0C9-AB9A5C339F06}"/>
              </a:ext>
            </a:extLst>
          </p:cNvPr>
          <p:cNvGrpSpPr/>
          <p:nvPr/>
        </p:nvGrpSpPr>
        <p:grpSpPr>
          <a:xfrm rot="5400000">
            <a:off x="5498681" y="3751110"/>
            <a:ext cx="91440" cy="182881"/>
            <a:chOff x="1696599" y="2606497"/>
            <a:chExt cx="91440" cy="182880"/>
          </a:xfrm>
        </p:grpSpPr>
        <p:cxnSp>
          <p:nvCxnSpPr>
            <p:cNvPr id="250" name="Straight Connector 249">
              <a:extLst>
                <a:ext uri="{FF2B5EF4-FFF2-40B4-BE49-F238E27FC236}">
                  <a16:creationId xmlns:a16="http://schemas.microsoft.com/office/drawing/2014/main" id="{1C86B63D-EF3C-4EAB-8CFC-AA44A03DAD5D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510C96DB-EDAE-4886-84FF-A529B2BD31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7CC71504-564C-4281-B4EE-A8FAE1E943C2}"/>
              </a:ext>
            </a:extLst>
          </p:cNvPr>
          <p:cNvGrpSpPr/>
          <p:nvPr/>
        </p:nvGrpSpPr>
        <p:grpSpPr>
          <a:xfrm rot="5400000">
            <a:off x="5790829" y="3754974"/>
            <a:ext cx="91440" cy="182880"/>
            <a:chOff x="1696599" y="2606497"/>
            <a:chExt cx="91440" cy="182880"/>
          </a:xfrm>
        </p:grpSpPr>
        <p:sp>
          <p:nvSpPr>
            <p:cNvPr id="253" name="Oval 252">
              <a:extLst>
                <a:ext uri="{FF2B5EF4-FFF2-40B4-BE49-F238E27FC236}">
                  <a16:creationId xmlns:a16="http://schemas.microsoft.com/office/drawing/2014/main" id="{71B3FDC8-6BD9-4D29-8D4C-AA8FF2AD281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4" name="Straight Connector 253">
              <a:extLst>
                <a:ext uri="{FF2B5EF4-FFF2-40B4-BE49-F238E27FC236}">
                  <a16:creationId xmlns:a16="http://schemas.microsoft.com/office/drawing/2014/main" id="{36619A54-26CE-49EE-AB9E-235245F8AEBD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E4D39879-3782-4132-8EAD-7C1E99F88E0B}"/>
              </a:ext>
            </a:extLst>
          </p:cNvPr>
          <p:cNvGrpSpPr/>
          <p:nvPr/>
        </p:nvGrpSpPr>
        <p:grpSpPr>
          <a:xfrm rot="5400000">
            <a:off x="4285322" y="3037419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62" name="Straight Connector 261">
              <a:extLst>
                <a:ext uri="{FF2B5EF4-FFF2-40B4-BE49-F238E27FC236}">
                  <a16:creationId xmlns:a16="http://schemas.microsoft.com/office/drawing/2014/main" id="{F53156DF-172D-4F8C-8D45-B1B53FBA84B0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3" name="Oval 262">
              <a:extLst>
                <a:ext uri="{FF2B5EF4-FFF2-40B4-BE49-F238E27FC236}">
                  <a16:creationId xmlns:a16="http://schemas.microsoft.com/office/drawing/2014/main" id="{3F69D962-DD99-4567-8698-1FE6A16A6EA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CEF86570-4E3E-43C7-B4D4-E5AC264B92DD}"/>
              </a:ext>
            </a:extLst>
          </p:cNvPr>
          <p:cNvGrpSpPr/>
          <p:nvPr/>
        </p:nvGrpSpPr>
        <p:grpSpPr>
          <a:xfrm rot="5400000">
            <a:off x="4603025" y="3043393"/>
            <a:ext cx="91440" cy="182880"/>
            <a:chOff x="1696599" y="2606497"/>
            <a:chExt cx="91440" cy="182880"/>
          </a:xfrm>
        </p:grpSpPr>
        <p:sp>
          <p:nvSpPr>
            <p:cNvPr id="265" name="Oval 264">
              <a:extLst>
                <a:ext uri="{FF2B5EF4-FFF2-40B4-BE49-F238E27FC236}">
                  <a16:creationId xmlns:a16="http://schemas.microsoft.com/office/drawing/2014/main" id="{A68FA33C-50B6-42F0-9F01-735B1DAD8B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6" name="Straight Connector 265">
              <a:extLst>
                <a:ext uri="{FF2B5EF4-FFF2-40B4-BE49-F238E27FC236}">
                  <a16:creationId xmlns:a16="http://schemas.microsoft.com/office/drawing/2014/main" id="{2B04FB2A-9C0C-447F-9193-E8A669F76585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0" name="Group 269">
            <a:extLst>
              <a:ext uri="{FF2B5EF4-FFF2-40B4-BE49-F238E27FC236}">
                <a16:creationId xmlns:a16="http://schemas.microsoft.com/office/drawing/2014/main" id="{B69C29CD-6336-486E-830A-292A6DDEC0EE}"/>
              </a:ext>
            </a:extLst>
          </p:cNvPr>
          <p:cNvGrpSpPr/>
          <p:nvPr/>
        </p:nvGrpSpPr>
        <p:grpSpPr>
          <a:xfrm rot="5400000">
            <a:off x="4603023" y="2257309"/>
            <a:ext cx="91440" cy="182880"/>
            <a:chOff x="1696599" y="2606497"/>
            <a:chExt cx="91440" cy="182880"/>
          </a:xfrm>
        </p:grpSpPr>
        <p:sp>
          <p:nvSpPr>
            <p:cNvPr id="271" name="Oval 270">
              <a:extLst>
                <a:ext uri="{FF2B5EF4-FFF2-40B4-BE49-F238E27FC236}">
                  <a16:creationId xmlns:a16="http://schemas.microsoft.com/office/drawing/2014/main" id="{7A87C9C2-6610-4245-A5D4-30D231D9BB7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2" name="Straight Connector 271">
              <a:extLst>
                <a:ext uri="{FF2B5EF4-FFF2-40B4-BE49-F238E27FC236}">
                  <a16:creationId xmlns:a16="http://schemas.microsoft.com/office/drawing/2014/main" id="{B43FDCF0-F40A-47E2-A15B-FAC228E26852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3" name="Group 272">
            <a:extLst>
              <a:ext uri="{FF2B5EF4-FFF2-40B4-BE49-F238E27FC236}">
                <a16:creationId xmlns:a16="http://schemas.microsoft.com/office/drawing/2014/main" id="{27C117C6-D647-4E40-952E-E14460042D0E}"/>
              </a:ext>
            </a:extLst>
          </p:cNvPr>
          <p:cNvGrpSpPr/>
          <p:nvPr/>
        </p:nvGrpSpPr>
        <p:grpSpPr>
          <a:xfrm rot="5400000">
            <a:off x="4280366" y="2257963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74" name="Straight Connector 273">
              <a:extLst>
                <a:ext uri="{FF2B5EF4-FFF2-40B4-BE49-F238E27FC236}">
                  <a16:creationId xmlns:a16="http://schemas.microsoft.com/office/drawing/2014/main" id="{F440E6CE-D2FF-4A2E-9521-FAD70445AF59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5" name="Oval 274">
              <a:extLst>
                <a:ext uri="{FF2B5EF4-FFF2-40B4-BE49-F238E27FC236}">
                  <a16:creationId xmlns:a16="http://schemas.microsoft.com/office/drawing/2014/main" id="{97F791A6-DEC3-44E0-98EA-24594A9518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9" name="Group 278">
            <a:extLst>
              <a:ext uri="{FF2B5EF4-FFF2-40B4-BE49-F238E27FC236}">
                <a16:creationId xmlns:a16="http://schemas.microsoft.com/office/drawing/2014/main" id="{CC1628DF-AA40-46C6-B29E-F50A71FA7E52}"/>
              </a:ext>
            </a:extLst>
          </p:cNvPr>
          <p:cNvGrpSpPr/>
          <p:nvPr/>
        </p:nvGrpSpPr>
        <p:grpSpPr>
          <a:xfrm rot="5400000">
            <a:off x="4896876" y="3047084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80" name="Straight Connector 279">
              <a:extLst>
                <a:ext uri="{FF2B5EF4-FFF2-40B4-BE49-F238E27FC236}">
                  <a16:creationId xmlns:a16="http://schemas.microsoft.com/office/drawing/2014/main" id="{682BF96C-1E55-404B-96CF-C49E1652CD04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1" name="Oval 280">
              <a:extLst>
                <a:ext uri="{FF2B5EF4-FFF2-40B4-BE49-F238E27FC236}">
                  <a16:creationId xmlns:a16="http://schemas.microsoft.com/office/drawing/2014/main" id="{B4B84166-EADB-4AF8-970F-0BB229C4A5D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2" name="Group 281">
            <a:extLst>
              <a:ext uri="{FF2B5EF4-FFF2-40B4-BE49-F238E27FC236}">
                <a16:creationId xmlns:a16="http://schemas.microsoft.com/office/drawing/2014/main" id="{678B2438-F48C-4E30-87AD-4EE7BEFAEEB4}"/>
              </a:ext>
            </a:extLst>
          </p:cNvPr>
          <p:cNvGrpSpPr/>
          <p:nvPr/>
        </p:nvGrpSpPr>
        <p:grpSpPr>
          <a:xfrm rot="5400000">
            <a:off x="5201554" y="3040634"/>
            <a:ext cx="91440" cy="182880"/>
            <a:chOff x="1696599" y="2606497"/>
            <a:chExt cx="91440" cy="182880"/>
          </a:xfrm>
        </p:grpSpPr>
        <p:sp>
          <p:nvSpPr>
            <p:cNvPr id="283" name="Oval 282">
              <a:extLst>
                <a:ext uri="{FF2B5EF4-FFF2-40B4-BE49-F238E27FC236}">
                  <a16:creationId xmlns:a16="http://schemas.microsoft.com/office/drawing/2014/main" id="{6D603BAF-392B-4755-B571-0F9ECB5FA54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4" name="Straight Connector 283">
              <a:extLst>
                <a:ext uri="{FF2B5EF4-FFF2-40B4-BE49-F238E27FC236}">
                  <a16:creationId xmlns:a16="http://schemas.microsoft.com/office/drawing/2014/main" id="{6290BE64-36D3-4EE8-9A70-F47CA3AB28CE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5" name="Group 284">
            <a:extLst>
              <a:ext uri="{FF2B5EF4-FFF2-40B4-BE49-F238E27FC236}">
                <a16:creationId xmlns:a16="http://schemas.microsoft.com/office/drawing/2014/main" id="{57ED477B-E974-46A0-95AC-C763B69D39CF}"/>
              </a:ext>
            </a:extLst>
          </p:cNvPr>
          <p:cNvGrpSpPr/>
          <p:nvPr/>
        </p:nvGrpSpPr>
        <p:grpSpPr>
          <a:xfrm rot="5400000">
            <a:off x="5498076" y="3043393"/>
            <a:ext cx="91440" cy="182880"/>
            <a:chOff x="1696599" y="2606497"/>
            <a:chExt cx="91440" cy="182880"/>
          </a:xfrm>
        </p:grpSpPr>
        <p:cxnSp>
          <p:nvCxnSpPr>
            <p:cNvPr id="286" name="Straight Connector 285">
              <a:extLst>
                <a:ext uri="{FF2B5EF4-FFF2-40B4-BE49-F238E27FC236}">
                  <a16:creationId xmlns:a16="http://schemas.microsoft.com/office/drawing/2014/main" id="{59384C1F-6934-4F67-AA36-0E468AD92A02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7" name="Oval 286">
              <a:extLst>
                <a:ext uri="{FF2B5EF4-FFF2-40B4-BE49-F238E27FC236}">
                  <a16:creationId xmlns:a16="http://schemas.microsoft.com/office/drawing/2014/main" id="{285BB41E-7C62-4496-9081-513179845A3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8" name="Group 287">
            <a:extLst>
              <a:ext uri="{FF2B5EF4-FFF2-40B4-BE49-F238E27FC236}">
                <a16:creationId xmlns:a16="http://schemas.microsoft.com/office/drawing/2014/main" id="{B89FD9D8-6ABE-4908-B21E-734B63ACA95C}"/>
              </a:ext>
            </a:extLst>
          </p:cNvPr>
          <p:cNvGrpSpPr/>
          <p:nvPr/>
        </p:nvGrpSpPr>
        <p:grpSpPr>
          <a:xfrm rot="5400000">
            <a:off x="5782915" y="3040634"/>
            <a:ext cx="91440" cy="182880"/>
            <a:chOff x="1696599" y="2606497"/>
            <a:chExt cx="91440" cy="182880"/>
          </a:xfrm>
        </p:grpSpPr>
        <p:sp>
          <p:nvSpPr>
            <p:cNvPr id="289" name="Oval 288">
              <a:extLst>
                <a:ext uri="{FF2B5EF4-FFF2-40B4-BE49-F238E27FC236}">
                  <a16:creationId xmlns:a16="http://schemas.microsoft.com/office/drawing/2014/main" id="{61068D63-1DA8-4DEB-A1F3-04E81AE87E6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0" name="Straight Connector 289">
              <a:extLst>
                <a:ext uri="{FF2B5EF4-FFF2-40B4-BE49-F238E27FC236}">
                  <a16:creationId xmlns:a16="http://schemas.microsoft.com/office/drawing/2014/main" id="{CA0F5F7F-106E-4789-A927-254E12D1C85E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1" name="Group 290">
            <a:extLst>
              <a:ext uri="{FF2B5EF4-FFF2-40B4-BE49-F238E27FC236}">
                <a16:creationId xmlns:a16="http://schemas.microsoft.com/office/drawing/2014/main" id="{7E0E0299-D4C5-44ED-B321-8F982C052897}"/>
              </a:ext>
            </a:extLst>
          </p:cNvPr>
          <p:cNvGrpSpPr/>
          <p:nvPr/>
        </p:nvGrpSpPr>
        <p:grpSpPr>
          <a:xfrm rot="5400000">
            <a:off x="6094471" y="3749635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92" name="Straight Connector 291">
              <a:extLst>
                <a:ext uri="{FF2B5EF4-FFF2-40B4-BE49-F238E27FC236}">
                  <a16:creationId xmlns:a16="http://schemas.microsoft.com/office/drawing/2014/main" id="{26C7EB52-25BC-4C9A-A34D-6EFE354BB20B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3" name="Oval 292">
              <a:extLst>
                <a:ext uri="{FF2B5EF4-FFF2-40B4-BE49-F238E27FC236}">
                  <a16:creationId xmlns:a16="http://schemas.microsoft.com/office/drawing/2014/main" id="{C613B5FE-9074-4D98-B152-C4D0E1F04A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4" name="Group 293">
            <a:extLst>
              <a:ext uri="{FF2B5EF4-FFF2-40B4-BE49-F238E27FC236}">
                <a16:creationId xmlns:a16="http://schemas.microsoft.com/office/drawing/2014/main" id="{28695C01-BC83-47C7-9DA7-BA1147386658}"/>
              </a:ext>
            </a:extLst>
          </p:cNvPr>
          <p:cNvGrpSpPr/>
          <p:nvPr/>
        </p:nvGrpSpPr>
        <p:grpSpPr>
          <a:xfrm rot="5400000">
            <a:off x="6400327" y="3756908"/>
            <a:ext cx="91440" cy="182880"/>
            <a:chOff x="1696599" y="2606497"/>
            <a:chExt cx="91440" cy="182880"/>
          </a:xfrm>
        </p:grpSpPr>
        <p:sp>
          <p:nvSpPr>
            <p:cNvPr id="295" name="Oval 294">
              <a:extLst>
                <a:ext uri="{FF2B5EF4-FFF2-40B4-BE49-F238E27FC236}">
                  <a16:creationId xmlns:a16="http://schemas.microsoft.com/office/drawing/2014/main" id="{1CB155B4-FA8F-4574-89FD-BCB4DF4363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6" name="Straight Connector 295">
              <a:extLst>
                <a:ext uri="{FF2B5EF4-FFF2-40B4-BE49-F238E27FC236}">
                  <a16:creationId xmlns:a16="http://schemas.microsoft.com/office/drawing/2014/main" id="{63FEE10A-97B4-4DAA-986C-9BF8B691A7C5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7" name="Group 296">
            <a:extLst>
              <a:ext uri="{FF2B5EF4-FFF2-40B4-BE49-F238E27FC236}">
                <a16:creationId xmlns:a16="http://schemas.microsoft.com/office/drawing/2014/main" id="{613D3E25-43F4-46A0-AB70-A403CC7D6DCE}"/>
              </a:ext>
            </a:extLst>
          </p:cNvPr>
          <p:cNvGrpSpPr/>
          <p:nvPr/>
        </p:nvGrpSpPr>
        <p:grpSpPr>
          <a:xfrm rot="5400000">
            <a:off x="6707995" y="3754704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98" name="Straight Connector 297">
              <a:extLst>
                <a:ext uri="{FF2B5EF4-FFF2-40B4-BE49-F238E27FC236}">
                  <a16:creationId xmlns:a16="http://schemas.microsoft.com/office/drawing/2014/main" id="{5617BF39-D015-46AB-8E19-000DE57FC160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9" name="Oval 298">
              <a:extLst>
                <a:ext uri="{FF2B5EF4-FFF2-40B4-BE49-F238E27FC236}">
                  <a16:creationId xmlns:a16="http://schemas.microsoft.com/office/drawing/2014/main" id="{50F48A93-2459-4410-89FF-A2E447B771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0" name="Group 299">
            <a:extLst>
              <a:ext uri="{FF2B5EF4-FFF2-40B4-BE49-F238E27FC236}">
                <a16:creationId xmlns:a16="http://schemas.microsoft.com/office/drawing/2014/main" id="{E555DD98-69B7-40FB-A54F-B1557ED608E8}"/>
              </a:ext>
            </a:extLst>
          </p:cNvPr>
          <p:cNvGrpSpPr/>
          <p:nvPr/>
        </p:nvGrpSpPr>
        <p:grpSpPr>
          <a:xfrm rot="5400000">
            <a:off x="6996519" y="3756908"/>
            <a:ext cx="91440" cy="182880"/>
            <a:chOff x="1696599" y="2606497"/>
            <a:chExt cx="91440" cy="182880"/>
          </a:xfrm>
        </p:grpSpPr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371FF73D-3527-456A-86B9-ED3AEA70720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2" name="Straight Connector 301">
              <a:extLst>
                <a:ext uri="{FF2B5EF4-FFF2-40B4-BE49-F238E27FC236}">
                  <a16:creationId xmlns:a16="http://schemas.microsoft.com/office/drawing/2014/main" id="{E7618966-76EB-4C56-B7BD-FBC6F33FCE26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7" name="Group 366">
            <a:extLst>
              <a:ext uri="{FF2B5EF4-FFF2-40B4-BE49-F238E27FC236}">
                <a16:creationId xmlns:a16="http://schemas.microsoft.com/office/drawing/2014/main" id="{447A2BDF-4674-42D8-8A8E-AAB9397C76CB}"/>
              </a:ext>
            </a:extLst>
          </p:cNvPr>
          <p:cNvGrpSpPr/>
          <p:nvPr/>
        </p:nvGrpSpPr>
        <p:grpSpPr>
          <a:xfrm rot="5400000">
            <a:off x="7311476" y="3748327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68" name="Oval 367">
              <a:extLst>
                <a:ext uri="{FF2B5EF4-FFF2-40B4-BE49-F238E27FC236}">
                  <a16:creationId xmlns:a16="http://schemas.microsoft.com/office/drawing/2014/main" id="{650A63ED-F4C2-43A8-A074-B4084C3C675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69" name="Straight Connector 368">
              <a:extLst>
                <a:ext uri="{FF2B5EF4-FFF2-40B4-BE49-F238E27FC236}">
                  <a16:creationId xmlns:a16="http://schemas.microsoft.com/office/drawing/2014/main" id="{272F6FAD-63AB-4C43-87DE-7728CF2263F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Straight Connector 369">
              <a:extLst>
                <a:ext uri="{FF2B5EF4-FFF2-40B4-BE49-F238E27FC236}">
                  <a16:creationId xmlns:a16="http://schemas.microsoft.com/office/drawing/2014/main" id="{3F589256-8A34-4444-9A56-B8D240FCF14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1" name="Group 370">
            <a:extLst>
              <a:ext uri="{FF2B5EF4-FFF2-40B4-BE49-F238E27FC236}">
                <a16:creationId xmlns:a16="http://schemas.microsoft.com/office/drawing/2014/main" id="{0FE95700-4A58-4176-8F88-BC0BC7B87057}"/>
              </a:ext>
            </a:extLst>
          </p:cNvPr>
          <p:cNvGrpSpPr/>
          <p:nvPr/>
        </p:nvGrpSpPr>
        <p:grpSpPr>
          <a:xfrm rot="5400000">
            <a:off x="6100125" y="3033173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72" name="Oval 371">
              <a:extLst>
                <a:ext uri="{FF2B5EF4-FFF2-40B4-BE49-F238E27FC236}">
                  <a16:creationId xmlns:a16="http://schemas.microsoft.com/office/drawing/2014/main" id="{30E36985-F6D2-4971-8B17-482522B11CE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73" name="Straight Connector 372">
              <a:extLst>
                <a:ext uri="{FF2B5EF4-FFF2-40B4-BE49-F238E27FC236}">
                  <a16:creationId xmlns:a16="http://schemas.microsoft.com/office/drawing/2014/main" id="{1913F0D3-50CE-4E4A-AD48-6D684E4C502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Straight Connector 373">
              <a:extLst>
                <a:ext uri="{FF2B5EF4-FFF2-40B4-BE49-F238E27FC236}">
                  <a16:creationId xmlns:a16="http://schemas.microsoft.com/office/drawing/2014/main" id="{F80CA69D-0C1A-40E6-99E7-6DA8D784AD6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5" name="Group 374">
            <a:extLst>
              <a:ext uri="{FF2B5EF4-FFF2-40B4-BE49-F238E27FC236}">
                <a16:creationId xmlns:a16="http://schemas.microsoft.com/office/drawing/2014/main" id="{1529F421-FD0E-4E9E-88DB-FF6119FB2DAE}"/>
              </a:ext>
            </a:extLst>
          </p:cNvPr>
          <p:cNvGrpSpPr/>
          <p:nvPr/>
        </p:nvGrpSpPr>
        <p:grpSpPr>
          <a:xfrm rot="5400000">
            <a:off x="4894623" y="2250997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76" name="Oval 375">
              <a:extLst>
                <a:ext uri="{FF2B5EF4-FFF2-40B4-BE49-F238E27FC236}">
                  <a16:creationId xmlns:a16="http://schemas.microsoft.com/office/drawing/2014/main" id="{23554B1D-6EB2-48A9-90D5-6B10146658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77" name="Straight Connector 376">
              <a:extLst>
                <a:ext uri="{FF2B5EF4-FFF2-40B4-BE49-F238E27FC236}">
                  <a16:creationId xmlns:a16="http://schemas.microsoft.com/office/drawing/2014/main" id="{3AAED2CD-462C-4B65-9498-9708F166BEC7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Straight Connector 377">
              <a:extLst>
                <a:ext uri="{FF2B5EF4-FFF2-40B4-BE49-F238E27FC236}">
                  <a16:creationId xmlns:a16="http://schemas.microsoft.com/office/drawing/2014/main" id="{5E600B8A-ABD2-44B1-91B8-C24E736DA94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8" name="TextBox 387">
            <a:extLst>
              <a:ext uri="{FF2B5EF4-FFF2-40B4-BE49-F238E27FC236}">
                <a16:creationId xmlns:a16="http://schemas.microsoft.com/office/drawing/2014/main" id="{76345492-35B2-4F0E-984F-B202C92A5B22}"/>
              </a:ext>
            </a:extLst>
          </p:cNvPr>
          <p:cNvSpPr txBox="1"/>
          <p:nvPr/>
        </p:nvSpPr>
        <p:spPr>
          <a:xfrm>
            <a:off x="5090904" y="235337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COLUMN LEFT</a:t>
            </a:r>
          </a:p>
        </p:txBody>
      </p:sp>
    </p:spTree>
    <p:extLst>
      <p:ext uri="{BB962C8B-B14F-4D97-AF65-F5344CB8AC3E}">
        <p14:creationId xmlns:p14="http://schemas.microsoft.com/office/powerpoint/2010/main" val="11119614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E27CF1-3974-4822-A8F1-45505C052ACB}"/>
              </a:ext>
            </a:extLst>
          </p:cNvPr>
          <p:cNvSpPr txBox="1"/>
          <p:nvPr/>
        </p:nvSpPr>
        <p:spPr>
          <a:xfrm>
            <a:off x="322170" y="5491605"/>
            <a:ext cx="548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LEFT</a:t>
            </a:r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2BF5A5D4-1D8D-4DD7-86AA-B0758B2FE28A}"/>
              </a:ext>
            </a:extLst>
          </p:cNvPr>
          <p:cNvSpPr txBox="1"/>
          <p:nvPr/>
        </p:nvSpPr>
        <p:spPr>
          <a:xfrm>
            <a:off x="325905" y="6103613"/>
            <a:ext cx="587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RIGHT</a:t>
            </a: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EA8E3C34-C6CD-4084-BAB8-231FE614F445}"/>
              </a:ext>
            </a:extLst>
          </p:cNvPr>
          <p:cNvSpPr txBox="1"/>
          <p:nvPr/>
        </p:nvSpPr>
        <p:spPr>
          <a:xfrm>
            <a:off x="784901" y="5497458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HALF STEP</a:t>
            </a:r>
          </a:p>
        </p:txBody>
      </p:sp>
      <p:sp>
        <p:nvSpPr>
          <p:cNvPr id="317" name="TextBox 316">
            <a:extLst>
              <a:ext uri="{FF2B5EF4-FFF2-40B4-BE49-F238E27FC236}">
                <a16:creationId xmlns:a16="http://schemas.microsoft.com/office/drawing/2014/main" id="{290A1406-0FF5-44AC-864F-9DD7B16578DD}"/>
              </a:ext>
            </a:extLst>
          </p:cNvPr>
          <p:cNvSpPr txBox="1"/>
          <p:nvPr/>
        </p:nvSpPr>
        <p:spPr>
          <a:xfrm>
            <a:off x="1694485" y="5490638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FULL STEP</a:t>
            </a:r>
          </a:p>
        </p:txBody>
      </p:sp>
      <p:sp>
        <p:nvSpPr>
          <p:cNvPr id="318" name="TextBox 317">
            <a:extLst>
              <a:ext uri="{FF2B5EF4-FFF2-40B4-BE49-F238E27FC236}">
                <a16:creationId xmlns:a16="http://schemas.microsoft.com/office/drawing/2014/main" id="{A71FB44E-316D-481A-A803-F56443BC45DB}"/>
              </a:ext>
            </a:extLst>
          </p:cNvPr>
          <p:cNvSpPr txBox="1"/>
          <p:nvPr/>
        </p:nvSpPr>
        <p:spPr>
          <a:xfrm>
            <a:off x="2458706" y="5496481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PIVOT 45⁰</a:t>
            </a:r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FCB451F9-D20A-4788-9F1E-719725209A04}"/>
              </a:ext>
            </a:extLst>
          </p:cNvPr>
          <p:cNvSpPr txBox="1"/>
          <p:nvPr/>
        </p:nvSpPr>
        <p:spPr>
          <a:xfrm>
            <a:off x="3281228" y="5489661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PIVOT 90⁰</a:t>
            </a:r>
          </a:p>
        </p:txBody>
      </p:sp>
      <p:grpSp>
        <p:nvGrpSpPr>
          <p:cNvPr id="320" name="Group 319">
            <a:extLst>
              <a:ext uri="{FF2B5EF4-FFF2-40B4-BE49-F238E27FC236}">
                <a16:creationId xmlns:a16="http://schemas.microsoft.com/office/drawing/2014/main" id="{02368C1F-B964-46CA-9D8F-A7801B0820E5}"/>
              </a:ext>
            </a:extLst>
          </p:cNvPr>
          <p:cNvGrpSpPr/>
          <p:nvPr/>
        </p:nvGrpSpPr>
        <p:grpSpPr>
          <a:xfrm rot="5400000">
            <a:off x="1175480" y="5801204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321" name="Straight Connector 320">
              <a:extLst>
                <a:ext uri="{FF2B5EF4-FFF2-40B4-BE49-F238E27FC236}">
                  <a16:creationId xmlns:a16="http://schemas.microsoft.com/office/drawing/2014/main" id="{3C852896-FAE7-417F-AA09-CA4694A5C806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2" name="Oval 321">
              <a:extLst>
                <a:ext uri="{FF2B5EF4-FFF2-40B4-BE49-F238E27FC236}">
                  <a16:creationId xmlns:a16="http://schemas.microsoft.com/office/drawing/2014/main" id="{ECE8E0C6-DCAF-4E7A-9F59-D098BB9A7C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3" name="Group 322">
            <a:extLst>
              <a:ext uri="{FF2B5EF4-FFF2-40B4-BE49-F238E27FC236}">
                <a16:creationId xmlns:a16="http://schemas.microsoft.com/office/drawing/2014/main" id="{550FF672-13A9-41CC-A863-22C14F5A72BF}"/>
              </a:ext>
            </a:extLst>
          </p:cNvPr>
          <p:cNvGrpSpPr/>
          <p:nvPr/>
        </p:nvGrpSpPr>
        <p:grpSpPr>
          <a:xfrm rot="5400000">
            <a:off x="2084728" y="580070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24" name="Oval 323">
              <a:extLst>
                <a:ext uri="{FF2B5EF4-FFF2-40B4-BE49-F238E27FC236}">
                  <a16:creationId xmlns:a16="http://schemas.microsoft.com/office/drawing/2014/main" id="{FE19085E-0999-4DEA-BA8F-6889AABE221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25" name="Straight Connector 324">
              <a:extLst>
                <a:ext uri="{FF2B5EF4-FFF2-40B4-BE49-F238E27FC236}">
                  <a16:creationId xmlns:a16="http://schemas.microsoft.com/office/drawing/2014/main" id="{D4D85B7E-6F62-46A1-A693-35A328D46DB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>
              <a:extLst>
                <a:ext uri="{FF2B5EF4-FFF2-40B4-BE49-F238E27FC236}">
                  <a16:creationId xmlns:a16="http://schemas.microsoft.com/office/drawing/2014/main" id="{F46F757B-9749-4CA0-940D-C7443D5597B5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7" name="Group 326">
            <a:extLst>
              <a:ext uri="{FF2B5EF4-FFF2-40B4-BE49-F238E27FC236}">
                <a16:creationId xmlns:a16="http://schemas.microsoft.com/office/drawing/2014/main" id="{196C9BE8-173C-4C6D-9D1F-3F8A6478363A}"/>
              </a:ext>
            </a:extLst>
          </p:cNvPr>
          <p:cNvGrpSpPr/>
          <p:nvPr/>
        </p:nvGrpSpPr>
        <p:grpSpPr>
          <a:xfrm>
            <a:off x="2781271" y="5814643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328" name="Oval 327">
              <a:extLst>
                <a:ext uri="{FF2B5EF4-FFF2-40B4-BE49-F238E27FC236}">
                  <a16:creationId xmlns:a16="http://schemas.microsoft.com/office/drawing/2014/main" id="{BF090516-75E7-4C61-92E8-2DE69FA7FE6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29" name="Straight Connector 328">
              <a:extLst>
                <a:ext uri="{FF2B5EF4-FFF2-40B4-BE49-F238E27FC236}">
                  <a16:creationId xmlns:a16="http://schemas.microsoft.com/office/drawing/2014/main" id="{0C17DA11-48A8-4989-B556-5A944B9F6E7C}"/>
                </a:ext>
              </a:extLst>
            </p:cNvPr>
            <p:cNvCxnSpPr>
              <a:cxnSpLocks/>
              <a:stCxn id="328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>
              <a:extLst>
                <a:ext uri="{FF2B5EF4-FFF2-40B4-BE49-F238E27FC236}">
                  <a16:creationId xmlns:a16="http://schemas.microsoft.com/office/drawing/2014/main" id="{380D47DC-F953-469F-BEE6-435E08C0B60A}"/>
                </a:ext>
              </a:extLst>
            </p:cNvPr>
            <p:cNvCxnSpPr>
              <a:cxnSpLocks/>
              <a:stCxn id="328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>
              <a:extLst>
                <a:ext uri="{FF2B5EF4-FFF2-40B4-BE49-F238E27FC236}">
                  <a16:creationId xmlns:a16="http://schemas.microsoft.com/office/drawing/2014/main" id="{8BA1F5E2-806C-4442-B485-957633C72E0C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>
              <a:extLst>
                <a:ext uri="{FF2B5EF4-FFF2-40B4-BE49-F238E27FC236}">
                  <a16:creationId xmlns:a16="http://schemas.microsoft.com/office/drawing/2014/main" id="{F5EF326E-3EF3-4B53-9763-A031CF5EB1EF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4" name="Group 333">
            <a:extLst>
              <a:ext uri="{FF2B5EF4-FFF2-40B4-BE49-F238E27FC236}">
                <a16:creationId xmlns:a16="http://schemas.microsoft.com/office/drawing/2014/main" id="{7C5E7BF2-9B96-4411-AF05-58A508D41592}"/>
              </a:ext>
            </a:extLst>
          </p:cNvPr>
          <p:cNvGrpSpPr/>
          <p:nvPr/>
        </p:nvGrpSpPr>
        <p:grpSpPr>
          <a:xfrm>
            <a:off x="3626723" y="5832417"/>
            <a:ext cx="181608" cy="136552"/>
            <a:chOff x="4239007" y="3755223"/>
            <a:chExt cx="181608" cy="136552"/>
          </a:xfrm>
          <a:solidFill>
            <a:schemeClr val="bg1"/>
          </a:solidFill>
        </p:grpSpPr>
        <p:grpSp>
          <p:nvGrpSpPr>
            <p:cNvPr id="335" name="Group 334">
              <a:extLst>
                <a:ext uri="{FF2B5EF4-FFF2-40B4-BE49-F238E27FC236}">
                  <a16:creationId xmlns:a16="http://schemas.microsoft.com/office/drawing/2014/main" id="{33E00387-F9A4-46AB-9452-BFEB17253FF0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  <a:grpFill/>
          </p:grpSpPr>
          <p:sp>
            <p:nvSpPr>
              <p:cNvPr id="338" name="Oval 337">
                <a:extLst>
                  <a:ext uri="{FF2B5EF4-FFF2-40B4-BE49-F238E27FC236}">
                    <a16:creationId xmlns:a16="http://schemas.microsoft.com/office/drawing/2014/main" id="{96AF7D89-8259-4591-AE3A-5465D92EF9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39" name="Straight Connector 338">
                <a:extLst>
                  <a:ext uri="{FF2B5EF4-FFF2-40B4-BE49-F238E27FC236}">
                    <a16:creationId xmlns:a16="http://schemas.microsoft.com/office/drawing/2014/main" id="{F30C69FE-CFAB-4177-8DAC-6E45D0413668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>
                <a:extLst>
                  <a:ext uri="{FF2B5EF4-FFF2-40B4-BE49-F238E27FC236}">
                    <a16:creationId xmlns:a16="http://schemas.microsoft.com/office/drawing/2014/main" id="{6AA1F758-F6B2-4359-8158-88D3C894FDE9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6" name="Straight Connector 335">
              <a:extLst>
                <a:ext uri="{FF2B5EF4-FFF2-40B4-BE49-F238E27FC236}">
                  <a16:creationId xmlns:a16="http://schemas.microsoft.com/office/drawing/2014/main" id="{BA4380A3-E211-4526-A4BE-B66C11F9CB8E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Connector 336">
              <a:extLst>
                <a:ext uri="{FF2B5EF4-FFF2-40B4-BE49-F238E27FC236}">
                  <a16:creationId xmlns:a16="http://schemas.microsoft.com/office/drawing/2014/main" id="{71872E15-CE8C-4BF0-AB4F-FAC3117F75D1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3" name="Oval 342">
            <a:extLst>
              <a:ext uri="{FF2B5EF4-FFF2-40B4-BE49-F238E27FC236}">
                <a16:creationId xmlns:a16="http://schemas.microsoft.com/office/drawing/2014/main" id="{FC9AF081-8FE7-4774-9079-F5F41FD6C286}"/>
              </a:ext>
            </a:extLst>
          </p:cNvPr>
          <p:cNvSpPr>
            <a:spLocks noChangeAspect="1"/>
          </p:cNvSpPr>
          <p:nvPr/>
        </p:nvSpPr>
        <p:spPr>
          <a:xfrm rot="5400000">
            <a:off x="552193" y="5846924"/>
            <a:ext cx="91440" cy="914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2DD75BA8-9888-4AB4-9D95-2AC44191FAC5}"/>
              </a:ext>
            </a:extLst>
          </p:cNvPr>
          <p:cNvGrpSpPr/>
          <p:nvPr/>
        </p:nvGrpSpPr>
        <p:grpSpPr>
          <a:xfrm rot="5400000">
            <a:off x="1175480" y="6456039"/>
            <a:ext cx="91440" cy="182880"/>
            <a:chOff x="1696599" y="2606497"/>
            <a:chExt cx="91440" cy="182880"/>
          </a:xfrm>
        </p:grpSpPr>
        <p:sp>
          <p:nvSpPr>
            <p:cNvPr id="345" name="Oval 344">
              <a:extLst>
                <a:ext uri="{FF2B5EF4-FFF2-40B4-BE49-F238E27FC236}">
                  <a16:creationId xmlns:a16="http://schemas.microsoft.com/office/drawing/2014/main" id="{1C068F7A-CAB4-4F81-9CF8-0944152035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6" name="Straight Connector 345">
              <a:extLst>
                <a:ext uri="{FF2B5EF4-FFF2-40B4-BE49-F238E27FC236}">
                  <a16:creationId xmlns:a16="http://schemas.microsoft.com/office/drawing/2014/main" id="{935AE356-96E6-400B-89E0-12F7E9BC1B2E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8" name="Oval 347">
            <a:extLst>
              <a:ext uri="{FF2B5EF4-FFF2-40B4-BE49-F238E27FC236}">
                <a16:creationId xmlns:a16="http://schemas.microsoft.com/office/drawing/2014/main" id="{4D4188D5-9FD8-4256-AD8E-5A552765FA04}"/>
              </a:ext>
            </a:extLst>
          </p:cNvPr>
          <p:cNvSpPr>
            <a:spLocks noChangeAspect="1"/>
          </p:cNvSpPr>
          <p:nvPr/>
        </p:nvSpPr>
        <p:spPr>
          <a:xfrm rot="5400000">
            <a:off x="547884" y="6499891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CCED2FEB-84B1-412E-9988-00F0AE445910}"/>
              </a:ext>
            </a:extLst>
          </p:cNvPr>
          <p:cNvGrpSpPr/>
          <p:nvPr/>
        </p:nvGrpSpPr>
        <p:grpSpPr>
          <a:xfrm rot="5400000">
            <a:off x="2078621" y="6452998"/>
            <a:ext cx="92112" cy="184555"/>
            <a:chOff x="1696599" y="2604822"/>
            <a:chExt cx="92112" cy="184555"/>
          </a:xfrm>
        </p:grpSpPr>
        <p:sp>
          <p:nvSpPr>
            <p:cNvPr id="351" name="Oval 350">
              <a:extLst>
                <a:ext uri="{FF2B5EF4-FFF2-40B4-BE49-F238E27FC236}">
                  <a16:creationId xmlns:a16="http://schemas.microsoft.com/office/drawing/2014/main" id="{84869073-4E9B-4FCE-A743-E66C02C0A75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2" name="Straight Connector 351">
              <a:extLst>
                <a:ext uri="{FF2B5EF4-FFF2-40B4-BE49-F238E27FC236}">
                  <a16:creationId xmlns:a16="http://schemas.microsoft.com/office/drawing/2014/main" id="{5DF22AD5-3AD1-4B96-94CA-0AE3283FA19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Straight Connector 352">
              <a:extLst>
                <a:ext uri="{FF2B5EF4-FFF2-40B4-BE49-F238E27FC236}">
                  <a16:creationId xmlns:a16="http://schemas.microsoft.com/office/drawing/2014/main" id="{830EEBA9-5602-44D2-98B3-474297160FD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4" name="Group 353">
            <a:extLst>
              <a:ext uri="{FF2B5EF4-FFF2-40B4-BE49-F238E27FC236}">
                <a16:creationId xmlns:a16="http://schemas.microsoft.com/office/drawing/2014/main" id="{20915F1D-DCE7-412D-B76B-0A213A02D60D}"/>
              </a:ext>
            </a:extLst>
          </p:cNvPr>
          <p:cNvGrpSpPr/>
          <p:nvPr/>
        </p:nvGrpSpPr>
        <p:grpSpPr>
          <a:xfrm>
            <a:off x="2783981" y="6466939"/>
            <a:ext cx="165949" cy="156001"/>
            <a:chOff x="2321442" y="4560245"/>
            <a:chExt cx="165949" cy="156001"/>
          </a:xfrm>
        </p:grpSpPr>
        <p:sp>
          <p:nvSpPr>
            <p:cNvPr id="355" name="Oval 354">
              <a:extLst>
                <a:ext uri="{FF2B5EF4-FFF2-40B4-BE49-F238E27FC236}">
                  <a16:creationId xmlns:a16="http://schemas.microsoft.com/office/drawing/2014/main" id="{77F4E637-C403-43EB-9995-BFD37487232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6" name="Straight Connector 355">
              <a:extLst>
                <a:ext uri="{FF2B5EF4-FFF2-40B4-BE49-F238E27FC236}">
                  <a16:creationId xmlns:a16="http://schemas.microsoft.com/office/drawing/2014/main" id="{F88F7C6A-29B8-4B02-84D4-B3AA5C355361}"/>
                </a:ext>
              </a:extLst>
            </p:cNvPr>
            <p:cNvCxnSpPr>
              <a:cxnSpLocks/>
              <a:stCxn id="355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>
              <a:extLst>
                <a:ext uri="{FF2B5EF4-FFF2-40B4-BE49-F238E27FC236}">
                  <a16:creationId xmlns:a16="http://schemas.microsoft.com/office/drawing/2014/main" id="{24F658A9-75C0-49ED-A678-A61EC6AB2F63}"/>
                </a:ext>
              </a:extLst>
            </p:cNvPr>
            <p:cNvCxnSpPr>
              <a:cxnSpLocks/>
              <a:stCxn id="355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Connector 357">
              <a:extLst>
                <a:ext uri="{FF2B5EF4-FFF2-40B4-BE49-F238E27FC236}">
                  <a16:creationId xmlns:a16="http://schemas.microsoft.com/office/drawing/2014/main" id="{4CB4A3FF-EACE-482B-BCB5-9BBB987A2D9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Connector 358">
              <a:extLst>
                <a:ext uri="{FF2B5EF4-FFF2-40B4-BE49-F238E27FC236}">
                  <a16:creationId xmlns:a16="http://schemas.microsoft.com/office/drawing/2014/main" id="{CFD3D1C0-ECA7-43F1-9EAF-E58D421FAF1D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0" name="Group 359">
            <a:extLst>
              <a:ext uri="{FF2B5EF4-FFF2-40B4-BE49-F238E27FC236}">
                <a16:creationId xmlns:a16="http://schemas.microsoft.com/office/drawing/2014/main" id="{4858C514-4103-4661-8D26-40BBE28F23F2}"/>
              </a:ext>
            </a:extLst>
          </p:cNvPr>
          <p:cNvGrpSpPr/>
          <p:nvPr/>
        </p:nvGrpSpPr>
        <p:grpSpPr>
          <a:xfrm>
            <a:off x="3631108" y="6487669"/>
            <a:ext cx="181608" cy="136552"/>
            <a:chOff x="4239007" y="3755223"/>
            <a:chExt cx="181608" cy="136552"/>
          </a:xfrm>
        </p:grpSpPr>
        <p:grpSp>
          <p:nvGrpSpPr>
            <p:cNvPr id="361" name="Group 360">
              <a:extLst>
                <a:ext uri="{FF2B5EF4-FFF2-40B4-BE49-F238E27FC236}">
                  <a16:creationId xmlns:a16="http://schemas.microsoft.com/office/drawing/2014/main" id="{8C13B8F4-E2CE-4F1B-A4C5-9B89A59462B9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</p:grpSpPr>
          <p:sp>
            <p:nvSpPr>
              <p:cNvPr id="364" name="Oval 363">
                <a:extLst>
                  <a:ext uri="{FF2B5EF4-FFF2-40B4-BE49-F238E27FC236}">
                    <a16:creationId xmlns:a16="http://schemas.microsoft.com/office/drawing/2014/main" id="{F0C26BFA-F61C-41D6-9803-1658968A205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65" name="Straight Connector 364">
                <a:extLst>
                  <a:ext uri="{FF2B5EF4-FFF2-40B4-BE49-F238E27FC236}">
                    <a16:creationId xmlns:a16="http://schemas.microsoft.com/office/drawing/2014/main" id="{85B8E7CD-4A07-420F-AA9C-8D98504976DB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Straight Connector 365">
                <a:extLst>
                  <a:ext uri="{FF2B5EF4-FFF2-40B4-BE49-F238E27FC236}">
                    <a16:creationId xmlns:a16="http://schemas.microsoft.com/office/drawing/2014/main" id="{2F68D025-5B72-42EB-BFDD-5035D0E3BEB9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2" name="Straight Connector 361">
              <a:extLst>
                <a:ext uri="{FF2B5EF4-FFF2-40B4-BE49-F238E27FC236}">
                  <a16:creationId xmlns:a16="http://schemas.microsoft.com/office/drawing/2014/main" id="{66768AF4-1C6E-43EF-88FA-84ACFF19CCA8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Straight Connector 362">
              <a:extLst>
                <a:ext uri="{FF2B5EF4-FFF2-40B4-BE49-F238E27FC236}">
                  <a16:creationId xmlns:a16="http://schemas.microsoft.com/office/drawing/2014/main" id="{46339183-8F80-4952-958B-A985C73B0C7A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065DC02-6818-4861-A319-8AFD8CFD1DAC}"/>
              </a:ext>
            </a:extLst>
          </p:cNvPr>
          <p:cNvGrpSpPr/>
          <p:nvPr/>
        </p:nvGrpSpPr>
        <p:grpSpPr>
          <a:xfrm>
            <a:off x="7911169" y="6210290"/>
            <a:ext cx="92112" cy="184555"/>
            <a:chOff x="1696599" y="2604822"/>
            <a:chExt cx="92112" cy="184555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411D676-6308-4869-B510-3E658A88A2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6CEFE97-AE8C-4E57-89DE-6D600E1849B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5906173-7F9C-4380-870E-078B65AB0AD6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E9DB956-3F2D-4D12-8FB5-CB148E2C9033}"/>
              </a:ext>
            </a:extLst>
          </p:cNvPr>
          <p:cNvGrpSpPr/>
          <p:nvPr/>
        </p:nvGrpSpPr>
        <p:grpSpPr>
          <a:xfrm>
            <a:off x="7905163" y="5608253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F198E5E-99B7-4F7F-A21C-EF998BA44AE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CA9056A-3C9F-4E9C-8FA1-BE3DC098096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AB160DF-9094-4684-AE3F-FF236702E15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2CD0D98-A57E-4BC2-9C1E-AA1C415432A7}"/>
              </a:ext>
            </a:extLst>
          </p:cNvPr>
          <p:cNvGrpSpPr/>
          <p:nvPr/>
        </p:nvGrpSpPr>
        <p:grpSpPr>
          <a:xfrm>
            <a:off x="8677042" y="6210209"/>
            <a:ext cx="92112" cy="184555"/>
            <a:chOff x="1696599" y="2604822"/>
            <a:chExt cx="92112" cy="184555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F274A32-84E7-456F-AC2F-72AB95E06F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0387801-60C2-47DE-8F69-D7C955497BE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A67D7B5-3CD3-462F-AC59-CB2C6348F4E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2C727C4-D14A-4400-A57B-6B05F50DED9D}"/>
              </a:ext>
            </a:extLst>
          </p:cNvPr>
          <p:cNvGrpSpPr/>
          <p:nvPr/>
        </p:nvGrpSpPr>
        <p:grpSpPr>
          <a:xfrm>
            <a:off x="9437261" y="6205363"/>
            <a:ext cx="92112" cy="184555"/>
            <a:chOff x="1696599" y="2604822"/>
            <a:chExt cx="92112" cy="184555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BE6FCF3-75ED-428A-A40A-AC989BFE45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3435842-3A4E-485A-A80B-E9777501B3F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299A864-6BF1-40B0-AEEE-FB8A2D3044F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7919C85-FCB7-4F34-B04A-8DC4981D7E21}"/>
              </a:ext>
            </a:extLst>
          </p:cNvPr>
          <p:cNvGrpSpPr/>
          <p:nvPr/>
        </p:nvGrpSpPr>
        <p:grpSpPr>
          <a:xfrm>
            <a:off x="10065284" y="6210711"/>
            <a:ext cx="92112" cy="184555"/>
            <a:chOff x="1696599" y="2604822"/>
            <a:chExt cx="92112" cy="184555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9DA557E-98CE-43F3-AE48-4410BFA3F5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A54BA03-3994-4EC4-BAF5-C4D9C3E9B00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77A63B1-350C-45EA-AF6B-FE92D728E64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7168728-15FB-40DD-AD81-973C7077DD17}"/>
              </a:ext>
            </a:extLst>
          </p:cNvPr>
          <p:cNvGrpSpPr/>
          <p:nvPr/>
        </p:nvGrpSpPr>
        <p:grpSpPr>
          <a:xfrm>
            <a:off x="8673553" y="5609928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30B6CC7-3E61-483E-BF7B-A7D5F55A21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B98BA55-FB13-448F-9F75-DCB2A26BE2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A2F3B66-E8D5-410D-89EB-2EC2A217EEB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56390D9-14BB-445C-8FC4-A68CA65A224C}"/>
              </a:ext>
            </a:extLst>
          </p:cNvPr>
          <p:cNvGrpSpPr/>
          <p:nvPr/>
        </p:nvGrpSpPr>
        <p:grpSpPr>
          <a:xfrm>
            <a:off x="9436376" y="5601219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0F1BC0E-D808-4B14-846C-83B426E199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5C12436-4BCF-4B26-BF35-99000D724A6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741719D-1F3E-4D81-83BD-93E427C5477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CC2A040-C5D0-4E25-A0C1-E1BCD0984956}"/>
              </a:ext>
            </a:extLst>
          </p:cNvPr>
          <p:cNvGrpSpPr/>
          <p:nvPr/>
        </p:nvGrpSpPr>
        <p:grpSpPr>
          <a:xfrm>
            <a:off x="10064984" y="560714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74466E4-2CBB-4094-81F4-46644837EC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7C752026-DC09-44A6-824D-3C5128C0A86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382E5350-670E-4F55-AF04-33C3AD7158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1A23735-1F00-44CF-B1CF-0AD3F9F74649}"/>
              </a:ext>
            </a:extLst>
          </p:cNvPr>
          <p:cNvGrpSpPr/>
          <p:nvPr/>
        </p:nvGrpSpPr>
        <p:grpSpPr>
          <a:xfrm>
            <a:off x="7909048" y="5008465"/>
            <a:ext cx="92112" cy="184555"/>
            <a:chOff x="1696599" y="2604822"/>
            <a:chExt cx="92112" cy="184555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022D9B7A-7B7A-4242-B5C6-56C909DA6A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7E3E1E8-8E3B-4B4E-997B-9B78F88833D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2EC13067-DD00-4752-A134-D9B7B99D0D1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181C051-CFFC-4894-BC40-E9F49FCD8C4D}"/>
              </a:ext>
            </a:extLst>
          </p:cNvPr>
          <p:cNvGrpSpPr/>
          <p:nvPr/>
        </p:nvGrpSpPr>
        <p:grpSpPr>
          <a:xfrm>
            <a:off x="8677300" y="5008465"/>
            <a:ext cx="92112" cy="184555"/>
            <a:chOff x="1696599" y="2604822"/>
            <a:chExt cx="92112" cy="184555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93045A19-2657-4CFF-A88C-3F1434B30B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12462845-08F2-458A-B76B-212AE52229F6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E5B76BD5-EC6B-439A-80A3-CF564BCE45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6DD63EDB-30BB-414A-8D0E-B0AF0762E75B}"/>
              </a:ext>
            </a:extLst>
          </p:cNvPr>
          <p:cNvGrpSpPr/>
          <p:nvPr/>
        </p:nvGrpSpPr>
        <p:grpSpPr>
          <a:xfrm>
            <a:off x="9436727" y="5001431"/>
            <a:ext cx="92112" cy="184555"/>
            <a:chOff x="1696599" y="2604822"/>
            <a:chExt cx="92112" cy="184555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C557523B-8742-4571-A171-56C22136BA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8A5ED32D-5BD4-4EA2-A05F-E437E827058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3AE8B592-352E-4D6C-A2CE-79D8678BD89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7CA0293-BD62-41FF-A141-62C05456CD57}"/>
              </a:ext>
            </a:extLst>
          </p:cNvPr>
          <p:cNvGrpSpPr/>
          <p:nvPr/>
        </p:nvGrpSpPr>
        <p:grpSpPr>
          <a:xfrm>
            <a:off x="10064612" y="5003102"/>
            <a:ext cx="92112" cy="184555"/>
            <a:chOff x="1696599" y="2604822"/>
            <a:chExt cx="92112" cy="184555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D86EE249-33B5-4AC6-848F-55CBB53700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B7C15C6D-8DC0-4F06-BDEF-70DFD5F5E60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21EABA4-2809-4997-AE37-ABE10B3EBD5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3DD864B-9772-4246-8B42-18CB03A2B718}"/>
              </a:ext>
            </a:extLst>
          </p:cNvPr>
          <p:cNvGrpSpPr/>
          <p:nvPr/>
        </p:nvGrpSpPr>
        <p:grpSpPr>
          <a:xfrm rot="5400000">
            <a:off x="7841524" y="3811942"/>
            <a:ext cx="181608" cy="136552"/>
            <a:chOff x="4239007" y="3755223"/>
            <a:chExt cx="181608" cy="136552"/>
          </a:xfrm>
          <a:solidFill>
            <a:schemeClr val="tx1"/>
          </a:solidFill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3918E800-ED57-4D59-8562-DDDBBE609369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  <a:grpFill/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176F70F8-0CEB-4103-84DE-99FD88DE9C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94A3AB30-12F8-411C-A954-5A96B67B30C4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48E48758-CB8B-417C-A799-7F91957DF3EB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FCC97719-1805-4313-81AC-E1AEA3CE9BD6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1462BCCB-2155-4754-9131-6C90E4449989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964D6A0-60E4-433C-B200-D21E0092E9BD}"/>
              </a:ext>
            </a:extLst>
          </p:cNvPr>
          <p:cNvGrpSpPr/>
          <p:nvPr/>
        </p:nvGrpSpPr>
        <p:grpSpPr>
          <a:xfrm rot="5400000">
            <a:off x="7880043" y="3081674"/>
            <a:ext cx="165949" cy="156001"/>
            <a:chOff x="2321442" y="4560245"/>
            <a:chExt cx="165949" cy="156001"/>
          </a:xfrm>
          <a:solidFill>
            <a:schemeClr val="tx1"/>
          </a:solidFill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68AB7771-21F6-45F0-8B4A-51B7DDB9ED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4E0D7D93-E57A-4E8D-B97C-0F033EBA12C4}"/>
                </a:ext>
              </a:extLst>
            </p:cNvPr>
            <p:cNvCxnSpPr>
              <a:cxnSpLocks/>
              <a:stCxn id="93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7901BB7B-F8BC-445C-AD6B-C1C4396C59B1}"/>
                </a:ext>
              </a:extLst>
            </p:cNvPr>
            <p:cNvCxnSpPr>
              <a:cxnSpLocks/>
              <a:stCxn id="93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B8B5FDC7-394C-4FBE-9C2B-B982200087E3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5172AEE5-6D59-481B-8613-CCFFCEE2B29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02C1D29-132F-42BD-AC8F-26AEA818992A}"/>
              </a:ext>
            </a:extLst>
          </p:cNvPr>
          <p:cNvGrpSpPr/>
          <p:nvPr/>
        </p:nvGrpSpPr>
        <p:grpSpPr>
          <a:xfrm rot="5400000">
            <a:off x="7868219" y="2301776"/>
            <a:ext cx="165949" cy="156001"/>
            <a:chOff x="2321442" y="4560245"/>
            <a:chExt cx="165949" cy="156001"/>
          </a:xfrm>
          <a:solidFill>
            <a:schemeClr val="tx1"/>
          </a:solidFill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B5F88C0A-C1DF-46E7-9918-5F49828737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ABF47D65-3B08-4CAE-843A-B5E09EEAAD68}"/>
                </a:ext>
              </a:extLst>
            </p:cNvPr>
            <p:cNvCxnSpPr>
              <a:cxnSpLocks/>
              <a:stCxn id="100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B12FEE5A-D3F4-4CC6-A453-5CEAF0603EF3}"/>
                </a:ext>
              </a:extLst>
            </p:cNvPr>
            <p:cNvCxnSpPr>
              <a:cxnSpLocks/>
              <a:stCxn id="100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BCA86C5D-1D2A-4266-A311-88D7FE092446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5CFCD1D4-4F8B-453E-A814-90FCB3A7A60A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0807D78B-8FBB-42BC-A58D-92A1E757D6F7}"/>
              </a:ext>
            </a:extLst>
          </p:cNvPr>
          <p:cNvGrpSpPr/>
          <p:nvPr/>
        </p:nvGrpSpPr>
        <p:grpSpPr>
          <a:xfrm rot="5400000">
            <a:off x="7868196" y="1654233"/>
            <a:ext cx="165949" cy="156001"/>
            <a:chOff x="2321442" y="4560245"/>
            <a:chExt cx="165949" cy="156001"/>
          </a:xfrm>
          <a:solidFill>
            <a:schemeClr val="tx1"/>
          </a:solidFill>
        </p:grpSpPr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4F612D0F-8FEF-4AAE-86D1-C3561E9CA8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F2B97590-8FBA-4060-8789-DCB431915318}"/>
                </a:ext>
              </a:extLst>
            </p:cNvPr>
            <p:cNvCxnSpPr>
              <a:cxnSpLocks/>
              <a:stCxn id="106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11CB2D8-2E53-41B9-AAD3-2B77CA2B924A}"/>
                </a:ext>
              </a:extLst>
            </p:cNvPr>
            <p:cNvCxnSpPr>
              <a:cxnSpLocks/>
              <a:stCxn id="106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D639860A-D5E4-4755-BD48-D3362AE72205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4208AF34-F593-4281-BC6D-9F2485A2A6A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366D6ACC-AE0E-4147-B758-E7EF744531E0}"/>
              </a:ext>
            </a:extLst>
          </p:cNvPr>
          <p:cNvGrpSpPr/>
          <p:nvPr/>
        </p:nvGrpSpPr>
        <p:grpSpPr>
          <a:xfrm rot="8100000">
            <a:off x="8249326" y="193435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A5ED21DA-5E31-47FA-B3C5-42C2E702AEC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172C40A5-FB74-471F-929B-48AAE3628EE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97154D09-482A-4B0C-8623-2C1A88E875B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79F23C9C-A912-4D50-BEE9-3132C25A6E63}"/>
              </a:ext>
            </a:extLst>
          </p:cNvPr>
          <p:cNvGrpSpPr/>
          <p:nvPr/>
        </p:nvGrpSpPr>
        <p:grpSpPr>
          <a:xfrm rot="8100000">
            <a:off x="8321817" y="2649094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C168DC8C-5EE6-4748-BE98-DA801FA987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2B930424-30E3-449D-8D63-CB4BF56B727B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61355D25-BCC3-4BF1-A432-91817F5DBEB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89656D5B-1FBB-4B07-88DB-50A7410BCFFB}"/>
              </a:ext>
            </a:extLst>
          </p:cNvPr>
          <p:cNvGrpSpPr/>
          <p:nvPr/>
        </p:nvGrpSpPr>
        <p:grpSpPr>
          <a:xfrm rot="8100000">
            <a:off x="8275891" y="3377238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4B7AB8CE-6253-4A5C-9C6A-D060F41452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17B09B8E-11D2-4D15-A2DA-F55DD4DF845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B9BA4B1F-D76E-45F0-B192-81FEBB89AA3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0BB4D0A-BDDD-40B3-931F-5CFD840330F7}"/>
              </a:ext>
            </a:extLst>
          </p:cNvPr>
          <p:cNvGrpSpPr/>
          <p:nvPr/>
        </p:nvGrpSpPr>
        <p:grpSpPr>
          <a:xfrm rot="5400000">
            <a:off x="8587687" y="3806310"/>
            <a:ext cx="185759" cy="158037"/>
            <a:chOff x="3340443" y="3523256"/>
            <a:chExt cx="185759" cy="158037"/>
          </a:xfrm>
          <a:solidFill>
            <a:schemeClr val="tx1"/>
          </a:solidFill>
        </p:grpSpPr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60472DD8-3479-4BFE-B169-8353F3C547BD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C1A46261-90EB-46EF-9965-6D4B72FE49FD}"/>
                </a:ext>
              </a:extLst>
            </p:cNvPr>
            <p:cNvCxnSpPr>
              <a:cxnSpLocks/>
              <a:stCxn id="124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11ED1095-D304-4AC6-9686-9F1BAA779A0C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D85CD12E-BF4A-43B6-B675-A35C6C2E4BF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9D1D1B1B-6F30-4B40-97B1-0672F157187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94973B93-B1A6-4BE9-AF4E-A029B890085C}"/>
              </a:ext>
            </a:extLst>
          </p:cNvPr>
          <p:cNvGrpSpPr/>
          <p:nvPr/>
        </p:nvGrpSpPr>
        <p:grpSpPr>
          <a:xfrm rot="8100000">
            <a:off x="8659513" y="2990861"/>
            <a:ext cx="92112" cy="184555"/>
            <a:chOff x="1696599" y="2604822"/>
            <a:chExt cx="92112" cy="184555"/>
          </a:xfrm>
          <a:solidFill>
            <a:schemeClr val="tx1"/>
          </a:solidFill>
        </p:grpSpPr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B715F09D-CAE1-46C5-B4AD-CC470B2123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B12DEE21-99C3-4C59-8B18-5AF2603F06C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CEE4ACCF-2475-4FEA-AA39-CEED744001DD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9C5A1120-6B01-4D62-844A-9AC70F5B1788}"/>
              </a:ext>
            </a:extLst>
          </p:cNvPr>
          <p:cNvGrpSpPr/>
          <p:nvPr/>
        </p:nvGrpSpPr>
        <p:grpSpPr>
          <a:xfrm rot="8100000">
            <a:off x="8634566" y="2327493"/>
            <a:ext cx="92112" cy="184555"/>
            <a:chOff x="1696599" y="2604822"/>
            <a:chExt cx="92112" cy="184555"/>
          </a:xfrm>
          <a:solidFill>
            <a:schemeClr val="tx1"/>
          </a:solidFill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196E2391-3624-4D85-8AEB-7BFB7077AD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BC62CB45-248E-4BD3-BD77-4D49F764779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70ED0583-991C-45CC-82F4-FB029A4FD21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E36B744B-7F19-47B6-BC46-80927C2386E6}"/>
              </a:ext>
            </a:extLst>
          </p:cNvPr>
          <p:cNvGrpSpPr/>
          <p:nvPr/>
        </p:nvGrpSpPr>
        <p:grpSpPr>
          <a:xfrm rot="8100000">
            <a:off x="8981061" y="267031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2514E26C-0164-421D-9122-F0FD9A58A0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E5E2B2D3-D42B-4C04-9EBE-3300250C01D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8D6872FB-58D4-42D4-8800-15612038ED6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6D7822D2-C83C-4FA8-818C-3644BC2A1752}"/>
              </a:ext>
            </a:extLst>
          </p:cNvPr>
          <p:cNvGrpSpPr/>
          <p:nvPr/>
        </p:nvGrpSpPr>
        <p:grpSpPr>
          <a:xfrm rot="8100000">
            <a:off x="9368868" y="3060769"/>
            <a:ext cx="92112" cy="184555"/>
            <a:chOff x="1696599" y="2604822"/>
            <a:chExt cx="92112" cy="184555"/>
          </a:xfrm>
          <a:solidFill>
            <a:schemeClr val="tx1"/>
          </a:solidFill>
        </p:grpSpPr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C77310B0-F459-40EB-8033-569C4799B7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47B49060-C115-49DC-8703-A2FFD7DD0A1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C257D8C8-0F82-42A2-921D-BA822359EAA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AEA8FCDD-7D7B-40CA-85E6-1CC297F323CF}"/>
              </a:ext>
            </a:extLst>
          </p:cNvPr>
          <p:cNvGrpSpPr/>
          <p:nvPr/>
        </p:nvGrpSpPr>
        <p:grpSpPr>
          <a:xfrm rot="8100000">
            <a:off x="9760117" y="344861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7B808466-6147-4F80-B1DE-9A41449B783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AD630A35-D1B2-43D9-B580-ADEA85235DE2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214504B8-2E2C-49A9-A68F-60140C9C3FC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3629D799-6073-41E4-B50B-4E5E6ABB447C}"/>
              </a:ext>
            </a:extLst>
          </p:cNvPr>
          <p:cNvGrpSpPr/>
          <p:nvPr/>
        </p:nvGrpSpPr>
        <p:grpSpPr>
          <a:xfrm rot="5400000">
            <a:off x="9986104" y="3803917"/>
            <a:ext cx="185759" cy="158037"/>
            <a:chOff x="3340443" y="3523256"/>
            <a:chExt cx="185759" cy="158037"/>
          </a:xfrm>
          <a:solidFill>
            <a:schemeClr val="tx1"/>
          </a:solidFill>
        </p:grpSpPr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C15DB917-CFC5-4FA8-BCDB-1B9A6461C43C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68C56584-6202-4DA7-B844-E85BD8A4AE6F}"/>
                </a:ext>
              </a:extLst>
            </p:cNvPr>
            <p:cNvCxnSpPr>
              <a:cxnSpLocks/>
              <a:stCxn id="15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CA7B8D7C-8B85-450D-97B7-2FDCCCA7C365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75FC5DB3-3522-4DE0-B711-495F4223AFD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D838FF8D-C610-417D-8C37-28E5D79D151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CDCF5B4D-C3E5-45E9-B16D-37887DD32E59}"/>
              </a:ext>
            </a:extLst>
          </p:cNvPr>
          <p:cNvGrpSpPr/>
          <p:nvPr/>
        </p:nvGrpSpPr>
        <p:grpSpPr>
          <a:xfrm rot="8100000">
            <a:off x="9056057" y="338943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F3E54AC7-D03F-4E63-88F8-4FCC4B9500A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F98E9A34-1324-401F-B5D5-A9B17796219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868B7D2B-B4D2-47E4-8ED0-886DCCC1049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AAD201BB-5F2F-4D80-93A4-E836330BA615}"/>
              </a:ext>
            </a:extLst>
          </p:cNvPr>
          <p:cNvGrpSpPr/>
          <p:nvPr/>
        </p:nvGrpSpPr>
        <p:grpSpPr>
          <a:xfrm rot="5400000">
            <a:off x="9347545" y="3807962"/>
            <a:ext cx="185759" cy="158037"/>
            <a:chOff x="3340443" y="3523256"/>
            <a:chExt cx="185759" cy="158037"/>
          </a:xfrm>
          <a:solidFill>
            <a:schemeClr val="tx1"/>
          </a:solidFill>
        </p:grpSpPr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A594549D-24B9-456B-9BF2-3EEB7F29E2E9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53D5922B-6F83-4989-B0CA-9EA7C98D6D11}"/>
                </a:ext>
              </a:extLst>
            </p:cNvPr>
            <p:cNvCxnSpPr>
              <a:cxnSpLocks/>
              <a:stCxn id="16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721FF823-5F8A-4318-853E-E03B3DB91258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F5513B2A-232C-4B0E-8AD0-CF738878768A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C86814A7-045C-4FAC-9599-674399FE362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6514B54F-4914-4C80-BCF6-207C4A6405CA}"/>
              </a:ext>
            </a:extLst>
          </p:cNvPr>
          <p:cNvGrpSpPr/>
          <p:nvPr/>
        </p:nvGrpSpPr>
        <p:grpSpPr>
          <a:xfrm rot="10800000">
            <a:off x="7910347" y="439747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15E8838C-7950-4CF9-B629-0DAF2CB43F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D9C264C9-B1C2-4C7A-ADBC-32A23318BC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E5CD168F-1AF0-47C3-8479-D67DA21C8CB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232A6985-FABF-4560-BD24-AD67613F7214}"/>
              </a:ext>
            </a:extLst>
          </p:cNvPr>
          <p:cNvGrpSpPr/>
          <p:nvPr/>
        </p:nvGrpSpPr>
        <p:grpSpPr>
          <a:xfrm rot="10800000">
            <a:off x="8676554" y="439747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4483C1E8-2E50-4E68-9F78-AD1AA4D07C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F5B5B5F1-4863-4431-8EE7-60C9B4D67CA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31886D0E-E0E8-40F2-85BA-2B9500BE53C0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A5683167-B196-4B62-8C09-4399A170B291}"/>
              </a:ext>
            </a:extLst>
          </p:cNvPr>
          <p:cNvGrpSpPr/>
          <p:nvPr/>
        </p:nvGrpSpPr>
        <p:grpSpPr>
          <a:xfrm rot="10800000">
            <a:off x="9435892" y="439747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CD27E8C3-D261-4964-B2A6-2AA75CFE86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D3B9B068-73C0-4FBE-9A0C-8D8BBB25541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704AB4CF-5351-48F3-95F0-8A1DD19D311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C743EC42-7C65-4476-AAEF-BD7275CBEE2D}"/>
              </a:ext>
            </a:extLst>
          </p:cNvPr>
          <p:cNvGrpSpPr/>
          <p:nvPr/>
        </p:nvGrpSpPr>
        <p:grpSpPr>
          <a:xfrm rot="10800000">
            <a:off x="10066444" y="439745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489AD84A-78D0-43F1-BA98-AFB413C2A6B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051C1B7E-D9B2-474F-A888-CEF136C50BD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169F3A41-5283-42D2-ABD7-9DFDBC4220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1CCC287B-50D1-42B7-A5AF-A5BB6BC9AEF5}"/>
              </a:ext>
            </a:extLst>
          </p:cNvPr>
          <p:cNvGrpSpPr/>
          <p:nvPr/>
        </p:nvGrpSpPr>
        <p:grpSpPr>
          <a:xfrm rot="5400000">
            <a:off x="7313416" y="303562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E6B1D09A-7D9B-4536-B781-73ADF691B4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C8BABF6E-4A82-4891-86F0-789CB90DE87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7A3CE657-9512-486C-B355-B09C1D8BE41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0838C196-7D2F-4060-975A-0DEC0388A634}"/>
              </a:ext>
            </a:extLst>
          </p:cNvPr>
          <p:cNvGrpSpPr/>
          <p:nvPr/>
        </p:nvGrpSpPr>
        <p:grpSpPr>
          <a:xfrm rot="5400000">
            <a:off x="7314897" y="2250977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3AF20802-8B53-4E68-9A9F-4C339BBDCFE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AA485034-E045-4351-8340-072242172257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28AE64E2-935F-4586-9F29-874D9ADB2A8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4FF8A0CA-C74B-424C-95AC-545296CC8F9C}"/>
              </a:ext>
            </a:extLst>
          </p:cNvPr>
          <p:cNvGrpSpPr/>
          <p:nvPr/>
        </p:nvGrpSpPr>
        <p:grpSpPr>
          <a:xfrm rot="5400000">
            <a:off x="7317260" y="1604543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0E6B8E04-03C1-47B1-B4C4-C880A010EDD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id="{BF95FC9D-FDC6-42CE-8D7B-8C687D8F944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8DD3BD0F-1E31-4389-8315-DA9CF49677F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14AA1689-A556-4A9F-9D70-F03630CBEC17}"/>
              </a:ext>
            </a:extLst>
          </p:cNvPr>
          <p:cNvGrpSpPr/>
          <p:nvPr/>
        </p:nvGrpSpPr>
        <p:grpSpPr>
          <a:xfrm rot="5400000">
            <a:off x="6708498" y="3032572"/>
            <a:ext cx="92112" cy="184555"/>
            <a:chOff x="1696599" y="2604822"/>
            <a:chExt cx="92112" cy="184555"/>
          </a:xfrm>
        </p:grpSpPr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A5668939-F107-44BC-9496-CD71F71F8C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3BEE85DD-2D17-4926-8374-C77C333CECE4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1E578696-8BB1-43C4-9E7E-0299DDFC796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7B9240CE-3F66-4614-AE26-E6D60D109B34}"/>
              </a:ext>
            </a:extLst>
          </p:cNvPr>
          <p:cNvGrpSpPr/>
          <p:nvPr/>
        </p:nvGrpSpPr>
        <p:grpSpPr>
          <a:xfrm rot="5400000">
            <a:off x="5503415" y="2252963"/>
            <a:ext cx="92112" cy="184555"/>
            <a:chOff x="1696599" y="2604822"/>
            <a:chExt cx="92112" cy="184555"/>
          </a:xfrm>
        </p:grpSpPr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5A694C0F-A673-434C-8524-B1C2553595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9" name="Straight Connector 198">
              <a:extLst>
                <a:ext uri="{FF2B5EF4-FFF2-40B4-BE49-F238E27FC236}">
                  <a16:creationId xmlns:a16="http://schemas.microsoft.com/office/drawing/2014/main" id="{0B2AD26F-5589-42C2-9F63-39A1702036F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>
              <a:extLst>
                <a:ext uri="{FF2B5EF4-FFF2-40B4-BE49-F238E27FC236}">
                  <a16:creationId xmlns:a16="http://schemas.microsoft.com/office/drawing/2014/main" id="{04A802F5-894B-4B23-8FBF-A0DFA5CFA4A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5C7DD3A9-FC7F-4A02-BB2F-26945AAA9D59}"/>
              </a:ext>
            </a:extLst>
          </p:cNvPr>
          <p:cNvGrpSpPr/>
          <p:nvPr/>
        </p:nvGrpSpPr>
        <p:grpSpPr>
          <a:xfrm rot="5400000">
            <a:off x="4286107" y="1602395"/>
            <a:ext cx="92112" cy="184555"/>
            <a:chOff x="1696599" y="2604822"/>
            <a:chExt cx="92112" cy="184555"/>
          </a:xfrm>
        </p:grpSpPr>
        <p:sp>
          <p:nvSpPr>
            <p:cNvPr id="202" name="Oval 201">
              <a:extLst>
                <a:ext uri="{FF2B5EF4-FFF2-40B4-BE49-F238E27FC236}">
                  <a16:creationId xmlns:a16="http://schemas.microsoft.com/office/drawing/2014/main" id="{77119BEF-5EA4-4004-B154-48F0DFD980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B479590E-173B-480E-A0A0-0453F9929D8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>
              <a:extLst>
                <a:ext uri="{FF2B5EF4-FFF2-40B4-BE49-F238E27FC236}">
                  <a16:creationId xmlns:a16="http://schemas.microsoft.com/office/drawing/2014/main" id="{BD6CAC34-BCA4-466D-B3C7-2872E55EE33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F056CCFD-0042-4F27-A09A-EE97ADD7A760}"/>
              </a:ext>
            </a:extLst>
          </p:cNvPr>
          <p:cNvGrpSpPr/>
          <p:nvPr/>
        </p:nvGrpSpPr>
        <p:grpSpPr>
          <a:xfrm rot="5400000">
            <a:off x="6109678" y="224929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C6F9728B-3B1B-4754-8A7F-2680B41954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7" name="Straight Connector 206">
              <a:extLst>
                <a:ext uri="{FF2B5EF4-FFF2-40B4-BE49-F238E27FC236}">
                  <a16:creationId xmlns:a16="http://schemas.microsoft.com/office/drawing/2014/main" id="{726ADC98-FF93-467C-8F86-9EB27AFF0D6E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>
              <a:extLst>
                <a:ext uri="{FF2B5EF4-FFF2-40B4-BE49-F238E27FC236}">
                  <a16:creationId xmlns:a16="http://schemas.microsoft.com/office/drawing/2014/main" id="{2E44AD08-A570-473B-B3F0-D367B75F7E98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EF334119-585D-47EC-89B7-72182BEA204F}"/>
              </a:ext>
            </a:extLst>
          </p:cNvPr>
          <p:cNvGrpSpPr/>
          <p:nvPr/>
        </p:nvGrpSpPr>
        <p:grpSpPr>
          <a:xfrm rot="5400000">
            <a:off x="4890990" y="160381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918D11E5-A663-471A-BA79-32EF5C6BCF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11" name="Straight Connector 210">
              <a:extLst>
                <a:ext uri="{FF2B5EF4-FFF2-40B4-BE49-F238E27FC236}">
                  <a16:creationId xmlns:a16="http://schemas.microsoft.com/office/drawing/2014/main" id="{D959EB0A-6E62-4B55-A4C8-546E3553DB4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>
              <a:extLst>
                <a:ext uri="{FF2B5EF4-FFF2-40B4-BE49-F238E27FC236}">
                  <a16:creationId xmlns:a16="http://schemas.microsoft.com/office/drawing/2014/main" id="{BF97F35F-442E-4AA4-B8EB-311BA7F6BCD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64048E2A-50FB-444A-AE06-406C7B97EA8B}"/>
              </a:ext>
            </a:extLst>
          </p:cNvPr>
          <p:cNvGrpSpPr/>
          <p:nvPr/>
        </p:nvGrpSpPr>
        <p:grpSpPr>
          <a:xfrm rot="5400000">
            <a:off x="6711344" y="2248620"/>
            <a:ext cx="92112" cy="184555"/>
            <a:chOff x="1696599" y="2604822"/>
            <a:chExt cx="92112" cy="184555"/>
          </a:xfrm>
        </p:grpSpPr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18B00080-76D7-4DBA-B33E-F93671F60D7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B6FC4EF3-8657-4633-AAF2-2A6CFF3A107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624617F7-CF96-4F91-9959-320973E0041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1113E539-CB99-4466-AF64-C6CF6A331FF3}"/>
              </a:ext>
            </a:extLst>
          </p:cNvPr>
          <p:cNvGrpSpPr/>
          <p:nvPr/>
        </p:nvGrpSpPr>
        <p:grpSpPr>
          <a:xfrm rot="5400000">
            <a:off x="5498577" y="1603810"/>
            <a:ext cx="92112" cy="184555"/>
            <a:chOff x="1696599" y="2604822"/>
            <a:chExt cx="92112" cy="184555"/>
          </a:xfrm>
        </p:grpSpPr>
        <p:sp>
          <p:nvSpPr>
            <p:cNvPr id="218" name="Oval 217">
              <a:extLst>
                <a:ext uri="{FF2B5EF4-FFF2-40B4-BE49-F238E27FC236}">
                  <a16:creationId xmlns:a16="http://schemas.microsoft.com/office/drawing/2014/main" id="{406E1BBA-F0AD-488C-A177-D5DE35C4F8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9" name="Straight Connector 218">
              <a:extLst>
                <a:ext uri="{FF2B5EF4-FFF2-40B4-BE49-F238E27FC236}">
                  <a16:creationId xmlns:a16="http://schemas.microsoft.com/office/drawing/2014/main" id="{5C5D5EC6-C3C6-402A-88F9-9FACBF211EC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>
              <a:extLst>
                <a:ext uri="{FF2B5EF4-FFF2-40B4-BE49-F238E27FC236}">
                  <a16:creationId xmlns:a16="http://schemas.microsoft.com/office/drawing/2014/main" id="{351738D0-B582-437F-A48B-47403C8697D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CE8A64C4-37A5-41FE-A70E-F703DFCD9E73}"/>
              </a:ext>
            </a:extLst>
          </p:cNvPr>
          <p:cNvGrpSpPr/>
          <p:nvPr/>
        </p:nvGrpSpPr>
        <p:grpSpPr>
          <a:xfrm rot="5400000">
            <a:off x="6108186" y="160171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222" name="Oval 221">
              <a:extLst>
                <a:ext uri="{FF2B5EF4-FFF2-40B4-BE49-F238E27FC236}">
                  <a16:creationId xmlns:a16="http://schemas.microsoft.com/office/drawing/2014/main" id="{51C4302A-F919-45A8-AB03-BF6D480B1D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A50CDC56-8BB1-45CD-9687-A0C6421A872E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CFB141FA-24D6-4381-83F6-0BAB5E5912A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5" name="Group 224">
            <a:extLst>
              <a:ext uri="{FF2B5EF4-FFF2-40B4-BE49-F238E27FC236}">
                <a16:creationId xmlns:a16="http://schemas.microsoft.com/office/drawing/2014/main" id="{87234694-AFB0-4AD5-9AEB-B12CF4184053}"/>
              </a:ext>
            </a:extLst>
          </p:cNvPr>
          <p:cNvGrpSpPr/>
          <p:nvPr/>
        </p:nvGrpSpPr>
        <p:grpSpPr>
          <a:xfrm rot="5400000">
            <a:off x="6716687" y="1605127"/>
            <a:ext cx="92112" cy="184555"/>
            <a:chOff x="1696599" y="2604822"/>
            <a:chExt cx="92112" cy="184555"/>
          </a:xfrm>
        </p:grpSpPr>
        <p:sp>
          <p:nvSpPr>
            <p:cNvPr id="226" name="Oval 225">
              <a:extLst>
                <a:ext uri="{FF2B5EF4-FFF2-40B4-BE49-F238E27FC236}">
                  <a16:creationId xmlns:a16="http://schemas.microsoft.com/office/drawing/2014/main" id="{9D1FD980-2409-4B49-82FC-DD400F7B026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7" name="Straight Connector 226">
              <a:extLst>
                <a:ext uri="{FF2B5EF4-FFF2-40B4-BE49-F238E27FC236}">
                  <a16:creationId xmlns:a16="http://schemas.microsoft.com/office/drawing/2014/main" id="{769BD8C3-56C8-4FA0-85BD-ADF5B04E94B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>
              <a:extLst>
                <a:ext uri="{FF2B5EF4-FFF2-40B4-BE49-F238E27FC236}">
                  <a16:creationId xmlns:a16="http://schemas.microsoft.com/office/drawing/2014/main" id="{E9229F1F-2F59-4D9E-A00A-6E9C0FFCC9E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D156372A-AA23-45E0-B389-5B516768ECF0}"/>
              </a:ext>
            </a:extLst>
          </p:cNvPr>
          <p:cNvGrpSpPr/>
          <p:nvPr/>
        </p:nvGrpSpPr>
        <p:grpSpPr>
          <a:xfrm rot="5400000">
            <a:off x="3978168" y="3756907"/>
            <a:ext cx="91440" cy="182880"/>
            <a:chOff x="1696599" y="2606497"/>
            <a:chExt cx="91440" cy="182880"/>
          </a:xfrm>
        </p:grpSpPr>
        <p:sp>
          <p:nvSpPr>
            <p:cNvPr id="234" name="Oval 233">
              <a:extLst>
                <a:ext uri="{FF2B5EF4-FFF2-40B4-BE49-F238E27FC236}">
                  <a16:creationId xmlns:a16="http://schemas.microsoft.com/office/drawing/2014/main" id="{E71A0A8C-8A68-4494-B8E9-07BDECC336F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6" name="Straight Connector 235">
              <a:extLst>
                <a:ext uri="{FF2B5EF4-FFF2-40B4-BE49-F238E27FC236}">
                  <a16:creationId xmlns:a16="http://schemas.microsoft.com/office/drawing/2014/main" id="{421AD17F-485C-4E44-8656-AF56573CAA00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9C3730F7-FA05-44BE-B95C-3281179EC3A6}"/>
              </a:ext>
            </a:extLst>
          </p:cNvPr>
          <p:cNvGrpSpPr/>
          <p:nvPr/>
        </p:nvGrpSpPr>
        <p:grpSpPr>
          <a:xfrm rot="5400000">
            <a:off x="4277308" y="3751110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38" name="Straight Connector 237">
              <a:extLst>
                <a:ext uri="{FF2B5EF4-FFF2-40B4-BE49-F238E27FC236}">
                  <a16:creationId xmlns:a16="http://schemas.microsoft.com/office/drawing/2014/main" id="{E9B7CFF1-01F7-439B-897F-B29C5B66815F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9" name="Oval 238">
              <a:extLst>
                <a:ext uri="{FF2B5EF4-FFF2-40B4-BE49-F238E27FC236}">
                  <a16:creationId xmlns:a16="http://schemas.microsoft.com/office/drawing/2014/main" id="{CA2891C4-6C31-4AC3-904C-1FB2DD46CB0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754D3447-62BF-4AD1-89B9-D693B9C60E91}"/>
              </a:ext>
            </a:extLst>
          </p:cNvPr>
          <p:cNvGrpSpPr/>
          <p:nvPr/>
        </p:nvGrpSpPr>
        <p:grpSpPr>
          <a:xfrm rot="5400000">
            <a:off x="4603023" y="3754146"/>
            <a:ext cx="91440" cy="182880"/>
            <a:chOff x="1696599" y="2606497"/>
            <a:chExt cx="91440" cy="182880"/>
          </a:xfrm>
        </p:grpSpPr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61DB9E93-C010-4071-825E-765B587674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2" name="Straight Connector 241">
              <a:extLst>
                <a:ext uri="{FF2B5EF4-FFF2-40B4-BE49-F238E27FC236}">
                  <a16:creationId xmlns:a16="http://schemas.microsoft.com/office/drawing/2014/main" id="{D56AB42B-03C5-4C5D-B5B9-68891529F43C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2C07B7A5-4F21-47AD-8539-18E8CB258034}"/>
              </a:ext>
            </a:extLst>
          </p:cNvPr>
          <p:cNvGrpSpPr/>
          <p:nvPr/>
        </p:nvGrpSpPr>
        <p:grpSpPr>
          <a:xfrm rot="5400000">
            <a:off x="4895033" y="3750508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44" name="Straight Connector 243">
              <a:extLst>
                <a:ext uri="{FF2B5EF4-FFF2-40B4-BE49-F238E27FC236}">
                  <a16:creationId xmlns:a16="http://schemas.microsoft.com/office/drawing/2014/main" id="{A7C54B67-4C95-4ABF-9147-98CEB47E4423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117F4E74-943E-45D3-A20D-E119DFD8F02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6" name="Group 245">
            <a:extLst>
              <a:ext uri="{FF2B5EF4-FFF2-40B4-BE49-F238E27FC236}">
                <a16:creationId xmlns:a16="http://schemas.microsoft.com/office/drawing/2014/main" id="{83BB7642-9BFE-449D-9732-D39A074C8F01}"/>
              </a:ext>
            </a:extLst>
          </p:cNvPr>
          <p:cNvGrpSpPr/>
          <p:nvPr/>
        </p:nvGrpSpPr>
        <p:grpSpPr>
          <a:xfrm rot="5400000">
            <a:off x="5198813" y="3755055"/>
            <a:ext cx="91440" cy="182880"/>
            <a:chOff x="1696599" y="2606497"/>
            <a:chExt cx="91440" cy="182880"/>
          </a:xfrm>
        </p:grpSpPr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7FD04633-8B7F-4AAB-BF0A-5658EC83411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8" name="Straight Connector 247">
              <a:extLst>
                <a:ext uri="{FF2B5EF4-FFF2-40B4-BE49-F238E27FC236}">
                  <a16:creationId xmlns:a16="http://schemas.microsoft.com/office/drawing/2014/main" id="{692B728E-A6D6-49D5-B67C-C6DF1DAC9C80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51075ADD-3945-41BC-A0C9-AB9A5C339F06}"/>
              </a:ext>
            </a:extLst>
          </p:cNvPr>
          <p:cNvGrpSpPr/>
          <p:nvPr/>
        </p:nvGrpSpPr>
        <p:grpSpPr>
          <a:xfrm rot="5400000">
            <a:off x="5498681" y="3751110"/>
            <a:ext cx="91440" cy="182881"/>
            <a:chOff x="1696599" y="2606497"/>
            <a:chExt cx="91440" cy="182880"/>
          </a:xfrm>
        </p:grpSpPr>
        <p:cxnSp>
          <p:nvCxnSpPr>
            <p:cNvPr id="250" name="Straight Connector 249">
              <a:extLst>
                <a:ext uri="{FF2B5EF4-FFF2-40B4-BE49-F238E27FC236}">
                  <a16:creationId xmlns:a16="http://schemas.microsoft.com/office/drawing/2014/main" id="{1C86B63D-EF3C-4EAB-8CFC-AA44A03DAD5D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510C96DB-EDAE-4886-84FF-A529B2BD31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7CC71504-564C-4281-B4EE-A8FAE1E943C2}"/>
              </a:ext>
            </a:extLst>
          </p:cNvPr>
          <p:cNvGrpSpPr/>
          <p:nvPr/>
        </p:nvGrpSpPr>
        <p:grpSpPr>
          <a:xfrm rot="5400000">
            <a:off x="5790829" y="3754974"/>
            <a:ext cx="91440" cy="182880"/>
            <a:chOff x="1696599" y="2606497"/>
            <a:chExt cx="91440" cy="182880"/>
          </a:xfrm>
        </p:grpSpPr>
        <p:sp>
          <p:nvSpPr>
            <p:cNvPr id="253" name="Oval 252">
              <a:extLst>
                <a:ext uri="{FF2B5EF4-FFF2-40B4-BE49-F238E27FC236}">
                  <a16:creationId xmlns:a16="http://schemas.microsoft.com/office/drawing/2014/main" id="{71B3FDC8-6BD9-4D29-8D4C-AA8FF2AD281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4" name="Straight Connector 253">
              <a:extLst>
                <a:ext uri="{FF2B5EF4-FFF2-40B4-BE49-F238E27FC236}">
                  <a16:creationId xmlns:a16="http://schemas.microsoft.com/office/drawing/2014/main" id="{36619A54-26CE-49EE-AB9E-235245F8AEBD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8" name="Group 257">
            <a:extLst>
              <a:ext uri="{FF2B5EF4-FFF2-40B4-BE49-F238E27FC236}">
                <a16:creationId xmlns:a16="http://schemas.microsoft.com/office/drawing/2014/main" id="{E2BA70AF-D4CA-41B2-895A-04E7DC2E9E5C}"/>
              </a:ext>
            </a:extLst>
          </p:cNvPr>
          <p:cNvGrpSpPr/>
          <p:nvPr/>
        </p:nvGrpSpPr>
        <p:grpSpPr>
          <a:xfrm rot="5400000">
            <a:off x="3982569" y="3036127"/>
            <a:ext cx="91440" cy="182880"/>
            <a:chOff x="1696599" y="2606497"/>
            <a:chExt cx="91440" cy="182880"/>
          </a:xfrm>
        </p:grpSpPr>
        <p:sp>
          <p:nvSpPr>
            <p:cNvPr id="259" name="Oval 258">
              <a:extLst>
                <a:ext uri="{FF2B5EF4-FFF2-40B4-BE49-F238E27FC236}">
                  <a16:creationId xmlns:a16="http://schemas.microsoft.com/office/drawing/2014/main" id="{B1A77F1A-D109-43F8-99A0-8C7D1FAD902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0" name="Straight Connector 259">
              <a:extLst>
                <a:ext uri="{FF2B5EF4-FFF2-40B4-BE49-F238E27FC236}">
                  <a16:creationId xmlns:a16="http://schemas.microsoft.com/office/drawing/2014/main" id="{D6427EE1-FE08-4CE7-A1CB-36CF2323634D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E4D39879-3782-4132-8EAD-7C1E99F88E0B}"/>
              </a:ext>
            </a:extLst>
          </p:cNvPr>
          <p:cNvGrpSpPr/>
          <p:nvPr/>
        </p:nvGrpSpPr>
        <p:grpSpPr>
          <a:xfrm rot="5400000">
            <a:off x="4285322" y="3037419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62" name="Straight Connector 261">
              <a:extLst>
                <a:ext uri="{FF2B5EF4-FFF2-40B4-BE49-F238E27FC236}">
                  <a16:creationId xmlns:a16="http://schemas.microsoft.com/office/drawing/2014/main" id="{F53156DF-172D-4F8C-8D45-B1B53FBA84B0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3" name="Oval 262">
              <a:extLst>
                <a:ext uri="{FF2B5EF4-FFF2-40B4-BE49-F238E27FC236}">
                  <a16:creationId xmlns:a16="http://schemas.microsoft.com/office/drawing/2014/main" id="{3F69D962-DD99-4567-8698-1FE6A16A6EA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CEF86570-4E3E-43C7-B4D4-E5AC264B92DD}"/>
              </a:ext>
            </a:extLst>
          </p:cNvPr>
          <p:cNvGrpSpPr/>
          <p:nvPr/>
        </p:nvGrpSpPr>
        <p:grpSpPr>
          <a:xfrm rot="5400000">
            <a:off x="4603025" y="3043393"/>
            <a:ext cx="91440" cy="182880"/>
            <a:chOff x="1696599" y="2606497"/>
            <a:chExt cx="91440" cy="182880"/>
          </a:xfrm>
        </p:grpSpPr>
        <p:sp>
          <p:nvSpPr>
            <p:cNvPr id="265" name="Oval 264">
              <a:extLst>
                <a:ext uri="{FF2B5EF4-FFF2-40B4-BE49-F238E27FC236}">
                  <a16:creationId xmlns:a16="http://schemas.microsoft.com/office/drawing/2014/main" id="{A68FA33C-50B6-42F0-9F01-735B1DAD8B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6" name="Straight Connector 265">
              <a:extLst>
                <a:ext uri="{FF2B5EF4-FFF2-40B4-BE49-F238E27FC236}">
                  <a16:creationId xmlns:a16="http://schemas.microsoft.com/office/drawing/2014/main" id="{2B04FB2A-9C0C-447F-9193-E8A669F76585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0" name="Group 269">
            <a:extLst>
              <a:ext uri="{FF2B5EF4-FFF2-40B4-BE49-F238E27FC236}">
                <a16:creationId xmlns:a16="http://schemas.microsoft.com/office/drawing/2014/main" id="{B69C29CD-6336-486E-830A-292A6DDEC0EE}"/>
              </a:ext>
            </a:extLst>
          </p:cNvPr>
          <p:cNvGrpSpPr/>
          <p:nvPr/>
        </p:nvGrpSpPr>
        <p:grpSpPr>
          <a:xfrm rot="5400000">
            <a:off x="4603023" y="2257309"/>
            <a:ext cx="91440" cy="182880"/>
            <a:chOff x="1696599" y="2606497"/>
            <a:chExt cx="91440" cy="182880"/>
          </a:xfrm>
        </p:grpSpPr>
        <p:sp>
          <p:nvSpPr>
            <p:cNvPr id="271" name="Oval 270">
              <a:extLst>
                <a:ext uri="{FF2B5EF4-FFF2-40B4-BE49-F238E27FC236}">
                  <a16:creationId xmlns:a16="http://schemas.microsoft.com/office/drawing/2014/main" id="{7A87C9C2-6610-4245-A5D4-30D231D9BB7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2" name="Straight Connector 271">
              <a:extLst>
                <a:ext uri="{FF2B5EF4-FFF2-40B4-BE49-F238E27FC236}">
                  <a16:creationId xmlns:a16="http://schemas.microsoft.com/office/drawing/2014/main" id="{B43FDCF0-F40A-47E2-A15B-FAC228E26852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3" name="Group 272">
            <a:extLst>
              <a:ext uri="{FF2B5EF4-FFF2-40B4-BE49-F238E27FC236}">
                <a16:creationId xmlns:a16="http://schemas.microsoft.com/office/drawing/2014/main" id="{27C117C6-D647-4E40-952E-E14460042D0E}"/>
              </a:ext>
            </a:extLst>
          </p:cNvPr>
          <p:cNvGrpSpPr/>
          <p:nvPr/>
        </p:nvGrpSpPr>
        <p:grpSpPr>
          <a:xfrm rot="5400000">
            <a:off x="4280366" y="2257963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74" name="Straight Connector 273">
              <a:extLst>
                <a:ext uri="{FF2B5EF4-FFF2-40B4-BE49-F238E27FC236}">
                  <a16:creationId xmlns:a16="http://schemas.microsoft.com/office/drawing/2014/main" id="{F440E6CE-D2FF-4A2E-9521-FAD70445AF59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5" name="Oval 274">
              <a:extLst>
                <a:ext uri="{FF2B5EF4-FFF2-40B4-BE49-F238E27FC236}">
                  <a16:creationId xmlns:a16="http://schemas.microsoft.com/office/drawing/2014/main" id="{97F791A6-DEC3-44E0-98EA-24594A9518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6" name="Group 275">
            <a:extLst>
              <a:ext uri="{FF2B5EF4-FFF2-40B4-BE49-F238E27FC236}">
                <a16:creationId xmlns:a16="http://schemas.microsoft.com/office/drawing/2014/main" id="{0C319E54-4CF8-485D-83DD-509CA8DCD972}"/>
              </a:ext>
            </a:extLst>
          </p:cNvPr>
          <p:cNvGrpSpPr/>
          <p:nvPr/>
        </p:nvGrpSpPr>
        <p:grpSpPr>
          <a:xfrm rot="5400000">
            <a:off x="3979142" y="2257963"/>
            <a:ext cx="91440" cy="182880"/>
            <a:chOff x="1696599" y="2606497"/>
            <a:chExt cx="91440" cy="182880"/>
          </a:xfrm>
        </p:grpSpPr>
        <p:sp>
          <p:nvSpPr>
            <p:cNvPr id="277" name="Oval 276">
              <a:extLst>
                <a:ext uri="{FF2B5EF4-FFF2-40B4-BE49-F238E27FC236}">
                  <a16:creationId xmlns:a16="http://schemas.microsoft.com/office/drawing/2014/main" id="{A42D9895-7E16-43C7-A80F-30B0B13532C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8" name="Straight Connector 277">
              <a:extLst>
                <a:ext uri="{FF2B5EF4-FFF2-40B4-BE49-F238E27FC236}">
                  <a16:creationId xmlns:a16="http://schemas.microsoft.com/office/drawing/2014/main" id="{A17EFE78-EE25-400F-BFF4-F7561C841E8A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9" name="Group 278">
            <a:extLst>
              <a:ext uri="{FF2B5EF4-FFF2-40B4-BE49-F238E27FC236}">
                <a16:creationId xmlns:a16="http://schemas.microsoft.com/office/drawing/2014/main" id="{CC1628DF-AA40-46C6-B29E-F50A71FA7E52}"/>
              </a:ext>
            </a:extLst>
          </p:cNvPr>
          <p:cNvGrpSpPr/>
          <p:nvPr/>
        </p:nvGrpSpPr>
        <p:grpSpPr>
          <a:xfrm rot="5400000">
            <a:off x="4896876" y="3047084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80" name="Straight Connector 279">
              <a:extLst>
                <a:ext uri="{FF2B5EF4-FFF2-40B4-BE49-F238E27FC236}">
                  <a16:creationId xmlns:a16="http://schemas.microsoft.com/office/drawing/2014/main" id="{682BF96C-1E55-404B-96CF-C49E1652CD04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1" name="Oval 280">
              <a:extLst>
                <a:ext uri="{FF2B5EF4-FFF2-40B4-BE49-F238E27FC236}">
                  <a16:creationId xmlns:a16="http://schemas.microsoft.com/office/drawing/2014/main" id="{B4B84166-EADB-4AF8-970F-0BB229C4A5D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2" name="Group 281">
            <a:extLst>
              <a:ext uri="{FF2B5EF4-FFF2-40B4-BE49-F238E27FC236}">
                <a16:creationId xmlns:a16="http://schemas.microsoft.com/office/drawing/2014/main" id="{678B2438-F48C-4E30-87AD-4EE7BEFAEEB4}"/>
              </a:ext>
            </a:extLst>
          </p:cNvPr>
          <p:cNvGrpSpPr/>
          <p:nvPr/>
        </p:nvGrpSpPr>
        <p:grpSpPr>
          <a:xfrm rot="5400000">
            <a:off x="5201554" y="3040634"/>
            <a:ext cx="91440" cy="182880"/>
            <a:chOff x="1696599" y="2606497"/>
            <a:chExt cx="91440" cy="182880"/>
          </a:xfrm>
        </p:grpSpPr>
        <p:sp>
          <p:nvSpPr>
            <p:cNvPr id="283" name="Oval 282">
              <a:extLst>
                <a:ext uri="{FF2B5EF4-FFF2-40B4-BE49-F238E27FC236}">
                  <a16:creationId xmlns:a16="http://schemas.microsoft.com/office/drawing/2014/main" id="{6D603BAF-392B-4755-B571-0F9ECB5FA54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4" name="Straight Connector 283">
              <a:extLst>
                <a:ext uri="{FF2B5EF4-FFF2-40B4-BE49-F238E27FC236}">
                  <a16:creationId xmlns:a16="http://schemas.microsoft.com/office/drawing/2014/main" id="{6290BE64-36D3-4EE8-9A70-F47CA3AB28CE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5" name="Group 284">
            <a:extLst>
              <a:ext uri="{FF2B5EF4-FFF2-40B4-BE49-F238E27FC236}">
                <a16:creationId xmlns:a16="http://schemas.microsoft.com/office/drawing/2014/main" id="{57ED477B-E974-46A0-95AC-C763B69D39CF}"/>
              </a:ext>
            </a:extLst>
          </p:cNvPr>
          <p:cNvGrpSpPr/>
          <p:nvPr/>
        </p:nvGrpSpPr>
        <p:grpSpPr>
          <a:xfrm rot="5400000">
            <a:off x="5498076" y="3043393"/>
            <a:ext cx="91440" cy="182880"/>
            <a:chOff x="1696599" y="2606497"/>
            <a:chExt cx="91440" cy="182880"/>
          </a:xfrm>
        </p:grpSpPr>
        <p:cxnSp>
          <p:nvCxnSpPr>
            <p:cNvPr id="286" name="Straight Connector 285">
              <a:extLst>
                <a:ext uri="{FF2B5EF4-FFF2-40B4-BE49-F238E27FC236}">
                  <a16:creationId xmlns:a16="http://schemas.microsoft.com/office/drawing/2014/main" id="{59384C1F-6934-4F67-AA36-0E468AD92A02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7" name="Oval 286">
              <a:extLst>
                <a:ext uri="{FF2B5EF4-FFF2-40B4-BE49-F238E27FC236}">
                  <a16:creationId xmlns:a16="http://schemas.microsoft.com/office/drawing/2014/main" id="{285BB41E-7C62-4496-9081-513179845A3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8" name="Group 287">
            <a:extLst>
              <a:ext uri="{FF2B5EF4-FFF2-40B4-BE49-F238E27FC236}">
                <a16:creationId xmlns:a16="http://schemas.microsoft.com/office/drawing/2014/main" id="{B89FD9D8-6ABE-4908-B21E-734B63ACA95C}"/>
              </a:ext>
            </a:extLst>
          </p:cNvPr>
          <p:cNvGrpSpPr/>
          <p:nvPr/>
        </p:nvGrpSpPr>
        <p:grpSpPr>
          <a:xfrm rot="5400000">
            <a:off x="5782915" y="3040634"/>
            <a:ext cx="91440" cy="182880"/>
            <a:chOff x="1696599" y="2606497"/>
            <a:chExt cx="91440" cy="182880"/>
          </a:xfrm>
        </p:grpSpPr>
        <p:sp>
          <p:nvSpPr>
            <p:cNvPr id="289" name="Oval 288">
              <a:extLst>
                <a:ext uri="{FF2B5EF4-FFF2-40B4-BE49-F238E27FC236}">
                  <a16:creationId xmlns:a16="http://schemas.microsoft.com/office/drawing/2014/main" id="{61068D63-1DA8-4DEB-A1F3-04E81AE87E6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0" name="Straight Connector 289">
              <a:extLst>
                <a:ext uri="{FF2B5EF4-FFF2-40B4-BE49-F238E27FC236}">
                  <a16:creationId xmlns:a16="http://schemas.microsoft.com/office/drawing/2014/main" id="{CA0F5F7F-106E-4789-A927-254E12D1C85E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1" name="Group 290">
            <a:extLst>
              <a:ext uri="{FF2B5EF4-FFF2-40B4-BE49-F238E27FC236}">
                <a16:creationId xmlns:a16="http://schemas.microsoft.com/office/drawing/2014/main" id="{7E0E0299-D4C5-44ED-B321-8F982C052897}"/>
              </a:ext>
            </a:extLst>
          </p:cNvPr>
          <p:cNvGrpSpPr/>
          <p:nvPr/>
        </p:nvGrpSpPr>
        <p:grpSpPr>
          <a:xfrm rot="5400000">
            <a:off x="6094471" y="3749635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92" name="Straight Connector 291">
              <a:extLst>
                <a:ext uri="{FF2B5EF4-FFF2-40B4-BE49-F238E27FC236}">
                  <a16:creationId xmlns:a16="http://schemas.microsoft.com/office/drawing/2014/main" id="{26C7EB52-25BC-4C9A-A34D-6EFE354BB20B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3" name="Oval 292">
              <a:extLst>
                <a:ext uri="{FF2B5EF4-FFF2-40B4-BE49-F238E27FC236}">
                  <a16:creationId xmlns:a16="http://schemas.microsoft.com/office/drawing/2014/main" id="{C613B5FE-9074-4D98-B152-C4D0E1F04A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4" name="Group 293">
            <a:extLst>
              <a:ext uri="{FF2B5EF4-FFF2-40B4-BE49-F238E27FC236}">
                <a16:creationId xmlns:a16="http://schemas.microsoft.com/office/drawing/2014/main" id="{28695C01-BC83-47C7-9DA7-BA1147386658}"/>
              </a:ext>
            </a:extLst>
          </p:cNvPr>
          <p:cNvGrpSpPr/>
          <p:nvPr/>
        </p:nvGrpSpPr>
        <p:grpSpPr>
          <a:xfrm rot="5400000">
            <a:off x="6400327" y="3756908"/>
            <a:ext cx="91440" cy="182880"/>
            <a:chOff x="1696599" y="2606497"/>
            <a:chExt cx="91440" cy="182880"/>
          </a:xfrm>
        </p:grpSpPr>
        <p:sp>
          <p:nvSpPr>
            <p:cNvPr id="295" name="Oval 294">
              <a:extLst>
                <a:ext uri="{FF2B5EF4-FFF2-40B4-BE49-F238E27FC236}">
                  <a16:creationId xmlns:a16="http://schemas.microsoft.com/office/drawing/2014/main" id="{1CB155B4-FA8F-4574-89FD-BCB4DF4363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6" name="Straight Connector 295">
              <a:extLst>
                <a:ext uri="{FF2B5EF4-FFF2-40B4-BE49-F238E27FC236}">
                  <a16:creationId xmlns:a16="http://schemas.microsoft.com/office/drawing/2014/main" id="{63FEE10A-97B4-4DAA-986C-9BF8B691A7C5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7" name="Group 296">
            <a:extLst>
              <a:ext uri="{FF2B5EF4-FFF2-40B4-BE49-F238E27FC236}">
                <a16:creationId xmlns:a16="http://schemas.microsoft.com/office/drawing/2014/main" id="{613D3E25-43F4-46A0-AB70-A403CC7D6DCE}"/>
              </a:ext>
            </a:extLst>
          </p:cNvPr>
          <p:cNvGrpSpPr/>
          <p:nvPr/>
        </p:nvGrpSpPr>
        <p:grpSpPr>
          <a:xfrm rot="5400000">
            <a:off x="6707995" y="3754704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98" name="Straight Connector 297">
              <a:extLst>
                <a:ext uri="{FF2B5EF4-FFF2-40B4-BE49-F238E27FC236}">
                  <a16:creationId xmlns:a16="http://schemas.microsoft.com/office/drawing/2014/main" id="{5617BF39-D015-46AB-8E19-000DE57FC160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9" name="Oval 298">
              <a:extLst>
                <a:ext uri="{FF2B5EF4-FFF2-40B4-BE49-F238E27FC236}">
                  <a16:creationId xmlns:a16="http://schemas.microsoft.com/office/drawing/2014/main" id="{50F48A93-2459-4410-89FF-A2E447B771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0" name="Group 299">
            <a:extLst>
              <a:ext uri="{FF2B5EF4-FFF2-40B4-BE49-F238E27FC236}">
                <a16:creationId xmlns:a16="http://schemas.microsoft.com/office/drawing/2014/main" id="{E555DD98-69B7-40FB-A54F-B1557ED608E8}"/>
              </a:ext>
            </a:extLst>
          </p:cNvPr>
          <p:cNvGrpSpPr/>
          <p:nvPr/>
        </p:nvGrpSpPr>
        <p:grpSpPr>
          <a:xfrm rot="5400000">
            <a:off x="6996519" y="3756908"/>
            <a:ext cx="91440" cy="182880"/>
            <a:chOff x="1696599" y="2606497"/>
            <a:chExt cx="91440" cy="182880"/>
          </a:xfrm>
        </p:grpSpPr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371FF73D-3527-456A-86B9-ED3AEA70720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2" name="Straight Connector 301">
              <a:extLst>
                <a:ext uri="{FF2B5EF4-FFF2-40B4-BE49-F238E27FC236}">
                  <a16:creationId xmlns:a16="http://schemas.microsoft.com/office/drawing/2014/main" id="{E7618966-76EB-4C56-B7BD-FBC6F33FCE26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7" name="Group 366">
            <a:extLst>
              <a:ext uri="{FF2B5EF4-FFF2-40B4-BE49-F238E27FC236}">
                <a16:creationId xmlns:a16="http://schemas.microsoft.com/office/drawing/2014/main" id="{447A2BDF-4674-42D8-8A8E-AAB9397C76CB}"/>
              </a:ext>
            </a:extLst>
          </p:cNvPr>
          <p:cNvGrpSpPr/>
          <p:nvPr/>
        </p:nvGrpSpPr>
        <p:grpSpPr>
          <a:xfrm rot="5400000">
            <a:off x="7311476" y="3748327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68" name="Oval 367">
              <a:extLst>
                <a:ext uri="{FF2B5EF4-FFF2-40B4-BE49-F238E27FC236}">
                  <a16:creationId xmlns:a16="http://schemas.microsoft.com/office/drawing/2014/main" id="{650A63ED-F4C2-43A8-A074-B4084C3C675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69" name="Straight Connector 368">
              <a:extLst>
                <a:ext uri="{FF2B5EF4-FFF2-40B4-BE49-F238E27FC236}">
                  <a16:creationId xmlns:a16="http://schemas.microsoft.com/office/drawing/2014/main" id="{272F6FAD-63AB-4C43-87DE-7728CF2263F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Straight Connector 369">
              <a:extLst>
                <a:ext uri="{FF2B5EF4-FFF2-40B4-BE49-F238E27FC236}">
                  <a16:creationId xmlns:a16="http://schemas.microsoft.com/office/drawing/2014/main" id="{3F589256-8A34-4444-9A56-B8D240FCF14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1" name="Group 370">
            <a:extLst>
              <a:ext uri="{FF2B5EF4-FFF2-40B4-BE49-F238E27FC236}">
                <a16:creationId xmlns:a16="http://schemas.microsoft.com/office/drawing/2014/main" id="{0FE95700-4A58-4176-8F88-BC0BC7B87057}"/>
              </a:ext>
            </a:extLst>
          </p:cNvPr>
          <p:cNvGrpSpPr/>
          <p:nvPr/>
        </p:nvGrpSpPr>
        <p:grpSpPr>
          <a:xfrm rot="5400000">
            <a:off x="6100125" y="3033173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72" name="Oval 371">
              <a:extLst>
                <a:ext uri="{FF2B5EF4-FFF2-40B4-BE49-F238E27FC236}">
                  <a16:creationId xmlns:a16="http://schemas.microsoft.com/office/drawing/2014/main" id="{30E36985-F6D2-4971-8B17-482522B11CE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73" name="Straight Connector 372">
              <a:extLst>
                <a:ext uri="{FF2B5EF4-FFF2-40B4-BE49-F238E27FC236}">
                  <a16:creationId xmlns:a16="http://schemas.microsoft.com/office/drawing/2014/main" id="{1913F0D3-50CE-4E4A-AD48-6D684E4C502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Straight Connector 373">
              <a:extLst>
                <a:ext uri="{FF2B5EF4-FFF2-40B4-BE49-F238E27FC236}">
                  <a16:creationId xmlns:a16="http://schemas.microsoft.com/office/drawing/2014/main" id="{F80CA69D-0C1A-40E6-99E7-6DA8D784AD6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5" name="Group 374">
            <a:extLst>
              <a:ext uri="{FF2B5EF4-FFF2-40B4-BE49-F238E27FC236}">
                <a16:creationId xmlns:a16="http://schemas.microsoft.com/office/drawing/2014/main" id="{1529F421-FD0E-4E9E-88DB-FF6119FB2DAE}"/>
              </a:ext>
            </a:extLst>
          </p:cNvPr>
          <p:cNvGrpSpPr/>
          <p:nvPr/>
        </p:nvGrpSpPr>
        <p:grpSpPr>
          <a:xfrm rot="5400000">
            <a:off x="4894623" y="2250997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76" name="Oval 375">
              <a:extLst>
                <a:ext uri="{FF2B5EF4-FFF2-40B4-BE49-F238E27FC236}">
                  <a16:creationId xmlns:a16="http://schemas.microsoft.com/office/drawing/2014/main" id="{23554B1D-6EB2-48A9-90D5-6B10146658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77" name="Straight Connector 376">
              <a:extLst>
                <a:ext uri="{FF2B5EF4-FFF2-40B4-BE49-F238E27FC236}">
                  <a16:creationId xmlns:a16="http://schemas.microsoft.com/office/drawing/2014/main" id="{3AAED2CD-462C-4B65-9498-9708F166BEC7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Straight Connector 377">
              <a:extLst>
                <a:ext uri="{FF2B5EF4-FFF2-40B4-BE49-F238E27FC236}">
                  <a16:creationId xmlns:a16="http://schemas.microsoft.com/office/drawing/2014/main" id="{5E600B8A-ABD2-44B1-91B8-C24E736DA94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8" name="TextBox 387">
            <a:extLst>
              <a:ext uri="{FF2B5EF4-FFF2-40B4-BE49-F238E27FC236}">
                <a16:creationId xmlns:a16="http://schemas.microsoft.com/office/drawing/2014/main" id="{76345492-35B2-4F0E-984F-B202C92A5B22}"/>
              </a:ext>
            </a:extLst>
          </p:cNvPr>
          <p:cNvSpPr txBox="1"/>
          <p:nvPr/>
        </p:nvSpPr>
        <p:spPr>
          <a:xfrm>
            <a:off x="5090904" y="235337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COLUMN LEFT</a:t>
            </a:r>
          </a:p>
        </p:txBody>
      </p:sp>
    </p:spTree>
    <p:extLst>
      <p:ext uri="{BB962C8B-B14F-4D97-AF65-F5344CB8AC3E}">
        <p14:creationId xmlns:p14="http://schemas.microsoft.com/office/powerpoint/2010/main" val="2333084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E27CF1-3974-4822-A8F1-45505C052ACB}"/>
              </a:ext>
            </a:extLst>
          </p:cNvPr>
          <p:cNvSpPr txBox="1"/>
          <p:nvPr/>
        </p:nvSpPr>
        <p:spPr>
          <a:xfrm>
            <a:off x="322170" y="5491605"/>
            <a:ext cx="548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LEFT</a:t>
            </a:r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2BF5A5D4-1D8D-4DD7-86AA-B0758B2FE28A}"/>
              </a:ext>
            </a:extLst>
          </p:cNvPr>
          <p:cNvSpPr txBox="1"/>
          <p:nvPr/>
        </p:nvSpPr>
        <p:spPr>
          <a:xfrm>
            <a:off x="325905" y="6103613"/>
            <a:ext cx="587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RIGHT</a:t>
            </a: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EA8E3C34-C6CD-4084-BAB8-231FE614F445}"/>
              </a:ext>
            </a:extLst>
          </p:cNvPr>
          <p:cNvSpPr txBox="1"/>
          <p:nvPr/>
        </p:nvSpPr>
        <p:spPr>
          <a:xfrm>
            <a:off x="784901" y="5497458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HALF STEP</a:t>
            </a:r>
          </a:p>
        </p:txBody>
      </p:sp>
      <p:sp>
        <p:nvSpPr>
          <p:cNvPr id="317" name="TextBox 316">
            <a:extLst>
              <a:ext uri="{FF2B5EF4-FFF2-40B4-BE49-F238E27FC236}">
                <a16:creationId xmlns:a16="http://schemas.microsoft.com/office/drawing/2014/main" id="{290A1406-0FF5-44AC-864F-9DD7B16578DD}"/>
              </a:ext>
            </a:extLst>
          </p:cNvPr>
          <p:cNvSpPr txBox="1"/>
          <p:nvPr/>
        </p:nvSpPr>
        <p:spPr>
          <a:xfrm>
            <a:off x="1694485" y="5490638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FULL STEP</a:t>
            </a:r>
          </a:p>
        </p:txBody>
      </p:sp>
      <p:sp>
        <p:nvSpPr>
          <p:cNvPr id="318" name="TextBox 317">
            <a:extLst>
              <a:ext uri="{FF2B5EF4-FFF2-40B4-BE49-F238E27FC236}">
                <a16:creationId xmlns:a16="http://schemas.microsoft.com/office/drawing/2014/main" id="{A71FB44E-316D-481A-A803-F56443BC45DB}"/>
              </a:ext>
            </a:extLst>
          </p:cNvPr>
          <p:cNvSpPr txBox="1"/>
          <p:nvPr/>
        </p:nvSpPr>
        <p:spPr>
          <a:xfrm>
            <a:off x="2458706" y="5496481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PIVOT 45⁰</a:t>
            </a:r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FCB451F9-D20A-4788-9F1E-719725209A04}"/>
              </a:ext>
            </a:extLst>
          </p:cNvPr>
          <p:cNvSpPr txBox="1"/>
          <p:nvPr/>
        </p:nvSpPr>
        <p:spPr>
          <a:xfrm>
            <a:off x="3281228" y="5489661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PIVOT 90⁰</a:t>
            </a:r>
          </a:p>
        </p:txBody>
      </p:sp>
      <p:grpSp>
        <p:nvGrpSpPr>
          <p:cNvPr id="320" name="Group 319">
            <a:extLst>
              <a:ext uri="{FF2B5EF4-FFF2-40B4-BE49-F238E27FC236}">
                <a16:creationId xmlns:a16="http://schemas.microsoft.com/office/drawing/2014/main" id="{02368C1F-B964-46CA-9D8F-A7801B0820E5}"/>
              </a:ext>
            </a:extLst>
          </p:cNvPr>
          <p:cNvGrpSpPr/>
          <p:nvPr/>
        </p:nvGrpSpPr>
        <p:grpSpPr>
          <a:xfrm rot="5400000">
            <a:off x="1175480" y="5801204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321" name="Straight Connector 320">
              <a:extLst>
                <a:ext uri="{FF2B5EF4-FFF2-40B4-BE49-F238E27FC236}">
                  <a16:creationId xmlns:a16="http://schemas.microsoft.com/office/drawing/2014/main" id="{3C852896-FAE7-417F-AA09-CA4694A5C806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2" name="Oval 321">
              <a:extLst>
                <a:ext uri="{FF2B5EF4-FFF2-40B4-BE49-F238E27FC236}">
                  <a16:creationId xmlns:a16="http://schemas.microsoft.com/office/drawing/2014/main" id="{ECE8E0C6-DCAF-4E7A-9F59-D098BB9A7C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3" name="Group 322">
            <a:extLst>
              <a:ext uri="{FF2B5EF4-FFF2-40B4-BE49-F238E27FC236}">
                <a16:creationId xmlns:a16="http://schemas.microsoft.com/office/drawing/2014/main" id="{550FF672-13A9-41CC-A863-22C14F5A72BF}"/>
              </a:ext>
            </a:extLst>
          </p:cNvPr>
          <p:cNvGrpSpPr/>
          <p:nvPr/>
        </p:nvGrpSpPr>
        <p:grpSpPr>
          <a:xfrm rot="5400000">
            <a:off x="2084728" y="580070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24" name="Oval 323">
              <a:extLst>
                <a:ext uri="{FF2B5EF4-FFF2-40B4-BE49-F238E27FC236}">
                  <a16:creationId xmlns:a16="http://schemas.microsoft.com/office/drawing/2014/main" id="{FE19085E-0999-4DEA-BA8F-6889AABE221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25" name="Straight Connector 324">
              <a:extLst>
                <a:ext uri="{FF2B5EF4-FFF2-40B4-BE49-F238E27FC236}">
                  <a16:creationId xmlns:a16="http://schemas.microsoft.com/office/drawing/2014/main" id="{D4D85B7E-6F62-46A1-A693-35A328D46DB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>
              <a:extLst>
                <a:ext uri="{FF2B5EF4-FFF2-40B4-BE49-F238E27FC236}">
                  <a16:creationId xmlns:a16="http://schemas.microsoft.com/office/drawing/2014/main" id="{F46F757B-9749-4CA0-940D-C7443D5597B5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7" name="Group 326">
            <a:extLst>
              <a:ext uri="{FF2B5EF4-FFF2-40B4-BE49-F238E27FC236}">
                <a16:creationId xmlns:a16="http://schemas.microsoft.com/office/drawing/2014/main" id="{196C9BE8-173C-4C6D-9D1F-3F8A6478363A}"/>
              </a:ext>
            </a:extLst>
          </p:cNvPr>
          <p:cNvGrpSpPr/>
          <p:nvPr/>
        </p:nvGrpSpPr>
        <p:grpSpPr>
          <a:xfrm>
            <a:off x="2781271" y="5814643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328" name="Oval 327">
              <a:extLst>
                <a:ext uri="{FF2B5EF4-FFF2-40B4-BE49-F238E27FC236}">
                  <a16:creationId xmlns:a16="http://schemas.microsoft.com/office/drawing/2014/main" id="{BF090516-75E7-4C61-92E8-2DE69FA7FE6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29" name="Straight Connector 328">
              <a:extLst>
                <a:ext uri="{FF2B5EF4-FFF2-40B4-BE49-F238E27FC236}">
                  <a16:creationId xmlns:a16="http://schemas.microsoft.com/office/drawing/2014/main" id="{0C17DA11-48A8-4989-B556-5A944B9F6E7C}"/>
                </a:ext>
              </a:extLst>
            </p:cNvPr>
            <p:cNvCxnSpPr>
              <a:cxnSpLocks/>
              <a:stCxn id="328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>
              <a:extLst>
                <a:ext uri="{FF2B5EF4-FFF2-40B4-BE49-F238E27FC236}">
                  <a16:creationId xmlns:a16="http://schemas.microsoft.com/office/drawing/2014/main" id="{380D47DC-F953-469F-BEE6-435E08C0B60A}"/>
                </a:ext>
              </a:extLst>
            </p:cNvPr>
            <p:cNvCxnSpPr>
              <a:cxnSpLocks/>
              <a:stCxn id="328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>
              <a:extLst>
                <a:ext uri="{FF2B5EF4-FFF2-40B4-BE49-F238E27FC236}">
                  <a16:creationId xmlns:a16="http://schemas.microsoft.com/office/drawing/2014/main" id="{8BA1F5E2-806C-4442-B485-957633C72E0C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>
              <a:extLst>
                <a:ext uri="{FF2B5EF4-FFF2-40B4-BE49-F238E27FC236}">
                  <a16:creationId xmlns:a16="http://schemas.microsoft.com/office/drawing/2014/main" id="{F5EF326E-3EF3-4B53-9763-A031CF5EB1EF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4" name="Group 333">
            <a:extLst>
              <a:ext uri="{FF2B5EF4-FFF2-40B4-BE49-F238E27FC236}">
                <a16:creationId xmlns:a16="http://schemas.microsoft.com/office/drawing/2014/main" id="{7C5E7BF2-9B96-4411-AF05-58A508D41592}"/>
              </a:ext>
            </a:extLst>
          </p:cNvPr>
          <p:cNvGrpSpPr/>
          <p:nvPr/>
        </p:nvGrpSpPr>
        <p:grpSpPr>
          <a:xfrm>
            <a:off x="3626723" y="5832417"/>
            <a:ext cx="181608" cy="136552"/>
            <a:chOff x="4239007" y="3755223"/>
            <a:chExt cx="181608" cy="136552"/>
          </a:xfrm>
          <a:solidFill>
            <a:schemeClr val="bg1"/>
          </a:solidFill>
        </p:grpSpPr>
        <p:grpSp>
          <p:nvGrpSpPr>
            <p:cNvPr id="335" name="Group 334">
              <a:extLst>
                <a:ext uri="{FF2B5EF4-FFF2-40B4-BE49-F238E27FC236}">
                  <a16:creationId xmlns:a16="http://schemas.microsoft.com/office/drawing/2014/main" id="{33E00387-F9A4-46AB-9452-BFEB17253FF0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  <a:grpFill/>
          </p:grpSpPr>
          <p:sp>
            <p:nvSpPr>
              <p:cNvPr id="338" name="Oval 337">
                <a:extLst>
                  <a:ext uri="{FF2B5EF4-FFF2-40B4-BE49-F238E27FC236}">
                    <a16:creationId xmlns:a16="http://schemas.microsoft.com/office/drawing/2014/main" id="{96AF7D89-8259-4591-AE3A-5465D92EF9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39" name="Straight Connector 338">
                <a:extLst>
                  <a:ext uri="{FF2B5EF4-FFF2-40B4-BE49-F238E27FC236}">
                    <a16:creationId xmlns:a16="http://schemas.microsoft.com/office/drawing/2014/main" id="{F30C69FE-CFAB-4177-8DAC-6E45D0413668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>
                <a:extLst>
                  <a:ext uri="{FF2B5EF4-FFF2-40B4-BE49-F238E27FC236}">
                    <a16:creationId xmlns:a16="http://schemas.microsoft.com/office/drawing/2014/main" id="{6AA1F758-F6B2-4359-8158-88D3C894FDE9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6" name="Straight Connector 335">
              <a:extLst>
                <a:ext uri="{FF2B5EF4-FFF2-40B4-BE49-F238E27FC236}">
                  <a16:creationId xmlns:a16="http://schemas.microsoft.com/office/drawing/2014/main" id="{BA4380A3-E211-4526-A4BE-B66C11F9CB8E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Connector 336">
              <a:extLst>
                <a:ext uri="{FF2B5EF4-FFF2-40B4-BE49-F238E27FC236}">
                  <a16:creationId xmlns:a16="http://schemas.microsoft.com/office/drawing/2014/main" id="{71872E15-CE8C-4BF0-AB4F-FAC3117F75D1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3" name="Oval 342">
            <a:extLst>
              <a:ext uri="{FF2B5EF4-FFF2-40B4-BE49-F238E27FC236}">
                <a16:creationId xmlns:a16="http://schemas.microsoft.com/office/drawing/2014/main" id="{FC9AF081-8FE7-4774-9079-F5F41FD6C286}"/>
              </a:ext>
            </a:extLst>
          </p:cNvPr>
          <p:cNvSpPr>
            <a:spLocks noChangeAspect="1"/>
          </p:cNvSpPr>
          <p:nvPr/>
        </p:nvSpPr>
        <p:spPr>
          <a:xfrm rot="5400000">
            <a:off x="552193" y="5846924"/>
            <a:ext cx="91440" cy="914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2DD75BA8-9888-4AB4-9D95-2AC44191FAC5}"/>
              </a:ext>
            </a:extLst>
          </p:cNvPr>
          <p:cNvGrpSpPr/>
          <p:nvPr/>
        </p:nvGrpSpPr>
        <p:grpSpPr>
          <a:xfrm rot="5400000">
            <a:off x="1175480" y="6456039"/>
            <a:ext cx="91440" cy="182880"/>
            <a:chOff x="1696599" y="2606497"/>
            <a:chExt cx="91440" cy="182880"/>
          </a:xfrm>
        </p:grpSpPr>
        <p:sp>
          <p:nvSpPr>
            <p:cNvPr id="345" name="Oval 344">
              <a:extLst>
                <a:ext uri="{FF2B5EF4-FFF2-40B4-BE49-F238E27FC236}">
                  <a16:creationId xmlns:a16="http://schemas.microsoft.com/office/drawing/2014/main" id="{1C068F7A-CAB4-4F81-9CF8-0944152035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6" name="Straight Connector 345">
              <a:extLst>
                <a:ext uri="{FF2B5EF4-FFF2-40B4-BE49-F238E27FC236}">
                  <a16:creationId xmlns:a16="http://schemas.microsoft.com/office/drawing/2014/main" id="{935AE356-96E6-400B-89E0-12F7E9BC1B2E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8" name="Oval 347">
            <a:extLst>
              <a:ext uri="{FF2B5EF4-FFF2-40B4-BE49-F238E27FC236}">
                <a16:creationId xmlns:a16="http://schemas.microsoft.com/office/drawing/2014/main" id="{4D4188D5-9FD8-4256-AD8E-5A552765FA04}"/>
              </a:ext>
            </a:extLst>
          </p:cNvPr>
          <p:cNvSpPr>
            <a:spLocks noChangeAspect="1"/>
          </p:cNvSpPr>
          <p:nvPr/>
        </p:nvSpPr>
        <p:spPr>
          <a:xfrm rot="5400000">
            <a:off x="547884" y="6499891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CCED2FEB-84B1-412E-9988-00F0AE445910}"/>
              </a:ext>
            </a:extLst>
          </p:cNvPr>
          <p:cNvGrpSpPr/>
          <p:nvPr/>
        </p:nvGrpSpPr>
        <p:grpSpPr>
          <a:xfrm rot="5400000">
            <a:off x="2078621" y="6452998"/>
            <a:ext cx="92112" cy="184555"/>
            <a:chOff x="1696599" y="2604822"/>
            <a:chExt cx="92112" cy="184555"/>
          </a:xfrm>
        </p:grpSpPr>
        <p:sp>
          <p:nvSpPr>
            <p:cNvPr id="351" name="Oval 350">
              <a:extLst>
                <a:ext uri="{FF2B5EF4-FFF2-40B4-BE49-F238E27FC236}">
                  <a16:creationId xmlns:a16="http://schemas.microsoft.com/office/drawing/2014/main" id="{84869073-4E9B-4FCE-A743-E66C02C0A75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2" name="Straight Connector 351">
              <a:extLst>
                <a:ext uri="{FF2B5EF4-FFF2-40B4-BE49-F238E27FC236}">
                  <a16:creationId xmlns:a16="http://schemas.microsoft.com/office/drawing/2014/main" id="{5DF22AD5-3AD1-4B96-94CA-0AE3283FA19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Straight Connector 352">
              <a:extLst>
                <a:ext uri="{FF2B5EF4-FFF2-40B4-BE49-F238E27FC236}">
                  <a16:creationId xmlns:a16="http://schemas.microsoft.com/office/drawing/2014/main" id="{830EEBA9-5602-44D2-98B3-474297160FD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4" name="Group 353">
            <a:extLst>
              <a:ext uri="{FF2B5EF4-FFF2-40B4-BE49-F238E27FC236}">
                <a16:creationId xmlns:a16="http://schemas.microsoft.com/office/drawing/2014/main" id="{20915F1D-DCE7-412D-B76B-0A213A02D60D}"/>
              </a:ext>
            </a:extLst>
          </p:cNvPr>
          <p:cNvGrpSpPr/>
          <p:nvPr/>
        </p:nvGrpSpPr>
        <p:grpSpPr>
          <a:xfrm>
            <a:off x="2783981" y="6466939"/>
            <a:ext cx="165949" cy="156001"/>
            <a:chOff x="2321442" y="4560245"/>
            <a:chExt cx="165949" cy="156001"/>
          </a:xfrm>
        </p:grpSpPr>
        <p:sp>
          <p:nvSpPr>
            <p:cNvPr id="355" name="Oval 354">
              <a:extLst>
                <a:ext uri="{FF2B5EF4-FFF2-40B4-BE49-F238E27FC236}">
                  <a16:creationId xmlns:a16="http://schemas.microsoft.com/office/drawing/2014/main" id="{77F4E637-C403-43EB-9995-BFD37487232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6" name="Straight Connector 355">
              <a:extLst>
                <a:ext uri="{FF2B5EF4-FFF2-40B4-BE49-F238E27FC236}">
                  <a16:creationId xmlns:a16="http://schemas.microsoft.com/office/drawing/2014/main" id="{F88F7C6A-29B8-4B02-84D4-B3AA5C355361}"/>
                </a:ext>
              </a:extLst>
            </p:cNvPr>
            <p:cNvCxnSpPr>
              <a:cxnSpLocks/>
              <a:stCxn id="355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>
              <a:extLst>
                <a:ext uri="{FF2B5EF4-FFF2-40B4-BE49-F238E27FC236}">
                  <a16:creationId xmlns:a16="http://schemas.microsoft.com/office/drawing/2014/main" id="{24F658A9-75C0-49ED-A678-A61EC6AB2F63}"/>
                </a:ext>
              </a:extLst>
            </p:cNvPr>
            <p:cNvCxnSpPr>
              <a:cxnSpLocks/>
              <a:stCxn id="355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Connector 357">
              <a:extLst>
                <a:ext uri="{FF2B5EF4-FFF2-40B4-BE49-F238E27FC236}">
                  <a16:creationId xmlns:a16="http://schemas.microsoft.com/office/drawing/2014/main" id="{4CB4A3FF-EACE-482B-BCB5-9BBB987A2D9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Connector 358">
              <a:extLst>
                <a:ext uri="{FF2B5EF4-FFF2-40B4-BE49-F238E27FC236}">
                  <a16:creationId xmlns:a16="http://schemas.microsoft.com/office/drawing/2014/main" id="{CFD3D1C0-ECA7-43F1-9EAF-E58D421FAF1D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0" name="Group 359">
            <a:extLst>
              <a:ext uri="{FF2B5EF4-FFF2-40B4-BE49-F238E27FC236}">
                <a16:creationId xmlns:a16="http://schemas.microsoft.com/office/drawing/2014/main" id="{4858C514-4103-4661-8D26-40BBE28F23F2}"/>
              </a:ext>
            </a:extLst>
          </p:cNvPr>
          <p:cNvGrpSpPr/>
          <p:nvPr/>
        </p:nvGrpSpPr>
        <p:grpSpPr>
          <a:xfrm>
            <a:off x="3631108" y="6487669"/>
            <a:ext cx="181608" cy="136552"/>
            <a:chOff x="4239007" y="3755223"/>
            <a:chExt cx="181608" cy="136552"/>
          </a:xfrm>
        </p:grpSpPr>
        <p:grpSp>
          <p:nvGrpSpPr>
            <p:cNvPr id="361" name="Group 360">
              <a:extLst>
                <a:ext uri="{FF2B5EF4-FFF2-40B4-BE49-F238E27FC236}">
                  <a16:creationId xmlns:a16="http://schemas.microsoft.com/office/drawing/2014/main" id="{8C13B8F4-E2CE-4F1B-A4C5-9B89A59462B9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</p:grpSpPr>
          <p:sp>
            <p:nvSpPr>
              <p:cNvPr id="364" name="Oval 363">
                <a:extLst>
                  <a:ext uri="{FF2B5EF4-FFF2-40B4-BE49-F238E27FC236}">
                    <a16:creationId xmlns:a16="http://schemas.microsoft.com/office/drawing/2014/main" id="{F0C26BFA-F61C-41D6-9803-1658968A205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65" name="Straight Connector 364">
                <a:extLst>
                  <a:ext uri="{FF2B5EF4-FFF2-40B4-BE49-F238E27FC236}">
                    <a16:creationId xmlns:a16="http://schemas.microsoft.com/office/drawing/2014/main" id="{85B8E7CD-4A07-420F-AA9C-8D98504976DB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Straight Connector 365">
                <a:extLst>
                  <a:ext uri="{FF2B5EF4-FFF2-40B4-BE49-F238E27FC236}">
                    <a16:creationId xmlns:a16="http://schemas.microsoft.com/office/drawing/2014/main" id="{2F68D025-5B72-42EB-BFDD-5035D0E3BEB9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2" name="Straight Connector 361">
              <a:extLst>
                <a:ext uri="{FF2B5EF4-FFF2-40B4-BE49-F238E27FC236}">
                  <a16:creationId xmlns:a16="http://schemas.microsoft.com/office/drawing/2014/main" id="{66768AF4-1C6E-43EF-88FA-84ACFF19CCA8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Straight Connector 362">
              <a:extLst>
                <a:ext uri="{FF2B5EF4-FFF2-40B4-BE49-F238E27FC236}">
                  <a16:creationId xmlns:a16="http://schemas.microsoft.com/office/drawing/2014/main" id="{46339183-8F80-4952-958B-A985C73B0C7A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065DC02-6818-4861-A319-8AFD8CFD1DAC}"/>
              </a:ext>
            </a:extLst>
          </p:cNvPr>
          <p:cNvGrpSpPr/>
          <p:nvPr/>
        </p:nvGrpSpPr>
        <p:grpSpPr>
          <a:xfrm>
            <a:off x="7911169" y="6210290"/>
            <a:ext cx="92112" cy="184555"/>
            <a:chOff x="1696599" y="2604822"/>
            <a:chExt cx="92112" cy="184555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411D676-6308-4869-B510-3E658A88A2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6CEFE97-AE8C-4E57-89DE-6D600E1849B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5906173-7F9C-4380-870E-078B65AB0AD6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E9DB956-3F2D-4D12-8FB5-CB148E2C9033}"/>
              </a:ext>
            </a:extLst>
          </p:cNvPr>
          <p:cNvGrpSpPr/>
          <p:nvPr/>
        </p:nvGrpSpPr>
        <p:grpSpPr>
          <a:xfrm>
            <a:off x="7905163" y="5608253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F198E5E-99B7-4F7F-A21C-EF998BA44AE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CA9056A-3C9F-4E9C-8FA1-BE3DC098096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AB160DF-9094-4684-AE3F-FF236702E15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2CD0D98-A57E-4BC2-9C1E-AA1C415432A7}"/>
              </a:ext>
            </a:extLst>
          </p:cNvPr>
          <p:cNvGrpSpPr/>
          <p:nvPr/>
        </p:nvGrpSpPr>
        <p:grpSpPr>
          <a:xfrm>
            <a:off x="8677042" y="6210209"/>
            <a:ext cx="92112" cy="184555"/>
            <a:chOff x="1696599" y="2604822"/>
            <a:chExt cx="92112" cy="184555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F274A32-84E7-456F-AC2F-72AB95E06F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0387801-60C2-47DE-8F69-D7C955497BE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A67D7B5-3CD3-462F-AC59-CB2C6348F4E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2C727C4-D14A-4400-A57B-6B05F50DED9D}"/>
              </a:ext>
            </a:extLst>
          </p:cNvPr>
          <p:cNvGrpSpPr/>
          <p:nvPr/>
        </p:nvGrpSpPr>
        <p:grpSpPr>
          <a:xfrm>
            <a:off x="9437261" y="6205363"/>
            <a:ext cx="92112" cy="184555"/>
            <a:chOff x="1696599" y="2604822"/>
            <a:chExt cx="92112" cy="184555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BE6FCF3-75ED-428A-A40A-AC989BFE45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3435842-3A4E-485A-A80B-E9777501B3F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299A864-6BF1-40B0-AEEE-FB8A2D3044F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7919C85-FCB7-4F34-B04A-8DC4981D7E21}"/>
              </a:ext>
            </a:extLst>
          </p:cNvPr>
          <p:cNvGrpSpPr/>
          <p:nvPr/>
        </p:nvGrpSpPr>
        <p:grpSpPr>
          <a:xfrm>
            <a:off x="10065284" y="6210711"/>
            <a:ext cx="92112" cy="184555"/>
            <a:chOff x="1696599" y="2604822"/>
            <a:chExt cx="92112" cy="184555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9DA557E-98CE-43F3-AE48-4410BFA3F5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A54BA03-3994-4EC4-BAF5-C4D9C3E9B00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77A63B1-350C-45EA-AF6B-FE92D728E64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7168728-15FB-40DD-AD81-973C7077DD17}"/>
              </a:ext>
            </a:extLst>
          </p:cNvPr>
          <p:cNvGrpSpPr/>
          <p:nvPr/>
        </p:nvGrpSpPr>
        <p:grpSpPr>
          <a:xfrm>
            <a:off x="8673553" y="5609928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30B6CC7-3E61-483E-BF7B-A7D5F55A21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B98BA55-FB13-448F-9F75-DCB2A26BE2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A2F3B66-E8D5-410D-89EB-2EC2A217EEB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56390D9-14BB-445C-8FC4-A68CA65A224C}"/>
              </a:ext>
            </a:extLst>
          </p:cNvPr>
          <p:cNvGrpSpPr/>
          <p:nvPr/>
        </p:nvGrpSpPr>
        <p:grpSpPr>
          <a:xfrm>
            <a:off x="9436376" y="5601219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0F1BC0E-D808-4B14-846C-83B426E199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5C12436-4BCF-4B26-BF35-99000D724A6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741719D-1F3E-4D81-83BD-93E427C5477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CC2A040-C5D0-4E25-A0C1-E1BCD0984956}"/>
              </a:ext>
            </a:extLst>
          </p:cNvPr>
          <p:cNvGrpSpPr/>
          <p:nvPr/>
        </p:nvGrpSpPr>
        <p:grpSpPr>
          <a:xfrm>
            <a:off x="10064984" y="560714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74466E4-2CBB-4094-81F4-46644837EC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7C752026-DC09-44A6-824D-3C5128C0A86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382E5350-670E-4F55-AF04-33C3AD7158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1A23735-1F00-44CF-B1CF-0AD3F9F74649}"/>
              </a:ext>
            </a:extLst>
          </p:cNvPr>
          <p:cNvGrpSpPr/>
          <p:nvPr/>
        </p:nvGrpSpPr>
        <p:grpSpPr>
          <a:xfrm>
            <a:off x="7909048" y="5008465"/>
            <a:ext cx="92112" cy="184555"/>
            <a:chOff x="1696599" y="2604822"/>
            <a:chExt cx="92112" cy="184555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022D9B7A-7B7A-4242-B5C6-56C909DA6A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7E3E1E8-8E3B-4B4E-997B-9B78F88833D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2EC13067-DD00-4752-A134-D9B7B99D0D1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181C051-CFFC-4894-BC40-E9F49FCD8C4D}"/>
              </a:ext>
            </a:extLst>
          </p:cNvPr>
          <p:cNvGrpSpPr/>
          <p:nvPr/>
        </p:nvGrpSpPr>
        <p:grpSpPr>
          <a:xfrm>
            <a:off x="8677300" y="5008465"/>
            <a:ext cx="92112" cy="184555"/>
            <a:chOff x="1696599" y="2604822"/>
            <a:chExt cx="92112" cy="184555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93045A19-2657-4CFF-A88C-3F1434B30B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12462845-08F2-458A-B76B-212AE52229F6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E5B76BD5-EC6B-439A-80A3-CF564BCE45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6DD63EDB-30BB-414A-8D0E-B0AF0762E75B}"/>
              </a:ext>
            </a:extLst>
          </p:cNvPr>
          <p:cNvGrpSpPr/>
          <p:nvPr/>
        </p:nvGrpSpPr>
        <p:grpSpPr>
          <a:xfrm>
            <a:off x="9436727" y="5001431"/>
            <a:ext cx="92112" cy="184555"/>
            <a:chOff x="1696599" y="2604822"/>
            <a:chExt cx="92112" cy="184555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C557523B-8742-4571-A171-56C22136BA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8A5ED32D-5BD4-4EA2-A05F-E437E827058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3AE8B592-352E-4D6C-A2CE-79D8678BD89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7CA0293-BD62-41FF-A141-62C05456CD57}"/>
              </a:ext>
            </a:extLst>
          </p:cNvPr>
          <p:cNvGrpSpPr/>
          <p:nvPr/>
        </p:nvGrpSpPr>
        <p:grpSpPr>
          <a:xfrm>
            <a:off x="10064612" y="5003102"/>
            <a:ext cx="92112" cy="184555"/>
            <a:chOff x="1696599" y="2604822"/>
            <a:chExt cx="92112" cy="184555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D86EE249-33B5-4AC6-848F-55CBB53700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B7C15C6D-8DC0-4F06-BDEF-70DFD5F5E60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21EABA4-2809-4997-AE37-ABE10B3EBD5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3DD864B-9772-4246-8B42-18CB03A2B718}"/>
              </a:ext>
            </a:extLst>
          </p:cNvPr>
          <p:cNvGrpSpPr/>
          <p:nvPr/>
        </p:nvGrpSpPr>
        <p:grpSpPr>
          <a:xfrm rot="5400000">
            <a:off x="7841524" y="3811942"/>
            <a:ext cx="181608" cy="136552"/>
            <a:chOff x="4239007" y="3755223"/>
            <a:chExt cx="181608" cy="136552"/>
          </a:xfrm>
          <a:solidFill>
            <a:schemeClr val="tx1"/>
          </a:solidFill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3918E800-ED57-4D59-8562-DDDBBE609369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  <a:grpFill/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176F70F8-0CEB-4103-84DE-99FD88DE9C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94A3AB30-12F8-411C-A954-5A96B67B30C4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48E48758-CB8B-417C-A799-7F91957DF3EB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FCC97719-1805-4313-81AC-E1AEA3CE9BD6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1462BCCB-2155-4754-9131-6C90E4449989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964D6A0-60E4-433C-B200-D21E0092E9BD}"/>
              </a:ext>
            </a:extLst>
          </p:cNvPr>
          <p:cNvGrpSpPr/>
          <p:nvPr/>
        </p:nvGrpSpPr>
        <p:grpSpPr>
          <a:xfrm rot="5400000">
            <a:off x="7880043" y="3081674"/>
            <a:ext cx="165949" cy="156001"/>
            <a:chOff x="2321442" y="4560245"/>
            <a:chExt cx="165949" cy="156001"/>
          </a:xfrm>
          <a:solidFill>
            <a:schemeClr val="tx1"/>
          </a:solidFill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68AB7771-21F6-45F0-8B4A-51B7DDB9ED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4E0D7D93-E57A-4E8D-B97C-0F033EBA12C4}"/>
                </a:ext>
              </a:extLst>
            </p:cNvPr>
            <p:cNvCxnSpPr>
              <a:cxnSpLocks/>
              <a:stCxn id="93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7901BB7B-F8BC-445C-AD6B-C1C4396C59B1}"/>
                </a:ext>
              </a:extLst>
            </p:cNvPr>
            <p:cNvCxnSpPr>
              <a:cxnSpLocks/>
              <a:stCxn id="93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B8B5FDC7-394C-4FBE-9C2B-B982200087E3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5172AEE5-6D59-481B-8613-CCFFCEE2B29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02C1D29-132F-42BD-AC8F-26AEA818992A}"/>
              </a:ext>
            </a:extLst>
          </p:cNvPr>
          <p:cNvGrpSpPr/>
          <p:nvPr/>
        </p:nvGrpSpPr>
        <p:grpSpPr>
          <a:xfrm rot="5400000">
            <a:off x="7868219" y="2301776"/>
            <a:ext cx="165949" cy="156001"/>
            <a:chOff x="2321442" y="4560245"/>
            <a:chExt cx="165949" cy="156001"/>
          </a:xfrm>
          <a:solidFill>
            <a:schemeClr val="tx1"/>
          </a:solidFill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B5F88C0A-C1DF-46E7-9918-5F49828737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ABF47D65-3B08-4CAE-843A-B5E09EEAAD68}"/>
                </a:ext>
              </a:extLst>
            </p:cNvPr>
            <p:cNvCxnSpPr>
              <a:cxnSpLocks/>
              <a:stCxn id="100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B12FEE5A-D3F4-4CC6-A453-5CEAF0603EF3}"/>
                </a:ext>
              </a:extLst>
            </p:cNvPr>
            <p:cNvCxnSpPr>
              <a:cxnSpLocks/>
              <a:stCxn id="100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BCA86C5D-1D2A-4266-A311-88D7FE092446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5CFCD1D4-4F8B-453E-A814-90FCB3A7A60A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0807D78B-8FBB-42BC-A58D-92A1E757D6F7}"/>
              </a:ext>
            </a:extLst>
          </p:cNvPr>
          <p:cNvGrpSpPr/>
          <p:nvPr/>
        </p:nvGrpSpPr>
        <p:grpSpPr>
          <a:xfrm rot="5400000">
            <a:off x="7868196" y="1654233"/>
            <a:ext cx="165949" cy="156001"/>
            <a:chOff x="2321442" y="4560245"/>
            <a:chExt cx="165949" cy="156001"/>
          </a:xfrm>
          <a:solidFill>
            <a:schemeClr val="tx1"/>
          </a:solidFill>
        </p:grpSpPr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4F612D0F-8FEF-4AAE-86D1-C3561E9CA8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F2B97590-8FBA-4060-8789-DCB431915318}"/>
                </a:ext>
              </a:extLst>
            </p:cNvPr>
            <p:cNvCxnSpPr>
              <a:cxnSpLocks/>
              <a:stCxn id="106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11CB2D8-2E53-41B9-AAD3-2B77CA2B924A}"/>
                </a:ext>
              </a:extLst>
            </p:cNvPr>
            <p:cNvCxnSpPr>
              <a:cxnSpLocks/>
              <a:stCxn id="106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D639860A-D5E4-4755-BD48-D3362AE72205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4208AF34-F593-4281-BC6D-9F2485A2A6A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366D6ACC-AE0E-4147-B758-E7EF744531E0}"/>
              </a:ext>
            </a:extLst>
          </p:cNvPr>
          <p:cNvGrpSpPr/>
          <p:nvPr/>
        </p:nvGrpSpPr>
        <p:grpSpPr>
          <a:xfrm rot="8100000">
            <a:off x="8249326" y="193435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A5ED21DA-5E31-47FA-B3C5-42C2E702AEC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172C40A5-FB74-471F-929B-48AAE3628EE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97154D09-482A-4B0C-8623-2C1A88E875B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79F23C9C-A912-4D50-BEE9-3132C25A6E63}"/>
              </a:ext>
            </a:extLst>
          </p:cNvPr>
          <p:cNvGrpSpPr/>
          <p:nvPr/>
        </p:nvGrpSpPr>
        <p:grpSpPr>
          <a:xfrm rot="8100000">
            <a:off x="8321817" y="2649094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C168DC8C-5EE6-4748-BE98-DA801FA987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2B930424-30E3-449D-8D63-CB4BF56B727B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61355D25-BCC3-4BF1-A432-91817F5DBEB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89656D5B-1FBB-4B07-88DB-50A7410BCFFB}"/>
              </a:ext>
            </a:extLst>
          </p:cNvPr>
          <p:cNvGrpSpPr/>
          <p:nvPr/>
        </p:nvGrpSpPr>
        <p:grpSpPr>
          <a:xfrm rot="8100000">
            <a:off x="8275891" y="3377238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4B7AB8CE-6253-4A5C-9C6A-D060F41452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17B09B8E-11D2-4D15-A2DA-F55DD4DF845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B9BA4B1F-D76E-45F0-B192-81FEBB89AA3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0BB4D0A-BDDD-40B3-931F-5CFD840330F7}"/>
              </a:ext>
            </a:extLst>
          </p:cNvPr>
          <p:cNvGrpSpPr/>
          <p:nvPr/>
        </p:nvGrpSpPr>
        <p:grpSpPr>
          <a:xfrm rot="5400000">
            <a:off x="8587687" y="3806310"/>
            <a:ext cx="185759" cy="158037"/>
            <a:chOff x="3340443" y="3523256"/>
            <a:chExt cx="185759" cy="158037"/>
          </a:xfrm>
          <a:solidFill>
            <a:schemeClr val="tx1"/>
          </a:solidFill>
        </p:grpSpPr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60472DD8-3479-4BFE-B169-8353F3C547BD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C1A46261-90EB-46EF-9965-6D4B72FE49FD}"/>
                </a:ext>
              </a:extLst>
            </p:cNvPr>
            <p:cNvCxnSpPr>
              <a:cxnSpLocks/>
              <a:stCxn id="124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11ED1095-D304-4AC6-9686-9F1BAA779A0C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D85CD12E-BF4A-43B6-B675-A35C6C2E4BF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9D1D1B1B-6F30-4B40-97B1-0672F157187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94973B93-B1A6-4BE9-AF4E-A029B890085C}"/>
              </a:ext>
            </a:extLst>
          </p:cNvPr>
          <p:cNvGrpSpPr/>
          <p:nvPr/>
        </p:nvGrpSpPr>
        <p:grpSpPr>
          <a:xfrm rot="8100000">
            <a:off x="8659513" y="2990861"/>
            <a:ext cx="92112" cy="184555"/>
            <a:chOff x="1696599" y="2604822"/>
            <a:chExt cx="92112" cy="184555"/>
          </a:xfrm>
          <a:solidFill>
            <a:schemeClr val="tx1"/>
          </a:solidFill>
        </p:grpSpPr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B715F09D-CAE1-46C5-B4AD-CC470B2123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B12DEE21-99C3-4C59-8B18-5AF2603F06C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CEE4ACCF-2475-4FEA-AA39-CEED744001DD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9C5A1120-6B01-4D62-844A-9AC70F5B1788}"/>
              </a:ext>
            </a:extLst>
          </p:cNvPr>
          <p:cNvGrpSpPr/>
          <p:nvPr/>
        </p:nvGrpSpPr>
        <p:grpSpPr>
          <a:xfrm rot="8100000">
            <a:off x="8634566" y="2327493"/>
            <a:ext cx="92112" cy="184555"/>
            <a:chOff x="1696599" y="2604822"/>
            <a:chExt cx="92112" cy="184555"/>
          </a:xfrm>
          <a:solidFill>
            <a:schemeClr val="tx1"/>
          </a:solidFill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196E2391-3624-4D85-8AEB-7BFB7077AD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BC62CB45-248E-4BD3-BD77-4D49F764779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70ED0583-991C-45CC-82F4-FB029A4FD21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E36B744B-7F19-47B6-BC46-80927C2386E6}"/>
              </a:ext>
            </a:extLst>
          </p:cNvPr>
          <p:cNvGrpSpPr/>
          <p:nvPr/>
        </p:nvGrpSpPr>
        <p:grpSpPr>
          <a:xfrm rot="8100000">
            <a:off x="8981061" y="267031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2514E26C-0164-421D-9122-F0FD9A58A0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E5E2B2D3-D42B-4C04-9EBE-3300250C01D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8D6872FB-58D4-42D4-8800-15612038ED6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6D7822D2-C83C-4FA8-818C-3644BC2A1752}"/>
              </a:ext>
            </a:extLst>
          </p:cNvPr>
          <p:cNvGrpSpPr/>
          <p:nvPr/>
        </p:nvGrpSpPr>
        <p:grpSpPr>
          <a:xfrm rot="8100000">
            <a:off x="9368868" y="3060769"/>
            <a:ext cx="92112" cy="184555"/>
            <a:chOff x="1696599" y="2604822"/>
            <a:chExt cx="92112" cy="184555"/>
          </a:xfrm>
          <a:solidFill>
            <a:schemeClr val="tx1"/>
          </a:solidFill>
        </p:grpSpPr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C77310B0-F459-40EB-8033-569C4799B7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47B49060-C115-49DC-8703-A2FFD7DD0A1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C257D8C8-0F82-42A2-921D-BA822359EAA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AEA8FCDD-7D7B-40CA-85E6-1CC297F323CF}"/>
              </a:ext>
            </a:extLst>
          </p:cNvPr>
          <p:cNvGrpSpPr/>
          <p:nvPr/>
        </p:nvGrpSpPr>
        <p:grpSpPr>
          <a:xfrm rot="8100000">
            <a:off x="9760117" y="344861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7B808466-6147-4F80-B1DE-9A41449B783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AD630A35-D1B2-43D9-B580-ADEA85235DE2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214504B8-2E2C-49A9-A68F-60140C9C3FC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3629D799-6073-41E4-B50B-4E5E6ABB447C}"/>
              </a:ext>
            </a:extLst>
          </p:cNvPr>
          <p:cNvGrpSpPr/>
          <p:nvPr/>
        </p:nvGrpSpPr>
        <p:grpSpPr>
          <a:xfrm rot="5400000">
            <a:off x="9986104" y="3803917"/>
            <a:ext cx="185759" cy="158037"/>
            <a:chOff x="3340443" y="3523256"/>
            <a:chExt cx="185759" cy="158037"/>
          </a:xfrm>
          <a:solidFill>
            <a:schemeClr val="tx1"/>
          </a:solidFill>
        </p:grpSpPr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C15DB917-CFC5-4FA8-BCDB-1B9A6461C43C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68C56584-6202-4DA7-B844-E85BD8A4AE6F}"/>
                </a:ext>
              </a:extLst>
            </p:cNvPr>
            <p:cNvCxnSpPr>
              <a:cxnSpLocks/>
              <a:stCxn id="15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CA7B8D7C-8B85-450D-97B7-2FDCCCA7C365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75FC5DB3-3522-4DE0-B711-495F4223AFD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D838FF8D-C610-417D-8C37-28E5D79D151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CDCF5B4D-C3E5-45E9-B16D-37887DD32E59}"/>
              </a:ext>
            </a:extLst>
          </p:cNvPr>
          <p:cNvGrpSpPr/>
          <p:nvPr/>
        </p:nvGrpSpPr>
        <p:grpSpPr>
          <a:xfrm rot="8100000">
            <a:off x="9056057" y="338943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F3E54AC7-D03F-4E63-88F8-4FCC4B9500A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F98E9A34-1324-401F-B5D5-A9B17796219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868B7D2B-B4D2-47E4-8ED0-886DCCC1049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AAD201BB-5F2F-4D80-93A4-E836330BA615}"/>
              </a:ext>
            </a:extLst>
          </p:cNvPr>
          <p:cNvGrpSpPr/>
          <p:nvPr/>
        </p:nvGrpSpPr>
        <p:grpSpPr>
          <a:xfrm rot="5400000">
            <a:off x="9347545" y="3807962"/>
            <a:ext cx="185759" cy="158037"/>
            <a:chOff x="3340443" y="3523256"/>
            <a:chExt cx="185759" cy="158037"/>
          </a:xfrm>
          <a:solidFill>
            <a:schemeClr val="tx1"/>
          </a:solidFill>
        </p:grpSpPr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A594549D-24B9-456B-9BF2-3EEB7F29E2E9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53D5922B-6F83-4989-B0CA-9EA7C98D6D11}"/>
                </a:ext>
              </a:extLst>
            </p:cNvPr>
            <p:cNvCxnSpPr>
              <a:cxnSpLocks/>
              <a:stCxn id="16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721FF823-5F8A-4318-853E-E03B3DB91258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F5513B2A-232C-4B0E-8AD0-CF738878768A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C86814A7-045C-4FAC-9599-674399FE362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6514B54F-4914-4C80-BCF6-207C4A6405CA}"/>
              </a:ext>
            </a:extLst>
          </p:cNvPr>
          <p:cNvGrpSpPr/>
          <p:nvPr/>
        </p:nvGrpSpPr>
        <p:grpSpPr>
          <a:xfrm rot="10800000">
            <a:off x="7910347" y="439747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15E8838C-7950-4CF9-B629-0DAF2CB43F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D9C264C9-B1C2-4C7A-ADBC-32A23318BC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E5CD168F-1AF0-47C3-8479-D67DA21C8CB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232A6985-FABF-4560-BD24-AD67613F7214}"/>
              </a:ext>
            </a:extLst>
          </p:cNvPr>
          <p:cNvGrpSpPr/>
          <p:nvPr/>
        </p:nvGrpSpPr>
        <p:grpSpPr>
          <a:xfrm rot="10800000">
            <a:off x="8676554" y="439747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4483C1E8-2E50-4E68-9F78-AD1AA4D07C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F5B5B5F1-4863-4431-8EE7-60C9B4D67CA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31886D0E-E0E8-40F2-85BA-2B9500BE53C0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A5683167-B196-4B62-8C09-4399A170B291}"/>
              </a:ext>
            </a:extLst>
          </p:cNvPr>
          <p:cNvGrpSpPr/>
          <p:nvPr/>
        </p:nvGrpSpPr>
        <p:grpSpPr>
          <a:xfrm rot="10800000">
            <a:off x="9435892" y="439747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CD27E8C3-D261-4964-B2A6-2AA75CFE86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D3B9B068-73C0-4FBE-9A0C-8D8BBB25541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704AB4CF-5351-48F3-95F0-8A1DD19D311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C743EC42-7C65-4476-AAEF-BD7275CBEE2D}"/>
              </a:ext>
            </a:extLst>
          </p:cNvPr>
          <p:cNvGrpSpPr/>
          <p:nvPr/>
        </p:nvGrpSpPr>
        <p:grpSpPr>
          <a:xfrm rot="10800000">
            <a:off x="10066444" y="439745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489AD84A-78D0-43F1-BA98-AFB413C2A6B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051C1B7E-D9B2-474F-A888-CEF136C50BD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169F3A41-5283-42D2-ABD7-9DFDBC4220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1CCC287B-50D1-42B7-A5AF-A5BB6BC9AEF5}"/>
              </a:ext>
            </a:extLst>
          </p:cNvPr>
          <p:cNvGrpSpPr/>
          <p:nvPr/>
        </p:nvGrpSpPr>
        <p:grpSpPr>
          <a:xfrm rot="5400000">
            <a:off x="7313416" y="303562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E6B1D09A-7D9B-4536-B781-73ADF691B4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C8BABF6E-4A82-4891-86F0-789CB90DE87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7A3CE657-9512-486C-B355-B09C1D8BE41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0838C196-7D2F-4060-975A-0DEC0388A634}"/>
              </a:ext>
            </a:extLst>
          </p:cNvPr>
          <p:cNvGrpSpPr/>
          <p:nvPr/>
        </p:nvGrpSpPr>
        <p:grpSpPr>
          <a:xfrm rot="5400000">
            <a:off x="7314897" y="2250977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3AF20802-8B53-4E68-9A9F-4C339BBDCFE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AA485034-E045-4351-8340-072242172257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28AE64E2-935F-4586-9F29-874D9ADB2A8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4FF8A0CA-C74B-424C-95AC-545296CC8F9C}"/>
              </a:ext>
            </a:extLst>
          </p:cNvPr>
          <p:cNvGrpSpPr/>
          <p:nvPr/>
        </p:nvGrpSpPr>
        <p:grpSpPr>
          <a:xfrm rot="5400000">
            <a:off x="7317260" y="1604543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0E6B8E04-03C1-47B1-B4C4-C880A010EDD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id="{BF95FC9D-FDC6-42CE-8D7B-8C687D8F944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8DD3BD0F-1E31-4389-8315-DA9CF49677F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14AA1689-A556-4A9F-9D70-F03630CBEC17}"/>
              </a:ext>
            </a:extLst>
          </p:cNvPr>
          <p:cNvGrpSpPr/>
          <p:nvPr/>
        </p:nvGrpSpPr>
        <p:grpSpPr>
          <a:xfrm rot="5400000">
            <a:off x="6708498" y="3032572"/>
            <a:ext cx="92112" cy="184555"/>
            <a:chOff x="1696599" y="2604822"/>
            <a:chExt cx="92112" cy="184555"/>
          </a:xfrm>
        </p:grpSpPr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A5668939-F107-44BC-9496-CD71F71F8C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3BEE85DD-2D17-4926-8374-C77C333CECE4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1E578696-8BB1-43C4-9E7E-0299DDFC796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7B9240CE-3F66-4614-AE26-E6D60D109B34}"/>
              </a:ext>
            </a:extLst>
          </p:cNvPr>
          <p:cNvGrpSpPr/>
          <p:nvPr/>
        </p:nvGrpSpPr>
        <p:grpSpPr>
          <a:xfrm rot="5400000">
            <a:off x="5503415" y="2252963"/>
            <a:ext cx="92112" cy="184555"/>
            <a:chOff x="1696599" y="2604822"/>
            <a:chExt cx="92112" cy="184555"/>
          </a:xfrm>
        </p:grpSpPr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5A694C0F-A673-434C-8524-B1C2553595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9" name="Straight Connector 198">
              <a:extLst>
                <a:ext uri="{FF2B5EF4-FFF2-40B4-BE49-F238E27FC236}">
                  <a16:creationId xmlns:a16="http://schemas.microsoft.com/office/drawing/2014/main" id="{0B2AD26F-5589-42C2-9F63-39A1702036F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>
              <a:extLst>
                <a:ext uri="{FF2B5EF4-FFF2-40B4-BE49-F238E27FC236}">
                  <a16:creationId xmlns:a16="http://schemas.microsoft.com/office/drawing/2014/main" id="{04A802F5-894B-4B23-8FBF-A0DFA5CFA4A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5C7DD3A9-FC7F-4A02-BB2F-26945AAA9D59}"/>
              </a:ext>
            </a:extLst>
          </p:cNvPr>
          <p:cNvGrpSpPr/>
          <p:nvPr/>
        </p:nvGrpSpPr>
        <p:grpSpPr>
          <a:xfrm rot="5400000">
            <a:off x="4286107" y="1602395"/>
            <a:ext cx="92112" cy="184555"/>
            <a:chOff x="1696599" y="2604822"/>
            <a:chExt cx="92112" cy="184555"/>
          </a:xfrm>
        </p:grpSpPr>
        <p:sp>
          <p:nvSpPr>
            <p:cNvPr id="202" name="Oval 201">
              <a:extLst>
                <a:ext uri="{FF2B5EF4-FFF2-40B4-BE49-F238E27FC236}">
                  <a16:creationId xmlns:a16="http://schemas.microsoft.com/office/drawing/2014/main" id="{77119BEF-5EA4-4004-B154-48F0DFD980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B479590E-173B-480E-A0A0-0453F9929D8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>
              <a:extLst>
                <a:ext uri="{FF2B5EF4-FFF2-40B4-BE49-F238E27FC236}">
                  <a16:creationId xmlns:a16="http://schemas.microsoft.com/office/drawing/2014/main" id="{BD6CAC34-BCA4-466D-B3C7-2872E55EE33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F056CCFD-0042-4F27-A09A-EE97ADD7A760}"/>
              </a:ext>
            </a:extLst>
          </p:cNvPr>
          <p:cNvGrpSpPr/>
          <p:nvPr/>
        </p:nvGrpSpPr>
        <p:grpSpPr>
          <a:xfrm rot="5400000">
            <a:off x="6109678" y="224929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C6F9728B-3B1B-4754-8A7F-2680B41954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7" name="Straight Connector 206">
              <a:extLst>
                <a:ext uri="{FF2B5EF4-FFF2-40B4-BE49-F238E27FC236}">
                  <a16:creationId xmlns:a16="http://schemas.microsoft.com/office/drawing/2014/main" id="{726ADC98-FF93-467C-8F86-9EB27AFF0D6E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>
              <a:extLst>
                <a:ext uri="{FF2B5EF4-FFF2-40B4-BE49-F238E27FC236}">
                  <a16:creationId xmlns:a16="http://schemas.microsoft.com/office/drawing/2014/main" id="{2E44AD08-A570-473B-B3F0-D367B75F7E98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EF334119-585D-47EC-89B7-72182BEA204F}"/>
              </a:ext>
            </a:extLst>
          </p:cNvPr>
          <p:cNvGrpSpPr/>
          <p:nvPr/>
        </p:nvGrpSpPr>
        <p:grpSpPr>
          <a:xfrm rot="5400000">
            <a:off x="4890990" y="160381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918D11E5-A663-471A-BA79-32EF5C6BCF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11" name="Straight Connector 210">
              <a:extLst>
                <a:ext uri="{FF2B5EF4-FFF2-40B4-BE49-F238E27FC236}">
                  <a16:creationId xmlns:a16="http://schemas.microsoft.com/office/drawing/2014/main" id="{D959EB0A-6E62-4B55-A4C8-546E3553DB4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>
              <a:extLst>
                <a:ext uri="{FF2B5EF4-FFF2-40B4-BE49-F238E27FC236}">
                  <a16:creationId xmlns:a16="http://schemas.microsoft.com/office/drawing/2014/main" id="{BF97F35F-442E-4AA4-B8EB-311BA7F6BCD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64048E2A-50FB-444A-AE06-406C7B97EA8B}"/>
              </a:ext>
            </a:extLst>
          </p:cNvPr>
          <p:cNvGrpSpPr/>
          <p:nvPr/>
        </p:nvGrpSpPr>
        <p:grpSpPr>
          <a:xfrm rot="5400000">
            <a:off x="6711344" y="2248620"/>
            <a:ext cx="92112" cy="184555"/>
            <a:chOff x="1696599" y="2604822"/>
            <a:chExt cx="92112" cy="184555"/>
          </a:xfrm>
        </p:grpSpPr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18B00080-76D7-4DBA-B33E-F93671F60D7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B6FC4EF3-8657-4633-AAF2-2A6CFF3A107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624617F7-CF96-4F91-9959-320973E0041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1113E539-CB99-4466-AF64-C6CF6A331FF3}"/>
              </a:ext>
            </a:extLst>
          </p:cNvPr>
          <p:cNvGrpSpPr/>
          <p:nvPr/>
        </p:nvGrpSpPr>
        <p:grpSpPr>
          <a:xfrm rot="5400000">
            <a:off x="5498577" y="1603810"/>
            <a:ext cx="92112" cy="184555"/>
            <a:chOff x="1696599" y="2604822"/>
            <a:chExt cx="92112" cy="184555"/>
          </a:xfrm>
        </p:grpSpPr>
        <p:sp>
          <p:nvSpPr>
            <p:cNvPr id="218" name="Oval 217">
              <a:extLst>
                <a:ext uri="{FF2B5EF4-FFF2-40B4-BE49-F238E27FC236}">
                  <a16:creationId xmlns:a16="http://schemas.microsoft.com/office/drawing/2014/main" id="{406E1BBA-F0AD-488C-A177-D5DE35C4F8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9" name="Straight Connector 218">
              <a:extLst>
                <a:ext uri="{FF2B5EF4-FFF2-40B4-BE49-F238E27FC236}">
                  <a16:creationId xmlns:a16="http://schemas.microsoft.com/office/drawing/2014/main" id="{5C5D5EC6-C3C6-402A-88F9-9FACBF211EC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>
              <a:extLst>
                <a:ext uri="{FF2B5EF4-FFF2-40B4-BE49-F238E27FC236}">
                  <a16:creationId xmlns:a16="http://schemas.microsoft.com/office/drawing/2014/main" id="{351738D0-B582-437F-A48B-47403C8697D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CE8A64C4-37A5-41FE-A70E-F703DFCD9E73}"/>
              </a:ext>
            </a:extLst>
          </p:cNvPr>
          <p:cNvGrpSpPr/>
          <p:nvPr/>
        </p:nvGrpSpPr>
        <p:grpSpPr>
          <a:xfrm rot="5400000">
            <a:off x="6108186" y="160171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222" name="Oval 221">
              <a:extLst>
                <a:ext uri="{FF2B5EF4-FFF2-40B4-BE49-F238E27FC236}">
                  <a16:creationId xmlns:a16="http://schemas.microsoft.com/office/drawing/2014/main" id="{51C4302A-F919-45A8-AB03-BF6D480B1D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A50CDC56-8BB1-45CD-9687-A0C6421A872E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CFB141FA-24D6-4381-83F6-0BAB5E5912A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5" name="Group 224">
            <a:extLst>
              <a:ext uri="{FF2B5EF4-FFF2-40B4-BE49-F238E27FC236}">
                <a16:creationId xmlns:a16="http://schemas.microsoft.com/office/drawing/2014/main" id="{87234694-AFB0-4AD5-9AEB-B12CF4184053}"/>
              </a:ext>
            </a:extLst>
          </p:cNvPr>
          <p:cNvGrpSpPr/>
          <p:nvPr/>
        </p:nvGrpSpPr>
        <p:grpSpPr>
          <a:xfrm rot="5400000">
            <a:off x="6716687" y="1605127"/>
            <a:ext cx="92112" cy="184555"/>
            <a:chOff x="1696599" y="2604822"/>
            <a:chExt cx="92112" cy="184555"/>
          </a:xfrm>
        </p:grpSpPr>
        <p:sp>
          <p:nvSpPr>
            <p:cNvPr id="226" name="Oval 225">
              <a:extLst>
                <a:ext uri="{FF2B5EF4-FFF2-40B4-BE49-F238E27FC236}">
                  <a16:creationId xmlns:a16="http://schemas.microsoft.com/office/drawing/2014/main" id="{9D1FD980-2409-4B49-82FC-DD400F7B026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7" name="Straight Connector 226">
              <a:extLst>
                <a:ext uri="{FF2B5EF4-FFF2-40B4-BE49-F238E27FC236}">
                  <a16:creationId xmlns:a16="http://schemas.microsoft.com/office/drawing/2014/main" id="{769BD8C3-56C8-4FA0-85BD-ADF5B04E94B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>
              <a:extLst>
                <a:ext uri="{FF2B5EF4-FFF2-40B4-BE49-F238E27FC236}">
                  <a16:creationId xmlns:a16="http://schemas.microsoft.com/office/drawing/2014/main" id="{E9229F1F-2F59-4D9E-A00A-6E9C0FFCC9E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9" name="Group 228">
            <a:extLst>
              <a:ext uri="{FF2B5EF4-FFF2-40B4-BE49-F238E27FC236}">
                <a16:creationId xmlns:a16="http://schemas.microsoft.com/office/drawing/2014/main" id="{B34AB2AA-D2CB-4F32-8520-CAB33B6C686E}"/>
              </a:ext>
            </a:extLst>
          </p:cNvPr>
          <p:cNvGrpSpPr/>
          <p:nvPr/>
        </p:nvGrpSpPr>
        <p:grpSpPr>
          <a:xfrm rot="5400000">
            <a:off x="3669283" y="3755446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32" name="Straight Connector 231">
              <a:extLst>
                <a:ext uri="{FF2B5EF4-FFF2-40B4-BE49-F238E27FC236}">
                  <a16:creationId xmlns:a16="http://schemas.microsoft.com/office/drawing/2014/main" id="{805632EE-C887-4ACF-9613-E76C2C2EF2E4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21238CC9-0E17-4F35-A7A1-5523143DEF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D156372A-AA23-45E0-B389-5B516768ECF0}"/>
              </a:ext>
            </a:extLst>
          </p:cNvPr>
          <p:cNvGrpSpPr/>
          <p:nvPr/>
        </p:nvGrpSpPr>
        <p:grpSpPr>
          <a:xfrm rot="5400000">
            <a:off x="3978168" y="3756907"/>
            <a:ext cx="91440" cy="182880"/>
            <a:chOff x="1696599" y="2606497"/>
            <a:chExt cx="91440" cy="182880"/>
          </a:xfrm>
        </p:grpSpPr>
        <p:sp>
          <p:nvSpPr>
            <p:cNvPr id="234" name="Oval 233">
              <a:extLst>
                <a:ext uri="{FF2B5EF4-FFF2-40B4-BE49-F238E27FC236}">
                  <a16:creationId xmlns:a16="http://schemas.microsoft.com/office/drawing/2014/main" id="{E71A0A8C-8A68-4494-B8E9-07BDECC336F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6" name="Straight Connector 235">
              <a:extLst>
                <a:ext uri="{FF2B5EF4-FFF2-40B4-BE49-F238E27FC236}">
                  <a16:creationId xmlns:a16="http://schemas.microsoft.com/office/drawing/2014/main" id="{421AD17F-485C-4E44-8656-AF56573CAA00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9C3730F7-FA05-44BE-B95C-3281179EC3A6}"/>
              </a:ext>
            </a:extLst>
          </p:cNvPr>
          <p:cNvGrpSpPr/>
          <p:nvPr/>
        </p:nvGrpSpPr>
        <p:grpSpPr>
          <a:xfrm rot="5400000">
            <a:off x="4277308" y="3751110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38" name="Straight Connector 237">
              <a:extLst>
                <a:ext uri="{FF2B5EF4-FFF2-40B4-BE49-F238E27FC236}">
                  <a16:creationId xmlns:a16="http://schemas.microsoft.com/office/drawing/2014/main" id="{E9B7CFF1-01F7-439B-897F-B29C5B66815F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9" name="Oval 238">
              <a:extLst>
                <a:ext uri="{FF2B5EF4-FFF2-40B4-BE49-F238E27FC236}">
                  <a16:creationId xmlns:a16="http://schemas.microsoft.com/office/drawing/2014/main" id="{CA2891C4-6C31-4AC3-904C-1FB2DD46CB0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754D3447-62BF-4AD1-89B9-D693B9C60E91}"/>
              </a:ext>
            </a:extLst>
          </p:cNvPr>
          <p:cNvGrpSpPr/>
          <p:nvPr/>
        </p:nvGrpSpPr>
        <p:grpSpPr>
          <a:xfrm rot="5400000">
            <a:off x="4603023" y="3754146"/>
            <a:ext cx="91440" cy="182880"/>
            <a:chOff x="1696599" y="2606497"/>
            <a:chExt cx="91440" cy="182880"/>
          </a:xfrm>
        </p:grpSpPr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61DB9E93-C010-4071-825E-765B587674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2" name="Straight Connector 241">
              <a:extLst>
                <a:ext uri="{FF2B5EF4-FFF2-40B4-BE49-F238E27FC236}">
                  <a16:creationId xmlns:a16="http://schemas.microsoft.com/office/drawing/2014/main" id="{D56AB42B-03C5-4C5D-B5B9-68891529F43C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2C07B7A5-4F21-47AD-8539-18E8CB258034}"/>
              </a:ext>
            </a:extLst>
          </p:cNvPr>
          <p:cNvGrpSpPr/>
          <p:nvPr/>
        </p:nvGrpSpPr>
        <p:grpSpPr>
          <a:xfrm rot="5400000">
            <a:off x="4895033" y="3750508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44" name="Straight Connector 243">
              <a:extLst>
                <a:ext uri="{FF2B5EF4-FFF2-40B4-BE49-F238E27FC236}">
                  <a16:creationId xmlns:a16="http://schemas.microsoft.com/office/drawing/2014/main" id="{A7C54B67-4C95-4ABF-9147-98CEB47E4423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117F4E74-943E-45D3-A20D-E119DFD8F02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6" name="Group 245">
            <a:extLst>
              <a:ext uri="{FF2B5EF4-FFF2-40B4-BE49-F238E27FC236}">
                <a16:creationId xmlns:a16="http://schemas.microsoft.com/office/drawing/2014/main" id="{83BB7642-9BFE-449D-9732-D39A074C8F01}"/>
              </a:ext>
            </a:extLst>
          </p:cNvPr>
          <p:cNvGrpSpPr/>
          <p:nvPr/>
        </p:nvGrpSpPr>
        <p:grpSpPr>
          <a:xfrm rot="5400000">
            <a:off x="5198813" y="3755055"/>
            <a:ext cx="91440" cy="182880"/>
            <a:chOff x="1696599" y="2606497"/>
            <a:chExt cx="91440" cy="182880"/>
          </a:xfrm>
        </p:grpSpPr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7FD04633-8B7F-4AAB-BF0A-5658EC83411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8" name="Straight Connector 247">
              <a:extLst>
                <a:ext uri="{FF2B5EF4-FFF2-40B4-BE49-F238E27FC236}">
                  <a16:creationId xmlns:a16="http://schemas.microsoft.com/office/drawing/2014/main" id="{692B728E-A6D6-49D5-B67C-C6DF1DAC9C80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51075ADD-3945-41BC-A0C9-AB9A5C339F06}"/>
              </a:ext>
            </a:extLst>
          </p:cNvPr>
          <p:cNvGrpSpPr/>
          <p:nvPr/>
        </p:nvGrpSpPr>
        <p:grpSpPr>
          <a:xfrm rot="5400000">
            <a:off x="5498681" y="3751110"/>
            <a:ext cx="91440" cy="182881"/>
            <a:chOff x="1696599" y="2606497"/>
            <a:chExt cx="91440" cy="182880"/>
          </a:xfrm>
        </p:grpSpPr>
        <p:cxnSp>
          <p:nvCxnSpPr>
            <p:cNvPr id="250" name="Straight Connector 249">
              <a:extLst>
                <a:ext uri="{FF2B5EF4-FFF2-40B4-BE49-F238E27FC236}">
                  <a16:creationId xmlns:a16="http://schemas.microsoft.com/office/drawing/2014/main" id="{1C86B63D-EF3C-4EAB-8CFC-AA44A03DAD5D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510C96DB-EDAE-4886-84FF-A529B2BD31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7CC71504-564C-4281-B4EE-A8FAE1E943C2}"/>
              </a:ext>
            </a:extLst>
          </p:cNvPr>
          <p:cNvGrpSpPr/>
          <p:nvPr/>
        </p:nvGrpSpPr>
        <p:grpSpPr>
          <a:xfrm rot="5400000">
            <a:off x="5790829" y="3754974"/>
            <a:ext cx="91440" cy="182880"/>
            <a:chOff x="1696599" y="2606497"/>
            <a:chExt cx="91440" cy="182880"/>
          </a:xfrm>
        </p:grpSpPr>
        <p:sp>
          <p:nvSpPr>
            <p:cNvPr id="253" name="Oval 252">
              <a:extLst>
                <a:ext uri="{FF2B5EF4-FFF2-40B4-BE49-F238E27FC236}">
                  <a16:creationId xmlns:a16="http://schemas.microsoft.com/office/drawing/2014/main" id="{71B3FDC8-6BD9-4D29-8D4C-AA8FF2AD281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4" name="Straight Connector 253">
              <a:extLst>
                <a:ext uri="{FF2B5EF4-FFF2-40B4-BE49-F238E27FC236}">
                  <a16:creationId xmlns:a16="http://schemas.microsoft.com/office/drawing/2014/main" id="{36619A54-26CE-49EE-AB9E-235245F8AEBD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F453394D-65ED-4E38-A213-B36A10EAAB48}"/>
              </a:ext>
            </a:extLst>
          </p:cNvPr>
          <p:cNvGrpSpPr/>
          <p:nvPr/>
        </p:nvGrpSpPr>
        <p:grpSpPr>
          <a:xfrm rot="5400000">
            <a:off x="3666763" y="3043985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56" name="Straight Connector 255">
              <a:extLst>
                <a:ext uri="{FF2B5EF4-FFF2-40B4-BE49-F238E27FC236}">
                  <a16:creationId xmlns:a16="http://schemas.microsoft.com/office/drawing/2014/main" id="{0F6A95E4-7CFA-4594-B346-BF4A99B17158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7" name="Oval 256">
              <a:extLst>
                <a:ext uri="{FF2B5EF4-FFF2-40B4-BE49-F238E27FC236}">
                  <a16:creationId xmlns:a16="http://schemas.microsoft.com/office/drawing/2014/main" id="{5B6DF551-5107-4AB7-AEB2-8BFB829A90E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8" name="Group 257">
            <a:extLst>
              <a:ext uri="{FF2B5EF4-FFF2-40B4-BE49-F238E27FC236}">
                <a16:creationId xmlns:a16="http://schemas.microsoft.com/office/drawing/2014/main" id="{E2BA70AF-D4CA-41B2-895A-04E7DC2E9E5C}"/>
              </a:ext>
            </a:extLst>
          </p:cNvPr>
          <p:cNvGrpSpPr/>
          <p:nvPr/>
        </p:nvGrpSpPr>
        <p:grpSpPr>
          <a:xfrm rot="5400000">
            <a:off x="3982569" y="3036127"/>
            <a:ext cx="91440" cy="182880"/>
            <a:chOff x="1696599" y="2606497"/>
            <a:chExt cx="91440" cy="182880"/>
          </a:xfrm>
        </p:grpSpPr>
        <p:sp>
          <p:nvSpPr>
            <p:cNvPr id="259" name="Oval 258">
              <a:extLst>
                <a:ext uri="{FF2B5EF4-FFF2-40B4-BE49-F238E27FC236}">
                  <a16:creationId xmlns:a16="http://schemas.microsoft.com/office/drawing/2014/main" id="{B1A77F1A-D109-43F8-99A0-8C7D1FAD902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0" name="Straight Connector 259">
              <a:extLst>
                <a:ext uri="{FF2B5EF4-FFF2-40B4-BE49-F238E27FC236}">
                  <a16:creationId xmlns:a16="http://schemas.microsoft.com/office/drawing/2014/main" id="{D6427EE1-FE08-4CE7-A1CB-36CF2323634D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E4D39879-3782-4132-8EAD-7C1E99F88E0B}"/>
              </a:ext>
            </a:extLst>
          </p:cNvPr>
          <p:cNvGrpSpPr/>
          <p:nvPr/>
        </p:nvGrpSpPr>
        <p:grpSpPr>
          <a:xfrm rot="5400000">
            <a:off x="4285322" y="3037419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62" name="Straight Connector 261">
              <a:extLst>
                <a:ext uri="{FF2B5EF4-FFF2-40B4-BE49-F238E27FC236}">
                  <a16:creationId xmlns:a16="http://schemas.microsoft.com/office/drawing/2014/main" id="{F53156DF-172D-4F8C-8D45-B1B53FBA84B0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3" name="Oval 262">
              <a:extLst>
                <a:ext uri="{FF2B5EF4-FFF2-40B4-BE49-F238E27FC236}">
                  <a16:creationId xmlns:a16="http://schemas.microsoft.com/office/drawing/2014/main" id="{3F69D962-DD99-4567-8698-1FE6A16A6EA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CEF86570-4E3E-43C7-B4D4-E5AC264B92DD}"/>
              </a:ext>
            </a:extLst>
          </p:cNvPr>
          <p:cNvGrpSpPr/>
          <p:nvPr/>
        </p:nvGrpSpPr>
        <p:grpSpPr>
          <a:xfrm rot="5400000">
            <a:off x="4603025" y="3043393"/>
            <a:ext cx="91440" cy="182880"/>
            <a:chOff x="1696599" y="2606497"/>
            <a:chExt cx="91440" cy="182880"/>
          </a:xfrm>
        </p:grpSpPr>
        <p:sp>
          <p:nvSpPr>
            <p:cNvPr id="265" name="Oval 264">
              <a:extLst>
                <a:ext uri="{FF2B5EF4-FFF2-40B4-BE49-F238E27FC236}">
                  <a16:creationId xmlns:a16="http://schemas.microsoft.com/office/drawing/2014/main" id="{A68FA33C-50B6-42F0-9F01-735B1DAD8B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6" name="Straight Connector 265">
              <a:extLst>
                <a:ext uri="{FF2B5EF4-FFF2-40B4-BE49-F238E27FC236}">
                  <a16:creationId xmlns:a16="http://schemas.microsoft.com/office/drawing/2014/main" id="{2B04FB2A-9C0C-447F-9193-E8A669F76585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7" name="Group 266">
            <a:extLst>
              <a:ext uri="{FF2B5EF4-FFF2-40B4-BE49-F238E27FC236}">
                <a16:creationId xmlns:a16="http://schemas.microsoft.com/office/drawing/2014/main" id="{CC3C7738-F02C-43BE-8BFF-8CA3E1CEE8D8}"/>
              </a:ext>
            </a:extLst>
          </p:cNvPr>
          <p:cNvGrpSpPr/>
          <p:nvPr/>
        </p:nvGrpSpPr>
        <p:grpSpPr>
          <a:xfrm rot="5400000">
            <a:off x="3673371" y="2259815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68" name="Straight Connector 267">
              <a:extLst>
                <a:ext uri="{FF2B5EF4-FFF2-40B4-BE49-F238E27FC236}">
                  <a16:creationId xmlns:a16="http://schemas.microsoft.com/office/drawing/2014/main" id="{39320D92-6F39-49C6-ADA3-13DD7895F634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9" name="Oval 268">
              <a:extLst>
                <a:ext uri="{FF2B5EF4-FFF2-40B4-BE49-F238E27FC236}">
                  <a16:creationId xmlns:a16="http://schemas.microsoft.com/office/drawing/2014/main" id="{C40C565B-F154-4666-A957-D176B2E64A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0" name="Group 269">
            <a:extLst>
              <a:ext uri="{FF2B5EF4-FFF2-40B4-BE49-F238E27FC236}">
                <a16:creationId xmlns:a16="http://schemas.microsoft.com/office/drawing/2014/main" id="{B69C29CD-6336-486E-830A-292A6DDEC0EE}"/>
              </a:ext>
            </a:extLst>
          </p:cNvPr>
          <p:cNvGrpSpPr/>
          <p:nvPr/>
        </p:nvGrpSpPr>
        <p:grpSpPr>
          <a:xfrm rot="5400000">
            <a:off x="4603023" y="2257309"/>
            <a:ext cx="91440" cy="182880"/>
            <a:chOff x="1696599" y="2606497"/>
            <a:chExt cx="91440" cy="182880"/>
          </a:xfrm>
        </p:grpSpPr>
        <p:sp>
          <p:nvSpPr>
            <p:cNvPr id="271" name="Oval 270">
              <a:extLst>
                <a:ext uri="{FF2B5EF4-FFF2-40B4-BE49-F238E27FC236}">
                  <a16:creationId xmlns:a16="http://schemas.microsoft.com/office/drawing/2014/main" id="{7A87C9C2-6610-4245-A5D4-30D231D9BB7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2" name="Straight Connector 271">
              <a:extLst>
                <a:ext uri="{FF2B5EF4-FFF2-40B4-BE49-F238E27FC236}">
                  <a16:creationId xmlns:a16="http://schemas.microsoft.com/office/drawing/2014/main" id="{B43FDCF0-F40A-47E2-A15B-FAC228E26852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3" name="Group 272">
            <a:extLst>
              <a:ext uri="{FF2B5EF4-FFF2-40B4-BE49-F238E27FC236}">
                <a16:creationId xmlns:a16="http://schemas.microsoft.com/office/drawing/2014/main" id="{27C117C6-D647-4E40-952E-E14460042D0E}"/>
              </a:ext>
            </a:extLst>
          </p:cNvPr>
          <p:cNvGrpSpPr/>
          <p:nvPr/>
        </p:nvGrpSpPr>
        <p:grpSpPr>
          <a:xfrm rot="5400000">
            <a:off x="4280366" y="2257963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74" name="Straight Connector 273">
              <a:extLst>
                <a:ext uri="{FF2B5EF4-FFF2-40B4-BE49-F238E27FC236}">
                  <a16:creationId xmlns:a16="http://schemas.microsoft.com/office/drawing/2014/main" id="{F440E6CE-D2FF-4A2E-9521-FAD70445AF59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5" name="Oval 274">
              <a:extLst>
                <a:ext uri="{FF2B5EF4-FFF2-40B4-BE49-F238E27FC236}">
                  <a16:creationId xmlns:a16="http://schemas.microsoft.com/office/drawing/2014/main" id="{97F791A6-DEC3-44E0-98EA-24594A9518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6" name="Group 275">
            <a:extLst>
              <a:ext uri="{FF2B5EF4-FFF2-40B4-BE49-F238E27FC236}">
                <a16:creationId xmlns:a16="http://schemas.microsoft.com/office/drawing/2014/main" id="{0C319E54-4CF8-485D-83DD-509CA8DCD972}"/>
              </a:ext>
            </a:extLst>
          </p:cNvPr>
          <p:cNvGrpSpPr/>
          <p:nvPr/>
        </p:nvGrpSpPr>
        <p:grpSpPr>
          <a:xfrm rot="5400000">
            <a:off x="3979142" y="2257963"/>
            <a:ext cx="91440" cy="182880"/>
            <a:chOff x="1696599" y="2606497"/>
            <a:chExt cx="91440" cy="182880"/>
          </a:xfrm>
        </p:grpSpPr>
        <p:sp>
          <p:nvSpPr>
            <p:cNvPr id="277" name="Oval 276">
              <a:extLst>
                <a:ext uri="{FF2B5EF4-FFF2-40B4-BE49-F238E27FC236}">
                  <a16:creationId xmlns:a16="http://schemas.microsoft.com/office/drawing/2014/main" id="{A42D9895-7E16-43C7-A80F-30B0B13532C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8" name="Straight Connector 277">
              <a:extLst>
                <a:ext uri="{FF2B5EF4-FFF2-40B4-BE49-F238E27FC236}">
                  <a16:creationId xmlns:a16="http://schemas.microsoft.com/office/drawing/2014/main" id="{A17EFE78-EE25-400F-BFF4-F7561C841E8A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9" name="Group 278">
            <a:extLst>
              <a:ext uri="{FF2B5EF4-FFF2-40B4-BE49-F238E27FC236}">
                <a16:creationId xmlns:a16="http://schemas.microsoft.com/office/drawing/2014/main" id="{CC1628DF-AA40-46C6-B29E-F50A71FA7E52}"/>
              </a:ext>
            </a:extLst>
          </p:cNvPr>
          <p:cNvGrpSpPr/>
          <p:nvPr/>
        </p:nvGrpSpPr>
        <p:grpSpPr>
          <a:xfrm rot="5400000">
            <a:off x="4896876" y="3047084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80" name="Straight Connector 279">
              <a:extLst>
                <a:ext uri="{FF2B5EF4-FFF2-40B4-BE49-F238E27FC236}">
                  <a16:creationId xmlns:a16="http://schemas.microsoft.com/office/drawing/2014/main" id="{682BF96C-1E55-404B-96CF-C49E1652CD04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1" name="Oval 280">
              <a:extLst>
                <a:ext uri="{FF2B5EF4-FFF2-40B4-BE49-F238E27FC236}">
                  <a16:creationId xmlns:a16="http://schemas.microsoft.com/office/drawing/2014/main" id="{B4B84166-EADB-4AF8-970F-0BB229C4A5D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2" name="Group 281">
            <a:extLst>
              <a:ext uri="{FF2B5EF4-FFF2-40B4-BE49-F238E27FC236}">
                <a16:creationId xmlns:a16="http://schemas.microsoft.com/office/drawing/2014/main" id="{678B2438-F48C-4E30-87AD-4EE7BEFAEEB4}"/>
              </a:ext>
            </a:extLst>
          </p:cNvPr>
          <p:cNvGrpSpPr/>
          <p:nvPr/>
        </p:nvGrpSpPr>
        <p:grpSpPr>
          <a:xfrm rot="5400000">
            <a:off x="5201554" y="3040634"/>
            <a:ext cx="91440" cy="182880"/>
            <a:chOff x="1696599" y="2606497"/>
            <a:chExt cx="91440" cy="182880"/>
          </a:xfrm>
        </p:grpSpPr>
        <p:sp>
          <p:nvSpPr>
            <p:cNvPr id="283" name="Oval 282">
              <a:extLst>
                <a:ext uri="{FF2B5EF4-FFF2-40B4-BE49-F238E27FC236}">
                  <a16:creationId xmlns:a16="http://schemas.microsoft.com/office/drawing/2014/main" id="{6D603BAF-392B-4755-B571-0F9ECB5FA54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4" name="Straight Connector 283">
              <a:extLst>
                <a:ext uri="{FF2B5EF4-FFF2-40B4-BE49-F238E27FC236}">
                  <a16:creationId xmlns:a16="http://schemas.microsoft.com/office/drawing/2014/main" id="{6290BE64-36D3-4EE8-9A70-F47CA3AB28CE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5" name="Group 284">
            <a:extLst>
              <a:ext uri="{FF2B5EF4-FFF2-40B4-BE49-F238E27FC236}">
                <a16:creationId xmlns:a16="http://schemas.microsoft.com/office/drawing/2014/main" id="{57ED477B-E974-46A0-95AC-C763B69D39CF}"/>
              </a:ext>
            </a:extLst>
          </p:cNvPr>
          <p:cNvGrpSpPr/>
          <p:nvPr/>
        </p:nvGrpSpPr>
        <p:grpSpPr>
          <a:xfrm rot="5400000">
            <a:off x="5498076" y="3043393"/>
            <a:ext cx="91440" cy="182880"/>
            <a:chOff x="1696599" y="2606497"/>
            <a:chExt cx="91440" cy="182880"/>
          </a:xfrm>
        </p:grpSpPr>
        <p:cxnSp>
          <p:nvCxnSpPr>
            <p:cNvPr id="286" name="Straight Connector 285">
              <a:extLst>
                <a:ext uri="{FF2B5EF4-FFF2-40B4-BE49-F238E27FC236}">
                  <a16:creationId xmlns:a16="http://schemas.microsoft.com/office/drawing/2014/main" id="{59384C1F-6934-4F67-AA36-0E468AD92A02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7" name="Oval 286">
              <a:extLst>
                <a:ext uri="{FF2B5EF4-FFF2-40B4-BE49-F238E27FC236}">
                  <a16:creationId xmlns:a16="http://schemas.microsoft.com/office/drawing/2014/main" id="{285BB41E-7C62-4496-9081-513179845A3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8" name="Group 287">
            <a:extLst>
              <a:ext uri="{FF2B5EF4-FFF2-40B4-BE49-F238E27FC236}">
                <a16:creationId xmlns:a16="http://schemas.microsoft.com/office/drawing/2014/main" id="{B89FD9D8-6ABE-4908-B21E-734B63ACA95C}"/>
              </a:ext>
            </a:extLst>
          </p:cNvPr>
          <p:cNvGrpSpPr/>
          <p:nvPr/>
        </p:nvGrpSpPr>
        <p:grpSpPr>
          <a:xfrm rot="5400000">
            <a:off x="5782915" y="3040634"/>
            <a:ext cx="91440" cy="182880"/>
            <a:chOff x="1696599" y="2606497"/>
            <a:chExt cx="91440" cy="182880"/>
          </a:xfrm>
        </p:grpSpPr>
        <p:sp>
          <p:nvSpPr>
            <p:cNvPr id="289" name="Oval 288">
              <a:extLst>
                <a:ext uri="{FF2B5EF4-FFF2-40B4-BE49-F238E27FC236}">
                  <a16:creationId xmlns:a16="http://schemas.microsoft.com/office/drawing/2014/main" id="{61068D63-1DA8-4DEB-A1F3-04E81AE87E6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0" name="Straight Connector 289">
              <a:extLst>
                <a:ext uri="{FF2B5EF4-FFF2-40B4-BE49-F238E27FC236}">
                  <a16:creationId xmlns:a16="http://schemas.microsoft.com/office/drawing/2014/main" id="{CA0F5F7F-106E-4789-A927-254E12D1C85E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1" name="Group 290">
            <a:extLst>
              <a:ext uri="{FF2B5EF4-FFF2-40B4-BE49-F238E27FC236}">
                <a16:creationId xmlns:a16="http://schemas.microsoft.com/office/drawing/2014/main" id="{7E0E0299-D4C5-44ED-B321-8F982C052897}"/>
              </a:ext>
            </a:extLst>
          </p:cNvPr>
          <p:cNvGrpSpPr/>
          <p:nvPr/>
        </p:nvGrpSpPr>
        <p:grpSpPr>
          <a:xfrm rot="5400000">
            <a:off x="6094471" y="3749635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92" name="Straight Connector 291">
              <a:extLst>
                <a:ext uri="{FF2B5EF4-FFF2-40B4-BE49-F238E27FC236}">
                  <a16:creationId xmlns:a16="http://schemas.microsoft.com/office/drawing/2014/main" id="{26C7EB52-25BC-4C9A-A34D-6EFE354BB20B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3" name="Oval 292">
              <a:extLst>
                <a:ext uri="{FF2B5EF4-FFF2-40B4-BE49-F238E27FC236}">
                  <a16:creationId xmlns:a16="http://schemas.microsoft.com/office/drawing/2014/main" id="{C613B5FE-9074-4D98-B152-C4D0E1F04A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4" name="Group 293">
            <a:extLst>
              <a:ext uri="{FF2B5EF4-FFF2-40B4-BE49-F238E27FC236}">
                <a16:creationId xmlns:a16="http://schemas.microsoft.com/office/drawing/2014/main" id="{28695C01-BC83-47C7-9DA7-BA1147386658}"/>
              </a:ext>
            </a:extLst>
          </p:cNvPr>
          <p:cNvGrpSpPr/>
          <p:nvPr/>
        </p:nvGrpSpPr>
        <p:grpSpPr>
          <a:xfrm rot="5400000">
            <a:off x="6400327" y="3756908"/>
            <a:ext cx="91440" cy="182880"/>
            <a:chOff x="1696599" y="2606497"/>
            <a:chExt cx="91440" cy="182880"/>
          </a:xfrm>
        </p:grpSpPr>
        <p:sp>
          <p:nvSpPr>
            <p:cNvPr id="295" name="Oval 294">
              <a:extLst>
                <a:ext uri="{FF2B5EF4-FFF2-40B4-BE49-F238E27FC236}">
                  <a16:creationId xmlns:a16="http://schemas.microsoft.com/office/drawing/2014/main" id="{1CB155B4-FA8F-4574-89FD-BCB4DF4363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6" name="Straight Connector 295">
              <a:extLst>
                <a:ext uri="{FF2B5EF4-FFF2-40B4-BE49-F238E27FC236}">
                  <a16:creationId xmlns:a16="http://schemas.microsoft.com/office/drawing/2014/main" id="{63FEE10A-97B4-4DAA-986C-9BF8B691A7C5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7" name="Group 296">
            <a:extLst>
              <a:ext uri="{FF2B5EF4-FFF2-40B4-BE49-F238E27FC236}">
                <a16:creationId xmlns:a16="http://schemas.microsoft.com/office/drawing/2014/main" id="{613D3E25-43F4-46A0-AB70-A403CC7D6DCE}"/>
              </a:ext>
            </a:extLst>
          </p:cNvPr>
          <p:cNvGrpSpPr/>
          <p:nvPr/>
        </p:nvGrpSpPr>
        <p:grpSpPr>
          <a:xfrm rot="5400000">
            <a:off x="6707995" y="3754704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98" name="Straight Connector 297">
              <a:extLst>
                <a:ext uri="{FF2B5EF4-FFF2-40B4-BE49-F238E27FC236}">
                  <a16:creationId xmlns:a16="http://schemas.microsoft.com/office/drawing/2014/main" id="{5617BF39-D015-46AB-8E19-000DE57FC160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9" name="Oval 298">
              <a:extLst>
                <a:ext uri="{FF2B5EF4-FFF2-40B4-BE49-F238E27FC236}">
                  <a16:creationId xmlns:a16="http://schemas.microsoft.com/office/drawing/2014/main" id="{50F48A93-2459-4410-89FF-A2E447B771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0" name="Group 299">
            <a:extLst>
              <a:ext uri="{FF2B5EF4-FFF2-40B4-BE49-F238E27FC236}">
                <a16:creationId xmlns:a16="http://schemas.microsoft.com/office/drawing/2014/main" id="{E555DD98-69B7-40FB-A54F-B1557ED608E8}"/>
              </a:ext>
            </a:extLst>
          </p:cNvPr>
          <p:cNvGrpSpPr/>
          <p:nvPr/>
        </p:nvGrpSpPr>
        <p:grpSpPr>
          <a:xfrm rot="5400000">
            <a:off x="6996519" y="3756908"/>
            <a:ext cx="91440" cy="182880"/>
            <a:chOff x="1696599" y="2606497"/>
            <a:chExt cx="91440" cy="182880"/>
          </a:xfrm>
        </p:grpSpPr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371FF73D-3527-456A-86B9-ED3AEA70720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2" name="Straight Connector 301">
              <a:extLst>
                <a:ext uri="{FF2B5EF4-FFF2-40B4-BE49-F238E27FC236}">
                  <a16:creationId xmlns:a16="http://schemas.microsoft.com/office/drawing/2014/main" id="{E7618966-76EB-4C56-B7BD-FBC6F33FCE26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7" name="Group 366">
            <a:extLst>
              <a:ext uri="{FF2B5EF4-FFF2-40B4-BE49-F238E27FC236}">
                <a16:creationId xmlns:a16="http://schemas.microsoft.com/office/drawing/2014/main" id="{447A2BDF-4674-42D8-8A8E-AAB9397C76CB}"/>
              </a:ext>
            </a:extLst>
          </p:cNvPr>
          <p:cNvGrpSpPr/>
          <p:nvPr/>
        </p:nvGrpSpPr>
        <p:grpSpPr>
          <a:xfrm rot="5400000">
            <a:off x="7311476" y="3748327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68" name="Oval 367">
              <a:extLst>
                <a:ext uri="{FF2B5EF4-FFF2-40B4-BE49-F238E27FC236}">
                  <a16:creationId xmlns:a16="http://schemas.microsoft.com/office/drawing/2014/main" id="{650A63ED-F4C2-43A8-A074-B4084C3C675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69" name="Straight Connector 368">
              <a:extLst>
                <a:ext uri="{FF2B5EF4-FFF2-40B4-BE49-F238E27FC236}">
                  <a16:creationId xmlns:a16="http://schemas.microsoft.com/office/drawing/2014/main" id="{272F6FAD-63AB-4C43-87DE-7728CF2263F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Straight Connector 369">
              <a:extLst>
                <a:ext uri="{FF2B5EF4-FFF2-40B4-BE49-F238E27FC236}">
                  <a16:creationId xmlns:a16="http://schemas.microsoft.com/office/drawing/2014/main" id="{3F589256-8A34-4444-9A56-B8D240FCF14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1" name="Group 370">
            <a:extLst>
              <a:ext uri="{FF2B5EF4-FFF2-40B4-BE49-F238E27FC236}">
                <a16:creationId xmlns:a16="http://schemas.microsoft.com/office/drawing/2014/main" id="{0FE95700-4A58-4176-8F88-BC0BC7B87057}"/>
              </a:ext>
            </a:extLst>
          </p:cNvPr>
          <p:cNvGrpSpPr/>
          <p:nvPr/>
        </p:nvGrpSpPr>
        <p:grpSpPr>
          <a:xfrm rot="5400000">
            <a:off x="6100125" y="3033173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72" name="Oval 371">
              <a:extLst>
                <a:ext uri="{FF2B5EF4-FFF2-40B4-BE49-F238E27FC236}">
                  <a16:creationId xmlns:a16="http://schemas.microsoft.com/office/drawing/2014/main" id="{30E36985-F6D2-4971-8B17-482522B11CE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73" name="Straight Connector 372">
              <a:extLst>
                <a:ext uri="{FF2B5EF4-FFF2-40B4-BE49-F238E27FC236}">
                  <a16:creationId xmlns:a16="http://schemas.microsoft.com/office/drawing/2014/main" id="{1913F0D3-50CE-4E4A-AD48-6D684E4C502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Straight Connector 373">
              <a:extLst>
                <a:ext uri="{FF2B5EF4-FFF2-40B4-BE49-F238E27FC236}">
                  <a16:creationId xmlns:a16="http://schemas.microsoft.com/office/drawing/2014/main" id="{F80CA69D-0C1A-40E6-99E7-6DA8D784AD6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5" name="Group 374">
            <a:extLst>
              <a:ext uri="{FF2B5EF4-FFF2-40B4-BE49-F238E27FC236}">
                <a16:creationId xmlns:a16="http://schemas.microsoft.com/office/drawing/2014/main" id="{1529F421-FD0E-4E9E-88DB-FF6119FB2DAE}"/>
              </a:ext>
            </a:extLst>
          </p:cNvPr>
          <p:cNvGrpSpPr/>
          <p:nvPr/>
        </p:nvGrpSpPr>
        <p:grpSpPr>
          <a:xfrm rot="5400000">
            <a:off x="4894623" y="2250997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76" name="Oval 375">
              <a:extLst>
                <a:ext uri="{FF2B5EF4-FFF2-40B4-BE49-F238E27FC236}">
                  <a16:creationId xmlns:a16="http://schemas.microsoft.com/office/drawing/2014/main" id="{23554B1D-6EB2-48A9-90D5-6B10146658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77" name="Straight Connector 376">
              <a:extLst>
                <a:ext uri="{FF2B5EF4-FFF2-40B4-BE49-F238E27FC236}">
                  <a16:creationId xmlns:a16="http://schemas.microsoft.com/office/drawing/2014/main" id="{3AAED2CD-462C-4B65-9498-9708F166BEC7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Straight Connector 377">
              <a:extLst>
                <a:ext uri="{FF2B5EF4-FFF2-40B4-BE49-F238E27FC236}">
                  <a16:creationId xmlns:a16="http://schemas.microsoft.com/office/drawing/2014/main" id="{5E600B8A-ABD2-44B1-91B8-C24E736DA94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9" name="Group 378">
            <a:extLst>
              <a:ext uri="{FF2B5EF4-FFF2-40B4-BE49-F238E27FC236}">
                <a16:creationId xmlns:a16="http://schemas.microsoft.com/office/drawing/2014/main" id="{6683F269-D1F2-4524-8783-4961CDBC14B5}"/>
              </a:ext>
            </a:extLst>
          </p:cNvPr>
          <p:cNvGrpSpPr/>
          <p:nvPr/>
        </p:nvGrpSpPr>
        <p:grpSpPr>
          <a:xfrm rot="5400000">
            <a:off x="3672804" y="1604349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80" name="Oval 379">
              <a:extLst>
                <a:ext uri="{FF2B5EF4-FFF2-40B4-BE49-F238E27FC236}">
                  <a16:creationId xmlns:a16="http://schemas.microsoft.com/office/drawing/2014/main" id="{912910E1-9902-4CB4-A5FF-9039A407382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81" name="Straight Connector 380">
              <a:extLst>
                <a:ext uri="{FF2B5EF4-FFF2-40B4-BE49-F238E27FC236}">
                  <a16:creationId xmlns:a16="http://schemas.microsoft.com/office/drawing/2014/main" id="{DF8F2C29-2077-43DC-A0DA-1A5AC3DE760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2" name="Straight Connector 381">
              <a:extLst>
                <a:ext uri="{FF2B5EF4-FFF2-40B4-BE49-F238E27FC236}">
                  <a16:creationId xmlns:a16="http://schemas.microsoft.com/office/drawing/2014/main" id="{BF2FBC22-EB59-49EC-B272-F1F6455985B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9" name="Group 398">
            <a:extLst>
              <a:ext uri="{FF2B5EF4-FFF2-40B4-BE49-F238E27FC236}">
                <a16:creationId xmlns:a16="http://schemas.microsoft.com/office/drawing/2014/main" id="{B901E9C5-FF28-4A1D-AAB9-B6E49EA1A61F}"/>
              </a:ext>
            </a:extLst>
          </p:cNvPr>
          <p:cNvGrpSpPr/>
          <p:nvPr/>
        </p:nvGrpSpPr>
        <p:grpSpPr>
          <a:xfrm rot="5400000">
            <a:off x="3339226" y="3754146"/>
            <a:ext cx="91440" cy="182880"/>
            <a:chOff x="1696599" y="2606497"/>
            <a:chExt cx="91440" cy="182880"/>
          </a:xfrm>
        </p:grpSpPr>
        <p:sp>
          <p:nvSpPr>
            <p:cNvPr id="400" name="Oval 399">
              <a:extLst>
                <a:ext uri="{FF2B5EF4-FFF2-40B4-BE49-F238E27FC236}">
                  <a16:creationId xmlns:a16="http://schemas.microsoft.com/office/drawing/2014/main" id="{DE955FA9-B821-48CD-84A9-5AEB771204D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1" name="Straight Connector 400">
              <a:extLst>
                <a:ext uri="{FF2B5EF4-FFF2-40B4-BE49-F238E27FC236}">
                  <a16:creationId xmlns:a16="http://schemas.microsoft.com/office/drawing/2014/main" id="{0764855B-9FB4-4FC8-91F3-8B111774E381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2" name="Group 401">
            <a:extLst>
              <a:ext uri="{FF2B5EF4-FFF2-40B4-BE49-F238E27FC236}">
                <a16:creationId xmlns:a16="http://schemas.microsoft.com/office/drawing/2014/main" id="{F565DA32-90AA-415E-B8E4-029FB6E878BB}"/>
              </a:ext>
            </a:extLst>
          </p:cNvPr>
          <p:cNvGrpSpPr/>
          <p:nvPr/>
        </p:nvGrpSpPr>
        <p:grpSpPr>
          <a:xfrm rot="5400000">
            <a:off x="3344101" y="3043393"/>
            <a:ext cx="91440" cy="182880"/>
            <a:chOff x="1696599" y="2606497"/>
            <a:chExt cx="91440" cy="182880"/>
          </a:xfrm>
        </p:grpSpPr>
        <p:sp>
          <p:nvSpPr>
            <p:cNvPr id="403" name="Oval 402">
              <a:extLst>
                <a:ext uri="{FF2B5EF4-FFF2-40B4-BE49-F238E27FC236}">
                  <a16:creationId xmlns:a16="http://schemas.microsoft.com/office/drawing/2014/main" id="{14F5449B-5256-4D81-B214-1B51EF4E33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4" name="Straight Connector 403">
              <a:extLst>
                <a:ext uri="{FF2B5EF4-FFF2-40B4-BE49-F238E27FC236}">
                  <a16:creationId xmlns:a16="http://schemas.microsoft.com/office/drawing/2014/main" id="{E589A8D3-A3E9-4B45-A9D3-6E97C2078D52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5" name="Group 404">
            <a:extLst>
              <a:ext uri="{FF2B5EF4-FFF2-40B4-BE49-F238E27FC236}">
                <a16:creationId xmlns:a16="http://schemas.microsoft.com/office/drawing/2014/main" id="{6B25F24A-2C9A-4B72-B5E3-565ED14851B8}"/>
              </a:ext>
            </a:extLst>
          </p:cNvPr>
          <p:cNvGrpSpPr/>
          <p:nvPr/>
        </p:nvGrpSpPr>
        <p:grpSpPr>
          <a:xfrm rot="5400000">
            <a:off x="3343469" y="2261648"/>
            <a:ext cx="91440" cy="182880"/>
            <a:chOff x="1696599" y="2606497"/>
            <a:chExt cx="91440" cy="182880"/>
          </a:xfrm>
        </p:grpSpPr>
        <p:sp>
          <p:nvSpPr>
            <p:cNvPr id="406" name="Oval 405">
              <a:extLst>
                <a:ext uri="{FF2B5EF4-FFF2-40B4-BE49-F238E27FC236}">
                  <a16:creationId xmlns:a16="http://schemas.microsoft.com/office/drawing/2014/main" id="{F15636FE-D379-454F-A74F-AB473073ED9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7" name="Straight Connector 406">
              <a:extLst>
                <a:ext uri="{FF2B5EF4-FFF2-40B4-BE49-F238E27FC236}">
                  <a16:creationId xmlns:a16="http://schemas.microsoft.com/office/drawing/2014/main" id="{BE9AA9B9-36E5-44FC-A852-5DB2FCB03ED0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8" name="Group 407">
            <a:extLst>
              <a:ext uri="{FF2B5EF4-FFF2-40B4-BE49-F238E27FC236}">
                <a16:creationId xmlns:a16="http://schemas.microsoft.com/office/drawing/2014/main" id="{2765442C-3ED9-4E07-A07B-19B927B95819}"/>
              </a:ext>
            </a:extLst>
          </p:cNvPr>
          <p:cNvGrpSpPr/>
          <p:nvPr/>
        </p:nvGrpSpPr>
        <p:grpSpPr>
          <a:xfrm rot="5400000">
            <a:off x="3348474" y="1609978"/>
            <a:ext cx="91440" cy="182880"/>
            <a:chOff x="1696599" y="2606497"/>
            <a:chExt cx="91440" cy="182880"/>
          </a:xfrm>
        </p:grpSpPr>
        <p:sp>
          <p:nvSpPr>
            <p:cNvPr id="409" name="Oval 408">
              <a:extLst>
                <a:ext uri="{FF2B5EF4-FFF2-40B4-BE49-F238E27FC236}">
                  <a16:creationId xmlns:a16="http://schemas.microsoft.com/office/drawing/2014/main" id="{C3CEB39B-09BF-4096-BCE9-BEA5862FA87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0" name="Straight Connector 409">
              <a:extLst>
                <a:ext uri="{FF2B5EF4-FFF2-40B4-BE49-F238E27FC236}">
                  <a16:creationId xmlns:a16="http://schemas.microsoft.com/office/drawing/2014/main" id="{85CD0F8D-97C8-4A87-965D-D45083FD5E59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8" name="TextBox 387">
            <a:extLst>
              <a:ext uri="{FF2B5EF4-FFF2-40B4-BE49-F238E27FC236}">
                <a16:creationId xmlns:a16="http://schemas.microsoft.com/office/drawing/2014/main" id="{76345492-35B2-4F0E-984F-B202C92A5B22}"/>
              </a:ext>
            </a:extLst>
          </p:cNvPr>
          <p:cNvSpPr txBox="1"/>
          <p:nvPr/>
        </p:nvSpPr>
        <p:spPr>
          <a:xfrm>
            <a:off x="5090904" y="235337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COLUMN LEFT</a:t>
            </a:r>
          </a:p>
        </p:txBody>
      </p:sp>
    </p:spTree>
    <p:extLst>
      <p:ext uri="{BB962C8B-B14F-4D97-AF65-F5344CB8AC3E}">
        <p14:creationId xmlns:p14="http://schemas.microsoft.com/office/powerpoint/2010/main" val="23705354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E27CF1-3974-4822-A8F1-45505C052ACB}"/>
              </a:ext>
            </a:extLst>
          </p:cNvPr>
          <p:cNvSpPr txBox="1"/>
          <p:nvPr/>
        </p:nvSpPr>
        <p:spPr>
          <a:xfrm>
            <a:off x="322170" y="5491605"/>
            <a:ext cx="548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LEFT</a:t>
            </a:r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2BF5A5D4-1D8D-4DD7-86AA-B0758B2FE28A}"/>
              </a:ext>
            </a:extLst>
          </p:cNvPr>
          <p:cNvSpPr txBox="1"/>
          <p:nvPr/>
        </p:nvSpPr>
        <p:spPr>
          <a:xfrm>
            <a:off x="325905" y="6103613"/>
            <a:ext cx="587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RIGHT</a:t>
            </a: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EA8E3C34-C6CD-4084-BAB8-231FE614F445}"/>
              </a:ext>
            </a:extLst>
          </p:cNvPr>
          <p:cNvSpPr txBox="1"/>
          <p:nvPr/>
        </p:nvSpPr>
        <p:spPr>
          <a:xfrm>
            <a:off x="784901" y="5497458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HALF STEP</a:t>
            </a:r>
          </a:p>
        </p:txBody>
      </p:sp>
      <p:sp>
        <p:nvSpPr>
          <p:cNvPr id="317" name="TextBox 316">
            <a:extLst>
              <a:ext uri="{FF2B5EF4-FFF2-40B4-BE49-F238E27FC236}">
                <a16:creationId xmlns:a16="http://schemas.microsoft.com/office/drawing/2014/main" id="{290A1406-0FF5-44AC-864F-9DD7B16578DD}"/>
              </a:ext>
            </a:extLst>
          </p:cNvPr>
          <p:cNvSpPr txBox="1"/>
          <p:nvPr/>
        </p:nvSpPr>
        <p:spPr>
          <a:xfrm>
            <a:off x="1694485" y="5490638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FULL STEP</a:t>
            </a:r>
          </a:p>
        </p:txBody>
      </p:sp>
      <p:sp>
        <p:nvSpPr>
          <p:cNvPr id="318" name="TextBox 317">
            <a:extLst>
              <a:ext uri="{FF2B5EF4-FFF2-40B4-BE49-F238E27FC236}">
                <a16:creationId xmlns:a16="http://schemas.microsoft.com/office/drawing/2014/main" id="{A71FB44E-316D-481A-A803-F56443BC45DB}"/>
              </a:ext>
            </a:extLst>
          </p:cNvPr>
          <p:cNvSpPr txBox="1"/>
          <p:nvPr/>
        </p:nvSpPr>
        <p:spPr>
          <a:xfrm>
            <a:off x="2458706" y="5496481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PIVOT 45⁰</a:t>
            </a:r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FCB451F9-D20A-4788-9F1E-719725209A04}"/>
              </a:ext>
            </a:extLst>
          </p:cNvPr>
          <p:cNvSpPr txBox="1"/>
          <p:nvPr/>
        </p:nvSpPr>
        <p:spPr>
          <a:xfrm>
            <a:off x="3281228" y="5489661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PIVOT 90⁰</a:t>
            </a:r>
          </a:p>
        </p:txBody>
      </p:sp>
      <p:grpSp>
        <p:nvGrpSpPr>
          <p:cNvPr id="320" name="Group 319">
            <a:extLst>
              <a:ext uri="{FF2B5EF4-FFF2-40B4-BE49-F238E27FC236}">
                <a16:creationId xmlns:a16="http://schemas.microsoft.com/office/drawing/2014/main" id="{02368C1F-B964-46CA-9D8F-A7801B0820E5}"/>
              </a:ext>
            </a:extLst>
          </p:cNvPr>
          <p:cNvGrpSpPr/>
          <p:nvPr/>
        </p:nvGrpSpPr>
        <p:grpSpPr>
          <a:xfrm rot="5400000">
            <a:off x="1175480" y="5801204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321" name="Straight Connector 320">
              <a:extLst>
                <a:ext uri="{FF2B5EF4-FFF2-40B4-BE49-F238E27FC236}">
                  <a16:creationId xmlns:a16="http://schemas.microsoft.com/office/drawing/2014/main" id="{3C852896-FAE7-417F-AA09-CA4694A5C806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2" name="Oval 321">
              <a:extLst>
                <a:ext uri="{FF2B5EF4-FFF2-40B4-BE49-F238E27FC236}">
                  <a16:creationId xmlns:a16="http://schemas.microsoft.com/office/drawing/2014/main" id="{ECE8E0C6-DCAF-4E7A-9F59-D098BB9A7C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3" name="Group 322">
            <a:extLst>
              <a:ext uri="{FF2B5EF4-FFF2-40B4-BE49-F238E27FC236}">
                <a16:creationId xmlns:a16="http://schemas.microsoft.com/office/drawing/2014/main" id="{550FF672-13A9-41CC-A863-22C14F5A72BF}"/>
              </a:ext>
            </a:extLst>
          </p:cNvPr>
          <p:cNvGrpSpPr/>
          <p:nvPr/>
        </p:nvGrpSpPr>
        <p:grpSpPr>
          <a:xfrm rot="5400000">
            <a:off x="2084728" y="580070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24" name="Oval 323">
              <a:extLst>
                <a:ext uri="{FF2B5EF4-FFF2-40B4-BE49-F238E27FC236}">
                  <a16:creationId xmlns:a16="http://schemas.microsoft.com/office/drawing/2014/main" id="{FE19085E-0999-4DEA-BA8F-6889AABE221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25" name="Straight Connector 324">
              <a:extLst>
                <a:ext uri="{FF2B5EF4-FFF2-40B4-BE49-F238E27FC236}">
                  <a16:creationId xmlns:a16="http://schemas.microsoft.com/office/drawing/2014/main" id="{D4D85B7E-6F62-46A1-A693-35A328D46DB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>
              <a:extLst>
                <a:ext uri="{FF2B5EF4-FFF2-40B4-BE49-F238E27FC236}">
                  <a16:creationId xmlns:a16="http://schemas.microsoft.com/office/drawing/2014/main" id="{F46F757B-9749-4CA0-940D-C7443D5597B5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7" name="Group 326">
            <a:extLst>
              <a:ext uri="{FF2B5EF4-FFF2-40B4-BE49-F238E27FC236}">
                <a16:creationId xmlns:a16="http://schemas.microsoft.com/office/drawing/2014/main" id="{196C9BE8-173C-4C6D-9D1F-3F8A6478363A}"/>
              </a:ext>
            </a:extLst>
          </p:cNvPr>
          <p:cNvGrpSpPr/>
          <p:nvPr/>
        </p:nvGrpSpPr>
        <p:grpSpPr>
          <a:xfrm>
            <a:off x="2781271" y="5814643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328" name="Oval 327">
              <a:extLst>
                <a:ext uri="{FF2B5EF4-FFF2-40B4-BE49-F238E27FC236}">
                  <a16:creationId xmlns:a16="http://schemas.microsoft.com/office/drawing/2014/main" id="{BF090516-75E7-4C61-92E8-2DE69FA7FE6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29" name="Straight Connector 328">
              <a:extLst>
                <a:ext uri="{FF2B5EF4-FFF2-40B4-BE49-F238E27FC236}">
                  <a16:creationId xmlns:a16="http://schemas.microsoft.com/office/drawing/2014/main" id="{0C17DA11-48A8-4989-B556-5A944B9F6E7C}"/>
                </a:ext>
              </a:extLst>
            </p:cNvPr>
            <p:cNvCxnSpPr>
              <a:cxnSpLocks/>
              <a:stCxn id="328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>
              <a:extLst>
                <a:ext uri="{FF2B5EF4-FFF2-40B4-BE49-F238E27FC236}">
                  <a16:creationId xmlns:a16="http://schemas.microsoft.com/office/drawing/2014/main" id="{380D47DC-F953-469F-BEE6-435E08C0B60A}"/>
                </a:ext>
              </a:extLst>
            </p:cNvPr>
            <p:cNvCxnSpPr>
              <a:cxnSpLocks/>
              <a:stCxn id="328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>
              <a:extLst>
                <a:ext uri="{FF2B5EF4-FFF2-40B4-BE49-F238E27FC236}">
                  <a16:creationId xmlns:a16="http://schemas.microsoft.com/office/drawing/2014/main" id="{8BA1F5E2-806C-4442-B485-957633C72E0C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>
              <a:extLst>
                <a:ext uri="{FF2B5EF4-FFF2-40B4-BE49-F238E27FC236}">
                  <a16:creationId xmlns:a16="http://schemas.microsoft.com/office/drawing/2014/main" id="{F5EF326E-3EF3-4B53-9763-A031CF5EB1EF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4" name="Group 333">
            <a:extLst>
              <a:ext uri="{FF2B5EF4-FFF2-40B4-BE49-F238E27FC236}">
                <a16:creationId xmlns:a16="http://schemas.microsoft.com/office/drawing/2014/main" id="{7C5E7BF2-9B96-4411-AF05-58A508D41592}"/>
              </a:ext>
            </a:extLst>
          </p:cNvPr>
          <p:cNvGrpSpPr/>
          <p:nvPr/>
        </p:nvGrpSpPr>
        <p:grpSpPr>
          <a:xfrm>
            <a:off x="3626723" y="5832417"/>
            <a:ext cx="181608" cy="136552"/>
            <a:chOff x="4239007" y="3755223"/>
            <a:chExt cx="181608" cy="136552"/>
          </a:xfrm>
          <a:solidFill>
            <a:schemeClr val="bg1"/>
          </a:solidFill>
        </p:grpSpPr>
        <p:grpSp>
          <p:nvGrpSpPr>
            <p:cNvPr id="335" name="Group 334">
              <a:extLst>
                <a:ext uri="{FF2B5EF4-FFF2-40B4-BE49-F238E27FC236}">
                  <a16:creationId xmlns:a16="http://schemas.microsoft.com/office/drawing/2014/main" id="{33E00387-F9A4-46AB-9452-BFEB17253FF0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  <a:grpFill/>
          </p:grpSpPr>
          <p:sp>
            <p:nvSpPr>
              <p:cNvPr id="338" name="Oval 337">
                <a:extLst>
                  <a:ext uri="{FF2B5EF4-FFF2-40B4-BE49-F238E27FC236}">
                    <a16:creationId xmlns:a16="http://schemas.microsoft.com/office/drawing/2014/main" id="{96AF7D89-8259-4591-AE3A-5465D92EF9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39" name="Straight Connector 338">
                <a:extLst>
                  <a:ext uri="{FF2B5EF4-FFF2-40B4-BE49-F238E27FC236}">
                    <a16:creationId xmlns:a16="http://schemas.microsoft.com/office/drawing/2014/main" id="{F30C69FE-CFAB-4177-8DAC-6E45D0413668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>
                <a:extLst>
                  <a:ext uri="{FF2B5EF4-FFF2-40B4-BE49-F238E27FC236}">
                    <a16:creationId xmlns:a16="http://schemas.microsoft.com/office/drawing/2014/main" id="{6AA1F758-F6B2-4359-8158-88D3C894FDE9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6" name="Straight Connector 335">
              <a:extLst>
                <a:ext uri="{FF2B5EF4-FFF2-40B4-BE49-F238E27FC236}">
                  <a16:creationId xmlns:a16="http://schemas.microsoft.com/office/drawing/2014/main" id="{BA4380A3-E211-4526-A4BE-B66C11F9CB8E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Connector 336">
              <a:extLst>
                <a:ext uri="{FF2B5EF4-FFF2-40B4-BE49-F238E27FC236}">
                  <a16:creationId xmlns:a16="http://schemas.microsoft.com/office/drawing/2014/main" id="{71872E15-CE8C-4BF0-AB4F-FAC3117F75D1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3" name="Oval 342">
            <a:extLst>
              <a:ext uri="{FF2B5EF4-FFF2-40B4-BE49-F238E27FC236}">
                <a16:creationId xmlns:a16="http://schemas.microsoft.com/office/drawing/2014/main" id="{FC9AF081-8FE7-4774-9079-F5F41FD6C286}"/>
              </a:ext>
            </a:extLst>
          </p:cNvPr>
          <p:cNvSpPr>
            <a:spLocks noChangeAspect="1"/>
          </p:cNvSpPr>
          <p:nvPr/>
        </p:nvSpPr>
        <p:spPr>
          <a:xfrm rot="5400000">
            <a:off x="552193" y="5846924"/>
            <a:ext cx="91440" cy="914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2DD75BA8-9888-4AB4-9D95-2AC44191FAC5}"/>
              </a:ext>
            </a:extLst>
          </p:cNvPr>
          <p:cNvGrpSpPr/>
          <p:nvPr/>
        </p:nvGrpSpPr>
        <p:grpSpPr>
          <a:xfrm rot="5400000">
            <a:off x="1175480" y="6456039"/>
            <a:ext cx="91440" cy="182880"/>
            <a:chOff x="1696599" y="2606497"/>
            <a:chExt cx="91440" cy="182880"/>
          </a:xfrm>
        </p:grpSpPr>
        <p:sp>
          <p:nvSpPr>
            <p:cNvPr id="345" name="Oval 344">
              <a:extLst>
                <a:ext uri="{FF2B5EF4-FFF2-40B4-BE49-F238E27FC236}">
                  <a16:creationId xmlns:a16="http://schemas.microsoft.com/office/drawing/2014/main" id="{1C068F7A-CAB4-4F81-9CF8-0944152035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6" name="Straight Connector 345">
              <a:extLst>
                <a:ext uri="{FF2B5EF4-FFF2-40B4-BE49-F238E27FC236}">
                  <a16:creationId xmlns:a16="http://schemas.microsoft.com/office/drawing/2014/main" id="{935AE356-96E6-400B-89E0-12F7E9BC1B2E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8" name="Oval 347">
            <a:extLst>
              <a:ext uri="{FF2B5EF4-FFF2-40B4-BE49-F238E27FC236}">
                <a16:creationId xmlns:a16="http://schemas.microsoft.com/office/drawing/2014/main" id="{4D4188D5-9FD8-4256-AD8E-5A552765FA04}"/>
              </a:ext>
            </a:extLst>
          </p:cNvPr>
          <p:cNvSpPr>
            <a:spLocks noChangeAspect="1"/>
          </p:cNvSpPr>
          <p:nvPr/>
        </p:nvSpPr>
        <p:spPr>
          <a:xfrm rot="5400000">
            <a:off x="547884" y="6499891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CCED2FEB-84B1-412E-9988-00F0AE445910}"/>
              </a:ext>
            </a:extLst>
          </p:cNvPr>
          <p:cNvGrpSpPr/>
          <p:nvPr/>
        </p:nvGrpSpPr>
        <p:grpSpPr>
          <a:xfrm rot="5400000">
            <a:off x="2078621" y="6452998"/>
            <a:ext cx="92112" cy="184555"/>
            <a:chOff x="1696599" y="2604822"/>
            <a:chExt cx="92112" cy="184555"/>
          </a:xfrm>
        </p:grpSpPr>
        <p:sp>
          <p:nvSpPr>
            <p:cNvPr id="351" name="Oval 350">
              <a:extLst>
                <a:ext uri="{FF2B5EF4-FFF2-40B4-BE49-F238E27FC236}">
                  <a16:creationId xmlns:a16="http://schemas.microsoft.com/office/drawing/2014/main" id="{84869073-4E9B-4FCE-A743-E66C02C0A75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2" name="Straight Connector 351">
              <a:extLst>
                <a:ext uri="{FF2B5EF4-FFF2-40B4-BE49-F238E27FC236}">
                  <a16:creationId xmlns:a16="http://schemas.microsoft.com/office/drawing/2014/main" id="{5DF22AD5-3AD1-4B96-94CA-0AE3283FA19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Straight Connector 352">
              <a:extLst>
                <a:ext uri="{FF2B5EF4-FFF2-40B4-BE49-F238E27FC236}">
                  <a16:creationId xmlns:a16="http://schemas.microsoft.com/office/drawing/2014/main" id="{830EEBA9-5602-44D2-98B3-474297160FD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4" name="Group 353">
            <a:extLst>
              <a:ext uri="{FF2B5EF4-FFF2-40B4-BE49-F238E27FC236}">
                <a16:creationId xmlns:a16="http://schemas.microsoft.com/office/drawing/2014/main" id="{20915F1D-DCE7-412D-B76B-0A213A02D60D}"/>
              </a:ext>
            </a:extLst>
          </p:cNvPr>
          <p:cNvGrpSpPr/>
          <p:nvPr/>
        </p:nvGrpSpPr>
        <p:grpSpPr>
          <a:xfrm>
            <a:off x="2783981" y="6466939"/>
            <a:ext cx="165949" cy="156001"/>
            <a:chOff x="2321442" y="4560245"/>
            <a:chExt cx="165949" cy="156001"/>
          </a:xfrm>
        </p:grpSpPr>
        <p:sp>
          <p:nvSpPr>
            <p:cNvPr id="355" name="Oval 354">
              <a:extLst>
                <a:ext uri="{FF2B5EF4-FFF2-40B4-BE49-F238E27FC236}">
                  <a16:creationId xmlns:a16="http://schemas.microsoft.com/office/drawing/2014/main" id="{77F4E637-C403-43EB-9995-BFD37487232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6" name="Straight Connector 355">
              <a:extLst>
                <a:ext uri="{FF2B5EF4-FFF2-40B4-BE49-F238E27FC236}">
                  <a16:creationId xmlns:a16="http://schemas.microsoft.com/office/drawing/2014/main" id="{F88F7C6A-29B8-4B02-84D4-B3AA5C355361}"/>
                </a:ext>
              </a:extLst>
            </p:cNvPr>
            <p:cNvCxnSpPr>
              <a:cxnSpLocks/>
              <a:stCxn id="355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>
              <a:extLst>
                <a:ext uri="{FF2B5EF4-FFF2-40B4-BE49-F238E27FC236}">
                  <a16:creationId xmlns:a16="http://schemas.microsoft.com/office/drawing/2014/main" id="{24F658A9-75C0-49ED-A678-A61EC6AB2F63}"/>
                </a:ext>
              </a:extLst>
            </p:cNvPr>
            <p:cNvCxnSpPr>
              <a:cxnSpLocks/>
              <a:stCxn id="355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Connector 357">
              <a:extLst>
                <a:ext uri="{FF2B5EF4-FFF2-40B4-BE49-F238E27FC236}">
                  <a16:creationId xmlns:a16="http://schemas.microsoft.com/office/drawing/2014/main" id="{4CB4A3FF-EACE-482B-BCB5-9BBB987A2D9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Connector 358">
              <a:extLst>
                <a:ext uri="{FF2B5EF4-FFF2-40B4-BE49-F238E27FC236}">
                  <a16:creationId xmlns:a16="http://schemas.microsoft.com/office/drawing/2014/main" id="{CFD3D1C0-ECA7-43F1-9EAF-E58D421FAF1D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0" name="Group 359">
            <a:extLst>
              <a:ext uri="{FF2B5EF4-FFF2-40B4-BE49-F238E27FC236}">
                <a16:creationId xmlns:a16="http://schemas.microsoft.com/office/drawing/2014/main" id="{4858C514-4103-4661-8D26-40BBE28F23F2}"/>
              </a:ext>
            </a:extLst>
          </p:cNvPr>
          <p:cNvGrpSpPr/>
          <p:nvPr/>
        </p:nvGrpSpPr>
        <p:grpSpPr>
          <a:xfrm>
            <a:off x="3631108" y="6487669"/>
            <a:ext cx="181608" cy="136552"/>
            <a:chOff x="4239007" y="3755223"/>
            <a:chExt cx="181608" cy="136552"/>
          </a:xfrm>
        </p:grpSpPr>
        <p:grpSp>
          <p:nvGrpSpPr>
            <p:cNvPr id="361" name="Group 360">
              <a:extLst>
                <a:ext uri="{FF2B5EF4-FFF2-40B4-BE49-F238E27FC236}">
                  <a16:creationId xmlns:a16="http://schemas.microsoft.com/office/drawing/2014/main" id="{8C13B8F4-E2CE-4F1B-A4C5-9B89A59462B9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</p:grpSpPr>
          <p:sp>
            <p:nvSpPr>
              <p:cNvPr id="364" name="Oval 363">
                <a:extLst>
                  <a:ext uri="{FF2B5EF4-FFF2-40B4-BE49-F238E27FC236}">
                    <a16:creationId xmlns:a16="http://schemas.microsoft.com/office/drawing/2014/main" id="{F0C26BFA-F61C-41D6-9803-1658968A205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65" name="Straight Connector 364">
                <a:extLst>
                  <a:ext uri="{FF2B5EF4-FFF2-40B4-BE49-F238E27FC236}">
                    <a16:creationId xmlns:a16="http://schemas.microsoft.com/office/drawing/2014/main" id="{85B8E7CD-4A07-420F-AA9C-8D98504976DB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Straight Connector 365">
                <a:extLst>
                  <a:ext uri="{FF2B5EF4-FFF2-40B4-BE49-F238E27FC236}">
                    <a16:creationId xmlns:a16="http://schemas.microsoft.com/office/drawing/2014/main" id="{2F68D025-5B72-42EB-BFDD-5035D0E3BEB9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2" name="Straight Connector 361">
              <a:extLst>
                <a:ext uri="{FF2B5EF4-FFF2-40B4-BE49-F238E27FC236}">
                  <a16:creationId xmlns:a16="http://schemas.microsoft.com/office/drawing/2014/main" id="{66768AF4-1C6E-43EF-88FA-84ACFF19CCA8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Straight Connector 362">
              <a:extLst>
                <a:ext uri="{FF2B5EF4-FFF2-40B4-BE49-F238E27FC236}">
                  <a16:creationId xmlns:a16="http://schemas.microsoft.com/office/drawing/2014/main" id="{46339183-8F80-4952-958B-A985C73B0C7A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065DC02-6818-4861-A319-8AFD8CFD1DAC}"/>
              </a:ext>
            </a:extLst>
          </p:cNvPr>
          <p:cNvGrpSpPr/>
          <p:nvPr/>
        </p:nvGrpSpPr>
        <p:grpSpPr>
          <a:xfrm>
            <a:off x="7911169" y="6210290"/>
            <a:ext cx="92112" cy="184555"/>
            <a:chOff x="1696599" y="2604822"/>
            <a:chExt cx="92112" cy="184555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411D676-6308-4869-B510-3E658A88A2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6CEFE97-AE8C-4E57-89DE-6D600E1849B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5906173-7F9C-4380-870E-078B65AB0AD6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E9DB956-3F2D-4D12-8FB5-CB148E2C9033}"/>
              </a:ext>
            </a:extLst>
          </p:cNvPr>
          <p:cNvGrpSpPr/>
          <p:nvPr/>
        </p:nvGrpSpPr>
        <p:grpSpPr>
          <a:xfrm>
            <a:off x="7905163" y="5608253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F198E5E-99B7-4F7F-A21C-EF998BA44AE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CA9056A-3C9F-4E9C-8FA1-BE3DC098096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AB160DF-9094-4684-AE3F-FF236702E15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2CD0D98-A57E-4BC2-9C1E-AA1C415432A7}"/>
              </a:ext>
            </a:extLst>
          </p:cNvPr>
          <p:cNvGrpSpPr/>
          <p:nvPr/>
        </p:nvGrpSpPr>
        <p:grpSpPr>
          <a:xfrm>
            <a:off x="8677042" y="6210209"/>
            <a:ext cx="92112" cy="184555"/>
            <a:chOff x="1696599" y="2604822"/>
            <a:chExt cx="92112" cy="184555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F274A32-84E7-456F-AC2F-72AB95E06F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0387801-60C2-47DE-8F69-D7C955497BE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A67D7B5-3CD3-462F-AC59-CB2C6348F4E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2C727C4-D14A-4400-A57B-6B05F50DED9D}"/>
              </a:ext>
            </a:extLst>
          </p:cNvPr>
          <p:cNvGrpSpPr/>
          <p:nvPr/>
        </p:nvGrpSpPr>
        <p:grpSpPr>
          <a:xfrm>
            <a:off x="9437261" y="6205363"/>
            <a:ext cx="92112" cy="184555"/>
            <a:chOff x="1696599" y="2604822"/>
            <a:chExt cx="92112" cy="184555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BE6FCF3-75ED-428A-A40A-AC989BFE45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3435842-3A4E-485A-A80B-E9777501B3F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299A864-6BF1-40B0-AEEE-FB8A2D3044F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7919C85-FCB7-4F34-B04A-8DC4981D7E21}"/>
              </a:ext>
            </a:extLst>
          </p:cNvPr>
          <p:cNvGrpSpPr/>
          <p:nvPr/>
        </p:nvGrpSpPr>
        <p:grpSpPr>
          <a:xfrm>
            <a:off x="10065284" y="6210711"/>
            <a:ext cx="92112" cy="184555"/>
            <a:chOff x="1696599" y="2604822"/>
            <a:chExt cx="92112" cy="184555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9DA557E-98CE-43F3-AE48-4410BFA3F5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A54BA03-3994-4EC4-BAF5-C4D9C3E9B00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77A63B1-350C-45EA-AF6B-FE92D728E64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7168728-15FB-40DD-AD81-973C7077DD17}"/>
              </a:ext>
            </a:extLst>
          </p:cNvPr>
          <p:cNvGrpSpPr/>
          <p:nvPr/>
        </p:nvGrpSpPr>
        <p:grpSpPr>
          <a:xfrm>
            <a:off x="8673553" y="5609928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30B6CC7-3E61-483E-BF7B-A7D5F55A21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B98BA55-FB13-448F-9F75-DCB2A26BE2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A2F3B66-E8D5-410D-89EB-2EC2A217EEB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56390D9-14BB-445C-8FC4-A68CA65A224C}"/>
              </a:ext>
            </a:extLst>
          </p:cNvPr>
          <p:cNvGrpSpPr/>
          <p:nvPr/>
        </p:nvGrpSpPr>
        <p:grpSpPr>
          <a:xfrm>
            <a:off x="9436376" y="5601219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0F1BC0E-D808-4B14-846C-83B426E199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5C12436-4BCF-4B26-BF35-99000D724A6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741719D-1F3E-4D81-83BD-93E427C5477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CC2A040-C5D0-4E25-A0C1-E1BCD0984956}"/>
              </a:ext>
            </a:extLst>
          </p:cNvPr>
          <p:cNvGrpSpPr/>
          <p:nvPr/>
        </p:nvGrpSpPr>
        <p:grpSpPr>
          <a:xfrm>
            <a:off x="10064984" y="560714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74466E4-2CBB-4094-81F4-46644837EC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7C752026-DC09-44A6-824D-3C5128C0A86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382E5350-670E-4F55-AF04-33C3AD7158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1A23735-1F00-44CF-B1CF-0AD3F9F74649}"/>
              </a:ext>
            </a:extLst>
          </p:cNvPr>
          <p:cNvGrpSpPr/>
          <p:nvPr/>
        </p:nvGrpSpPr>
        <p:grpSpPr>
          <a:xfrm>
            <a:off x="7909048" y="5008465"/>
            <a:ext cx="92112" cy="184555"/>
            <a:chOff x="1696599" y="2604822"/>
            <a:chExt cx="92112" cy="184555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022D9B7A-7B7A-4242-B5C6-56C909DA6A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7E3E1E8-8E3B-4B4E-997B-9B78F88833D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2EC13067-DD00-4752-A134-D9B7B99D0D1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181C051-CFFC-4894-BC40-E9F49FCD8C4D}"/>
              </a:ext>
            </a:extLst>
          </p:cNvPr>
          <p:cNvGrpSpPr/>
          <p:nvPr/>
        </p:nvGrpSpPr>
        <p:grpSpPr>
          <a:xfrm>
            <a:off x="8677300" y="5008465"/>
            <a:ext cx="92112" cy="184555"/>
            <a:chOff x="1696599" y="2604822"/>
            <a:chExt cx="92112" cy="184555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93045A19-2657-4CFF-A88C-3F1434B30B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12462845-08F2-458A-B76B-212AE52229F6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E5B76BD5-EC6B-439A-80A3-CF564BCE45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6DD63EDB-30BB-414A-8D0E-B0AF0762E75B}"/>
              </a:ext>
            </a:extLst>
          </p:cNvPr>
          <p:cNvGrpSpPr/>
          <p:nvPr/>
        </p:nvGrpSpPr>
        <p:grpSpPr>
          <a:xfrm>
            <a:off x="9436727" y="5001431"/>
            <a:ext cx="92112" cy="184555"/>
            <a:chOff x="1696599" y="2604822"/>
            <a:chExt cx="92112" cy="184555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C557523B-8742-4571-A171-56C22136BA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8A5ED32D-5BD4-4EA2-A05F-E437E827058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3AE8B592-352E-4D6C-A2CE-79D8678BD89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7CA0293-BD62-41FF-A141-62C05456CD57}"/>
              </a:ext>
            </a:extLst>
          </p:cNvPr>
          <p:cNvGrpSpPr/>
          <p:nvPr/>
        </p:nvGrpSpPr>
        <p:grpSpPr>
          <a:xfrm>
            <a:off x="10064612" y="5003102"/>
            <a:ext cx="92112" cy="184555"/>
            <a:chOff x="1696599" y="2604822"/>
            <a:chExt cx="92112" cy="184555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D86EE249-33B5-4AC6-848F-55CBB53700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B7C15C6D-8DC0-4F06-BDEF-70DFD5F5E60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21EABA4-2809-4997-AE37-ABE10B3EBD5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3DD864B-9772-4246-8B42-18CB03A2B718}"/>
              </a:ext>
            </a:extLst>
          </p:cNvPr>
          <p:cNvGrpSpPr/>
          <p:nvPr/>
        </p:nvGrpSpPr>
        <p:grpSpPr>
          <a:xfrm rot="5400000">
            <a:off x="7841524" y="3811942"/>
            <a:ext cx="181608" cy="136552"/>
            <a:chOff x="4239007" y="3755223"/>
            <a:chExt cx="181608" cy="136552"/>
          </a:xfrm>
          <a:solidFill>
            <a:schemeClr val="tx1"/>
          </a:solidFill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3918E800-ED57-4D59-8562-DDDBBE609369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  <a:grpFill/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176F70F8-0CEB-4103-84DE-99FD88DE9C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94A3AB30-12F8-411C-A954-5A96B67B30C4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48E48758-CB8B-417C-A799-7F91957DF3EB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FCC97719-1805-4313-81AC-E1AEA3CE9BD6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1462BCCB-2155-4754-9131-6C90E4449989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964D6A0-60E4-433C-B200-D21E0092E9BD}"/>
              </a:ext>
            </a:extLst>
          </p:cNvPr>
          <p:cNvGrpSpPr/>
          <p:nvPr/>
        </p:nvGrpSpPr>
        <p:grpSpPr>
          <a:xfrm rot="5400000">
            <a:off x="7880043" y="3081674"/>
            <a:ext cx="165949" cy="156001"/>
            <a:chOff x="2321442" y="4560245"/>
            <a:chExt cx="165949" cy="156001"/>
          </a:xfrm>
          <a:solidFill>
            <a:schemeClr val="tx1"/>
          </a:solidFill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68AB7771-21F6-45F0-8B4A-51B7DDB9ED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4E0D7D93-E57A-4E8D-B97C-0F033EBA12C4}"/>
                </a:ext>
              </a:extLst>
            </p:cNvPr>
            <p:cNvCxnSpPr>
              <a:cxnSpLocks/>
              <a:stCxn id="93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7901BB7B-F8BC-445C-AD6B-C1C4396C59B1}"/>
                </a:ext>
              </a:extLst>
            </p:cNvPr>
            <p:cNvCxnSpPr>
              <a:cxnSpLocks/>
              <a:stCxn id="93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B8B5FDC7-394C-4FBE-9C2B-B982200087E3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5172AEE5-6D59-481B-8613-CCFFCEE2B29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02C1D29-132F-42BD-AC8F-26AEA818992A}"/>
              </a:ext>
            </a:extLst>
          </p:cNvPr>
          <p:cNvGrpSpPr/>
          <p:nvPr/>
        </p:nvGrpSpPr>
        <p:grpSpPr>
          <a:xfrm rot="5400000">
            <a:off x="7868219" y="2301776"/>
            <a:ext cx="165949" cy="156001"/>
            <a:chOff x="2321442" y="4560245"/>
            <a:chExt cx="165949" cy="156001"/>
          </a:xfrm>
          <a:solidFill>
            <a:schemeClr val="tx1"/>
          </a:solidFill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B5F88C0A-C1DF-46E7-9918-5F49828737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ABF47D65-3B08-4CAE-843A-B5E09EEAAD68}"/>
                </a:ext>
              </a:extLst>
            </p:cNvPr>
            <p:cNvCxnSpPr>
              <a:cxnSpLocks/>
              <a:stCxn id="100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B12FEE5A-D3F4-4CC6-A453-5CEAF0603EF3}"/>
                </a:ext>
              </a:extLst>
            </p:cNvPr>
            <p:cNvCxnSpPr>
              <a:cxnSpLocks/>
              <a:stCxn id="100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BCA86C5D-1D2A-4266-A311-88D7FE092446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5CFCD1D4-4F8B-453E-A814-90FCB3A7A60A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0807D78B-8FBB-42BC-A58D-92A1E757D6F7}"/>
              </a:ext>
            </a:extLst>
          </p:cNvPr>
          <p:cNvGrpSpPr/>
          <p:nvPr/>
        </p:nvGrpSpPr>
        <p:grpSpPr>
          <a:xfrm rot="5400000">
            <a:off x="7868196" y="1654233"/>
            <a:ext cx="165949" cy="156001"/>
            <a:chOff x="2321442" y="4560245"/>
            <a:chExt cx="165949" cy="156001"/>
          </a:xfrm>
          <a:solidFill>
            <a:schemeClr val="tx1"/>
          </a:solidFill>
        </p:grpSpPr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4F612D0F-8FEF-4AAE-86D1-C3561E9CA8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F2B97590-8FBA-4060-8789-DCB431915318}"/>
                </a:ext>
              </a:extLst>
            </p:cNvPr>
            <p:cNvCxnSpPr>
              <a:cxnSpLocks/>
              <a:stCxn id="106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11CB2D8-2E53-41B9-AAD3-2B77CA2B924A}"/>
                </a:ext>
              </a:extLst>
            </p:cNvPr>
            <p:cNvCxnSpPr>
              <a:cxnSpLocks/>
              <a:stCxn id="106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D639860A-D5E4-4755-BD48-D3362AE72205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4208AF34-F593-4281-BC6D-9F2485A2A6A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366D6ACC-AE0E-4147-B758-E7EF744531E0}"/>
              </a:ext>
            </a:extLst>
          </p:cNvPr>
          <p:cNvGrpSpPr/>
          <p:nvPr/>
        </p:nvGrpSpPr>
        <p:grpSpPr>
          <a:xfrm rot="8100000">
            <a:off x="8249326" y="193435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A5ED21DA-5E31-47FA-B3C5-42C2E702AEC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172C40A5-FB74-471F-929B-48AAE3628EE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97154D09-482A-4B0C-8623-2C1A88E875B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79F23C9C-A912-4D50-BEE9-3132C25A6E63}"/>
              </a:ext>
            </a:extLst>
          </p:cNvPr>
          <p:cNvGrpSpPr/>
          <p:nvPr/>
        </p:nvGrpSpPr>
        <p:grpSpPr>
          <a:xfrm rot="8100000">
            <a:off x="8321817" y="2649094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C168DC8C-5EE6-4748-BE98-DA801FA987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2B930424-30E3-449D-8D63-CB4BF56B727B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61355D25-BCC3-4BF1-A432-91817F5DBEB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89656D5B-1FBB-4B07-88DB-50A7410BCFFB}"/>
              </a:ext>
            </a:extLst>
          </p:cNvPr>
          <p:cNvGrpSpPr/>
          <p:nvPr/>
        </p:nvGrpSpPr>
        <p:grpSpPr>
          <a:xfrm rot="8100000">
            <a:off x="8275891" y="3377238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4B7AB8CE-6253-4A5C-9C6A-D060F41452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17B09B8E-11D2-4D15-A2DA-F55DD4DF845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B9BA4B1F-D76E-45F0-B192-81FEBB89AA3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0BB4D0A-BDDD-40B3-931F-5CFD840330F7}"/>
              </a:ext>
            </a:extLst>
          </p:cNvPr>
          <p:cNvGrpSpPr/>
          <p:nvPr/>
        </p:nvGrpSpPr>
        <p:grpSpPr>
          <a:xfrm rot="5400000">
            <a:off x="8587687" y="3806310"/>
            <a:ext cx="185759" cy="158037"/>
            <a:chOff x="3340443" y="3523256"/>
            <a:chExt cx="185759" cy="158037"/>
          </a:xfrm>
          <a:solidFill>
            <a:schemeClr val="tx1"/>
          </a:solidFill>
        </p:grpSpPr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60472DD8-3479-4BFE-B169-8353F3C547BD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C1A46261-90EB-46EF-9965-6D4B72FE49FD}"/>
                </a:ext>
              </a:extLst>
            </p:cNvPr>
            <p:cNvCxnSpPr>
              <a:cxnSpLocks/>
              <a:stCxn id="124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11ED1095-D304-4AC6-9686-9F1BAA779A0C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D85CD12E-BF4A-43B6-B675-A35C6C2E4BF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9D1D1B1B-6F30-4B40-97B1-0672F157187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94973B93-B1A6-4BE9-AF4E-A029B890085C}"/>
              </a:ext>
            </a:extLst>
          </p:cNvPr>
          <p:cNvGrpSpPr/>
          <p:nvPr/>
        </p:nvGrpSpPr>
        <p:grpSpPr>
          <a:xfrm rot="8100000">
            <a:off x="8659513" y="2990861"/>
            <a:ext cx="92112" cy="184555"/>
            <a:chOff x="1696599" y="2604822"/>
            <a:chExt cx="92112" cy="184555"/>
          </a:xfrm>
          <a:solidFill>
            <a:schemeClr val="tx1"/>
          </a:solidFill>
        </p:grpSpPr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B715F09D-CAE1-46C5-B4AD-CC470B2123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B12DEE21-99C3-4C59-8B18-5AF2603F06C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CEE4ACCF-2475-4FEA-AA39-CEED744001DD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9C5A1120-6B01-4D62-844A-9AC70F5B1788}"/>
              </a:ext>
            </a:extLst>
          </p:cNvPr>
          <p:cNvGrpSpPr/>
          <p:nvPr/>
        </p:nvGrpSpPr>
        <p:grpSpPr>
          <a:xfrm rot="8100000">
            <a:off x="8634566" y="2327493"/>
            <a:ext cx="92112" cy="184555"/>
            <a:chOff x="1696599" y="2604822"/>
            <a:chExt cx="92112" cy="184555"/>
          </a:xfrm>
          <a:solidFill>
            <a:schemeClr val="tx1"/>
          </a:solidFill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196E2391-3624-4D85-8AEB-7BFB7077AD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BC62CB45-248E-4BD3-BD77-4D49F764779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70ED0583-991C-45CC-82F4-FB029A4FD21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E36B744B-7F19-47B6-BC46-80927C2386E6}"/>
              </a:ext>
            </a:extLst>
          </p:cNvPr>
          <p:cNvGrpSpPr/>
          <p:nvPr/>
        </p:nvGrpSpPr>
        <p:grpSpPr>
          <a:xfrm rot="8100000">
            <a:off x="8981061" y="267031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2514E26C-0164-421D-9122-F0FD9A58A0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E5E2B2D3-D42B-4C04-9EBE-3300250C01D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8D6872FB-58D4-42D4-8800-15612038ED6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6D7822D2-C83C-4FA8-818C-3644BC2A1752}"/>
              </a:ext>
            </a:extLst>
          </p:cNvPr>
          <p:cNvGrpSpPr/>
          <p:nvPr/>
        </p:nvGrpSpPr>
        <p:grpSpPr>
          <a:xfrm rot="8100000">
            <a:off x="9368868" y="3060769"/>
            <a:ext cx="92112" cy="184555"/>
            <a:chOff x="1696599" y="2604822"/>
            <a:chExt cx="92112" cy="184555"/>
          </a:xfrm>
          <a:solidFill>
            <a:schemeClr val="tx1"/>
          </a:solidFill>
        </p:grpSpPr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C77310B0-F459-40EB-8033-569C4799B7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47B49060-C115-49DC-8703-A2FFD7DD0A1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C257D8C8-0F82-42A2-921D-BA822359EAA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AEA8FCDD-7D7B-40CA-85E6-1CC297F323CF}"/>
              </a:ext>
            </a:extLst>
          </p:cNvPr>
          <p:cNvGrpSpPr/>
          <p:nvPr/>
        </p:nvGrpSpPr>
        <p:grpSpPr>
          <a:xfrm rot="8100000">
            <a:off x="9760117" y="344861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7B808466-6147-4F80-B1DE-9A41449B783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AD630A35-D1B2-43D9-B580-ADEA85235DE2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214504B8-2E2C-49A9-A68F-60140C9C3FC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3629D799-6073-41E4-B50B-4E5E6ABB447C}"/>
              </a:ext>
            </a:extLst>
          </p:cNvPr>
          <p:cNvGrpSpPr/>
          <p:nvPr/>
        </p:nvGrpSpPr>
        <p:grpSpPr>
          <a:xfrm rot="5400000">
            <a:off x="9986104" y="3803917"/>
            <a:ext cx="185759" cy="158037"/>
            <a:chOff x="3340443" y="3523256"/>
            <a:chExt cx="185759" cy="158037"/>
          </a:xfrm>
          <a:solidFill>
            <a:schemeClr val="tx1"/>
          </a:solidFill>
        </p:grpSpPr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C15DB917-CFC5-4FA8-BCDB-1B9A6461C43C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68C56584-6202-4DA7-B844-E85BD8A4AE6F}"/>
                </a:ext>
              </a:extLst>
            </p:cNvPr>
            <p:cNvCxnSpPr>
              <a:cxnSpLocks/>
              <a:stCxn id="15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CA7B8D7C-8B85-450D-97B7-2FDCCCA7C365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75FC5DB3-3522-4DE0-B711-495F4223AFD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D838FF8D-C610-417D-8C37-28E5D79D151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CDCF5B4D-C3E5-45E9-B16D-37887DD32E59}"/>
              </a:ext>
            </a:extLst>
          </p:cNvPr>
          <p:cNvGrpSpPr/>
          <p:nvPr/>
        </p:nvGrpSpPr>
        <p:grpSpPr>
          <a:xfrm rot="8100000">
            <a:off x="9056057" y="338943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F3E54AC7-D03F-4E63-88F8-4FCC4B9500A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F98E9A34-1324-401F-B5D5-A9B17796219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868B7D2B-B4D2-47E4-8ED0-886DCCC1049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AAD201BB-5F2F-4D80-93A4-E836330BA615}"/>
              </a:ext>
            </a:extLst>
          </p:cNvPr>
          <p:cNvGrpSpPr/>
          <p:nvPr/>
        </p:nvGrpSpPr>
        <p:grpSpPr>
          <a:xfrm rot="5400000">
            <a:off x="9347545" y="3807962"/>
            <a:ext cx="185759" cy="158037"/>
            <a:chOff x="3340443" y="3523256"/>
            <a:chExt cx="185759" cy="158037"/>
          </a:xfrm>
          <a:solidFill>
            <a:schemeClr val="tx1"/>
          </a:solidFill>
        </p:grpSpPr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A594549D-24B9-456B-9BF2-3EEB7F29E2E9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53D5922B-6F83-4989-B0CA-9EA7C98D6D11}"/>
                </a:ext>
              </a:extLst>
            </p:cNvPr>
            <p:cNvCxnSpPr>
              <a:cxnSpLocks/>
              <a:stCxn id="16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721FF823-5F8A-4318-853E-E03B3DB91258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F5513B2A-232C-4B0E-8AD0-CF738878768A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C86814A7-045C-4FAC-9599-674399FE362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6514B54F-4914-4C80-BCF6-207C4A6405CA}"/>
              </a:ext>
            </a:extLst>
          </p:cNvPr>
          <p:cNvGrpSpPr/>
          <p:nvPr/>
        </p:nvGrpSpPr>
        <p:grpSpPr>
          <a:xfrm rot="10800000">
            <a:off x="7910347" y="439747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15E8838C-7950-4CF9-B629-0DAF2CB43F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D9C264C9-B1C2-4C7A-ADBC-32A23318BC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E5CD168F-1AF0-47C3-8479-D67DA21C8CB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232A6985-FABF-4560-BD24-AD67613F7214}"/>
              </a:ext>
            </a:extLst>
          </p:cNvPr>
          <p:cNvGrpSpPr/>
          <p:nvPr/>
        </p:nvGrpSpPr>
        <p:grpSpPr>
          <a:xfrm rot="10800000">
            <a:off x="8676554" y="439747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4483C1E8-2E50-4E68-9F78-AD1AA4D07C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F5B5B5F1-4863-4431-8EE7-60C9B4D67CA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31886D0E-E0E8-40F2-85BA-2B9500BE53C0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A5683167-B196-4B62-8C09-4399A170B291}"/>
              </a:ext>
            </a:extLst>
          </p:cNvPr>
          <p:cNvGrpSpPr/>
          <p:nvPr/>
        </p:nvGrpSpPr>
        <p:grpSpPr>
          <a:xfrm rot="10800000">
            <a:off x="9435892" y="439747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CD27E8C3-D261-4964-B2A6-2AA75CFE86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D3B9B068-73C0-4FBE-9A0C-8D8BBB25541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704AB4CF-5351-48F3-95F0-8A1DD19D311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C743EC42-7C65-4476-AAEF-BD7275CBEE2D}"/>
              </a:ext>
            </a:extLst>
          </p:cNvPr>
          <p:cNvGrpSpPr/>
          <p:nvPr/>
        </p:nvGrpSpPr>
        <p:grpSpPr>
          <a:xfrm rot="10800000">
            <a:off x="10066444" y="439745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489AD84A-78D0-43F1-BA98-AFB413C2A6B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051C1B7E-D9B2-474F-A888-CEF136C50BD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169F3A41-5283-42D2-ABD7-9DFDBC4220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1CCC287B-50D1-42B7-A5AF-A5BB6BC9AEF5}"/>
              </a:ext>
            </a:extLst>
          </p:cNvPr>
          <p:cNvGrpSpPr/>
          <p:nvPr/>
        </p:nvGrpSpPr>
        <p:grpSpPr>
          <a:xfrm rot="5400000">
            <a:off x="7313416" y="303562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E6B1D09A-7D9B-4536-B781-73ADF691B4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C8BABF6E-4A82-4891-86F0-789CB90DE87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7A3CE657-9512-486C-B355-B09C1D8BE41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0838C196-7D2F-4060-975A-0DEC0388A634}"/>
              </a:ext>
            </a:extLst>
          </p:cNvPr>
          <p:cNvGrpSpPr/>
          <p:nvPr/>
        </p:nvGrpSpPr>
        <p:grpSpPr>
          <a:xfrm rot="5400000">
            <a:off x="7314897" y="2250977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3AF20802-8B53-4E68-9A9F-4C339BBDCFE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AA485034-E045-4351-8340-072242172257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28AE64E2-935F-4586-9F29-874D9ADB2A8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4FF8A0CA-C74B-424C-95AC-545296CC8F9C}"/>
              </a:ext>
            </a:extLst>
          </p:cNvPr>
          <p:cNvGrpSpPr/>
          <p:nvPr/>
        </p:nvGrpSpPr>
        <p:grpSpPr>
          <a:xfrm rot="5400000">
            <a:off x="7317260" y="1604543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0E6B8E04-03C1-47B1-B4C4-C880A010EDD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id="{BF95FC9D-FDC6-42CE-8D7B-8C687D8F944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8DD3BD0F-1E31-4389-8315-DA9CF49677F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14AA1689-A556-4A9F-9D70-F03630CBEC17}"/>
              </a:ext>
            </a:extLst>
          </p:cNvPr>
          <p:cNvGrpSpPr/>
          <p:nvPr/>
        </p:nvGrpSpPr>
        <p:grpSpPr>
          <a:xfrm rot="5400000">
            <a:off x="6708498" y="3032572"/>
            <a:ext cx="92112" cy="184555"/>
            <a:chOff x="1696599" y="2604822"/>
            <a:chExt cx="92112" cy="184555"/>
          </a:xfrm>
        </p:grpSpPr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A5668939-F107-44BC-9496-CD71F71F8C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3BEE85DD-2D17-4926-8374-C77C333CECE4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1E578696-8BB1-43C4-9E7E-0299DDFC796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7B9240CE-3F66-4614-AE26-E6D60D109B34}"/>
              </a:ext>
            </a:extLst>
          </p:cNvPr>
          <p:cNvGrpSpPr/>
          <p:nvPr/>
        </p:nvGrpSpPr>
        <p:grpSpPr>
          <a:xfrm rot="5400000">
            <a:off x="5503415" y="2252963"/>
            <a:ext cx="92112" cy="184555"/>
            <a:chOff x="1696599" y="2604822"/>
            <a:chExt cx="92112" cy="184555"/>
          </a:xfrm>
        </p:grpSpPr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5A694C0F-A673-434C-8524-B1C2553595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9" name="Straight Connector 198">
              <a:extLst>
                <a:ext uri="{FF2B5EF4-FFF2-40B4-BE49-F238E27FC236}">
                  <a16:creationId xmlns:a16="http://schemas.microsoft.com/office/drawing/2014/main" id="{0B2AD26F-5589-42C2-9F63-39A1702036F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>
              <a:extLst>
                <a:ext uri="{FF2B5EF4-FFF2-40B4-BE49-F238E27FC236}">
                  <a16:creationId xmlns:a16="http://schemas.microsoft.com/office/drawing/2014/main" id="{04A802F5-894B-4B23-8FBF-A0DFA5CFA4A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5C7DD3A9-FC7F-4A02-BB2F-26945AAA9D59}"/>
              </a:ext>
            </a:extLst>
          </p:cNvPr>
          <p:cNvGrpSpPr/>
          <p:nvPr/>
        </p:nvGrpSpPr>
        <p:grpSpPr>
          <a:xfrm rot="5400000">
            <a:off x="4286107" y="1602395"/>
            <a:ext cx="92112" cy="184555"/>
            <a:chOff x="1696599" y="2604822"/>
            <a:chExt cx="92112" cy="184555"/>
          </a:xfrm>
        </p:grpSpPr>
        <p:sp>
          <p:nvSpPr>
            <p:cNvPr id="202" name="Oval 201">
              <a:extLst>
                <a:ext uri="{FF2B5EF4-FFF2-40B4-BE49-F238E27FC236}">
                  <a16:creationId xmlns:a16="http://schemas.microsoft.com/office/drawing/2014/main" id="{77119BEF-5EA4-4004-B154-48F0DFD980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B479590E-173B-480E-A0A0-0453F9929D8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>
              <a:extLst>
                <a:ext uri="{FF2B5EF4-FFF2-40B4-BE49-F238E27FC236}">
                  <a16:creationId xmlns:a16="http://schemas.microsoft.com/office/drawing/2014/main" id="{BD6CAC34-BCA4-466D-B3C7-2872E55EE33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F056CCFD-0042-4F27-A09A-EE97ADD7A760}"/>
              </a:ext>
            </a:extLst>
          </p:cNvPr>
          <p:cNvGrpSpPr/>
          <p:nvPr/>
        </p:nvGrpSpPr>
        <p:grpSpPr>
          <a:xfrm rot="5400000">
            <a:off x="6109678" y="224929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C6F9728B-3B1B-4754-8A7F-2680B41954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7" name="Straight Connector 206">
              <a:extLst>
                <a:ext uri="{FF2B5EF4-FFF2-40B4-BE49-F238E27FC236}">
                  <a16:creationId xmlns:a16="http://schemas.microsoft.com/office/drawing/2014/main" id="{726ADC98-FF93-467C-8F86-9EB27AFF0D6E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>
              <a:extLst>
                <a:ext uri="{FF2B5EF4-FFF2-40B4-BE49-F238E27FC236}">
                  <a16:creationId xmlns:a16="http://schemas.microsoft.com/office/drawing/2014/main" id="{2E44AD08-A570-473B-B3F0-D367B75F7E98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EF334119-585D-47EC-89B7-72182BEA204F}"/>
              </a:ext>
            </a:extLst>
          </p:cNvPr>
          <p:cNvGrpSpPr/>
          <p:nvPr/>
        </p:nvGrpSpPr>
        <p:grpSpPr>
          <a:xfrm rot="5400000">
            <a:off x="4890990" y="160381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918D11E5-A663-471A-BA79-32EF5C6BCF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11" name="Straight Connector 210">
              <a:extLst>
                <a:ext uri="{FF2B5EF4-FFF2-40B4-BE49-F238E27FC236}">
                  <a16:creationId xmlns:a16="http://schemas.microsoft.com/office/drawing/2014/main" id="{D959EB0A-6E62-4B55-A4C8-546E3553DB4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>
              <a:extLst>
                <a:ext uri="{FF2B5EF4-FFF2-40B4-BE49-F238E27FC236}">
                  <a16:creationId xmlns:a16="http://schemas.microsoft.com/office/drawing/2014/main" id="{BF97F35F-442E-4AA4-B8EB-311BA7F6BCD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64048E2A-50FB-444A-AE06-406C7B97EA8B}"/>
              </a:ext>
            </a:extLst>
          </p:cNvPr>
          <p:cNvGrpSpPr/>
          <p:nvPr/>
        </p:nvGrpSpPr>
        <p:grpSpPr>
          <a:xfrm rot="5400000">
            <a:off x="6711344" y="2248620"/>
            <a:ext cx="92112" cy="184555"/>
            <a:chOff x="1696599" y="2604822"/>
            <a:chExt cx="92112" cy="184555"/>
          </a:xfrm>
        </p:grpSpPr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18B00080-76D7-4DBA-B33E-F93671F60D7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B6FC4EF3-8657-4633-AAF2-2A6CFF3A107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624617F7-CF96-4F91-9959-320973E0041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1113E539-CB99-4466-AF64-C6CF6A331FF3}"/>
              </a:ext>
            </a:extLst>
          </p:cNvPr>
          <p:cNvGrpSpPr/>
          <p:nvPr/>
        </p:nvGrpSpPr>
        <p:grpSpPr>
          <a:xfrm rot="5400000">
            <a:off x="5498577" y="1603810"/>
            <a:ext cx="92112" cy="184555"/>
            <a:chOff x="1696599" y="2604822"/>
            <a:chExt cx="92112" cy="184555"/>
          </a:xfrm>
        </p:grpSpPr>
        <p:sp>
          <p:nvSpPr>
            <p:cNvPr id="218" name="Oval 217">
              <a:extLst>
                <a:ext uri="{FF2B5EF4-FFF2-40B4-BE49-F238E27FC236}">
                  <a16:creationId xmlns:a16="http://schemas.microsoft.com/office/drawing/2014/main" id="{406E1BBA-F0AD-488C-A177-D5DE35C4F8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9" name="Straight Connector 218">
              <a:extLst>
                <a:ext uri="{FF2B5EF4-FFF2-40B4-BE49-F238E27FC236}">
                  <a16:creationId xmlns:a16="http://schemas.microsoft.com/office/drawing/2014/main" id="{5C5D5EC6-C3C6-402A-88F9-9FACBF211EC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>
              <a:extLst>
                <a:ext uri="{FF2B5EF4-FFF2-40B4-BE49-F238E27FC236}">
                  <a16:creationId xmlns:a16="http://schemas.microsoft.com/office/drawing/2014/main" id="{351738D0-B582-437F-A48B-47403C8697D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CE8A64C4-37A5-41FE-A70E-F703DFCD9E73}"/>
              </a:ext>
            </a:extLst>
          </p:cNvPr>
          <p:cNvGrpSpPr/>
          <p:nvPr/>
        </p:nvGrpSpPr>
        <p:grpSpPr>
          <a:xfrm rot="5400000">
            <a:off x="6108186" y="160171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222" name="Oval 221">
              <a:extLst>
                <a:ext uri="{FF2B5EF4-FFF2-40B4-BE49-F238E27FC236}">
                  <a16:creationId xmlns:a16="http://schemas.microsoft.com/office/drawing/2014/main" id="{51C4302A-F919-45A8-AB03-BF6D480B1D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A50CDC56-8BB1-45CD-9687-A0C6421A872E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CFB141FA-24D6-4381-83F6-0BAB5E5912A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5" name="Group 224">
            <a:extLst>
              <a:ext uri="{FF2B5EF4-FFF2-40B4-BE49-F238E27FC236}">
                <a16:creationId xmlns:a16="http://schemas.microsoft.com/office/drawing/2014/main" id="{87234694-AFB0-4AD5-9AEB-B12CF4184053}"/>
              </a:ext>
            </a:extLst>
          </p:cNvPr>
          <p:cNvGrpSpPr/>
          <p:nvPr/>
        </p:nvGrpSpPr>
        <p:grpSpPr>
          <a:xfrm rot="5400000">
            <a:off x="6716687" y="1605127"/>
            <a:ext cx="92112" cy="184555"/>
            <a:chOff x="1696599" y="2604822"/>
            <a:chExt cx="92112" cy="184555"/>
          </a:xfrm>
        </p:grpSpPr>
        <p:sp>
          <p:nvSpPr>
            <p:cNvPr id="226" name="Oval 225">
              <a:extLst>
                <a:ext uri="{FF2B5EF4-FFF2-40B4-BE49-F238E27FC236}">
                  <a16:creationId xmlns:a16="http://schemas.microsoft.com/office/drawing/2014/main" id="{9D1FD980-2409-4B49-82FC-DD400F7B026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7" name="Straight Connector 226">
              <a:extLst>
                <a:ext uri="{FF2B5EF4-FFF2-40B4-BE49-F238E27FC236}">
                  <a16:creationId xmlns:a16="http://schemas.microsoft.com/office/drawing/2014/main" id="{769BD8C3-56C8-4FA0-85BD-ADF5B04E94B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>
              <a:extLst>
                <a:ext uri="{FF2B5EF4-FFF2-40B4-BE49-F238E27FC236}">
                  <a16:creationId xmlns:a16="http://schemas.microsoft.com/office/drawing/2014/main" id="{E9229F1F-2F59-4D9E-A00A-6E9C0FFCC9E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9" name="Group 228">
            <a:extLst>
              <a:ext uri="{FF2B5EF4-FFF2-40B4-BE49-F238E27FC236}">
                <a16:creationId xmlns:a16="http://schemas.microsoft.com/office/drawing/2014/main" id="{B34AB2AA-D2CB-4F32-8520-CAB33B6C686E}"/>
              </a:ext>
            </a:extLst>
          </p:cNvPr>
          <p:cNvGrpSpPr/>
          <p:nvPr/>
        </p:nvGrpSpPr>
        <p:grpSpPr>
          <a:xfrm rot="5400000">
            <a:off x="3669283" y="3755446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32" name="Straight Connector 231">
              <a:extLst>
                <a:ext uri="{FF2B5EF4-FFF2-40B4-BE49-F238E27FC236}">
                  <a16:creationId xmlns:a16="http://schemas.microsoft.com/office/drawing/2014/main" id="{805632EE-C887-4ACF-9613-E76C2C2EF2E4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21238CC9-0E17-4F35-A7A1-5523143DEF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D156372A-AA23-45E0-B389-5B516768ECF0}"/>
              </a:ext>
            </a:extLst>
          </p:cNvPr>
          <p:cNvGrpSpPr/>
          <p:nvPr/>
        </p:nvGrpSpPr>
        <p:grpSpPr>
          <a:xfrm rot="5400000">
            <a:off x="3978168" y="3756907"/>
            <a:ext cx="91440" cy="182880"/>
            <a:chOff x="1696599" y="2606497"/>
            <a:chExt cx="91440" cy="182880"/>
          </a:xfrm>
        </p:grpSpPr>
        <p:sp>
          <p:nvSpPr>
            <p:cNvPr id="234" name="Oval 233">
              <a:extLst>
                <a:ext uri="{FF2B5EF4-FFF2-40B4-BE49-F238E27FC236}">
                  <a16:creationId xmlns:a16="http://schemas.microsoft.com/office/drawing/2014/main" id="{E71A0A8C-8A68-4494-B8E9-07BDECC336F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6" name="Straight Connector 235">
              <a:extLst>
                <a:ext uri="{FF2B5EF4-FFF2-40B4-BE49-F238E27FC236}">
                  <a16:creationId xmlns:a16="http://schemas.microsoft.com/office/drawing/2014/main" id="{421AD17F-485C-4E44-8656-AF56573CAA00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9C3730F7-FA05-44BE-B95C-3281179EC3A6}"/>
              </a:ext>
            </a:extLst>
          </p:cNvPr>
          <p:cNvGrpSpPr/>
          <p:nvPr/>
        </p:nvGrpSpPr>
        <p:grpSpPr>
          <a:xfrm rot="5400000">
            <a:off x="4277308" y="3751110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38" name="Straight Connector 237">
              <a:extLst>
                <a:ext uri="{FF2B5EF4-FFF2-40B4-BE49-F238E27FC236}">
                  <a16:creationId xmlns:a16="http://schemas.microsoft.com/office/drawing/2014/main" id="{E9B7CFF1-01F7-439B-897F-B29C5B66815F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9" name="Oval 238">
              <a:extLst>
                <a:ext uri="{FF2B5EF4-FFF2-40B4-BE49-F238E27FC236}">
                  <a16:creationId xmlns:a16="http://schemas.microsoft.com/office/drawing/2014/main" id="{CA2891C4-6C31-4AC3-904C-1FB2DD46CB0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754D3447-62BF-4AD1-89B9-D693B9C60E91}"/>
              </a:ext>
            </a:extLst>
          </p:cNvPr>
          <p:cNvGrpSpPr/>
          <p:nvPr/>
        </p:nvGrpSpPr>
        <p:grpSpPr>
          <a:xfrm rot="5400000">
            <a:off x="4603023" y="3754146"/>
            <a:ext cx="91440" cy="182880"/>
            <a:chOff x="1696599" y="2606497"/>
            <a:chExt cx="91440" cy="182880"/>
          </a:xfrm>
        </p:grpSpPr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61DB9E93-C010-4071-825E-765B587674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2" name="Straight Connector 241">
              <a:extLst>
                <a:ext uri="{FF2B5EF4-FFF2-40B4-BE49-F238E27FC236}">
                  <a16:creationId xmlns:a16="http://schemas.microsoft.com/office/drawing/2014/main" id="{D56AB42B-03C5-4C5D-B5B9-68891529F43C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2C07B7A5-4F21-47AD-8539-18E8CB258034}"/>
              </a:ext>
            </a:extLst>
          </p:cNvPr>
          <p:cNvGrpSpPr/>
          <p:nvPr/>
        </p:nvGrpSpPr>
        <p:grpSpPr>
          <a:xfrm rot="5400000">
            <a:off x="4895033" y="3750508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44" name="Straight Connector 243">
              <a:extLst>
                <a:ext uri="{FF2B5EF4-FFF2-40B4-BE49-F238E27FC236}">
                  <a16:creationId xmlns:a16="http://schemas.microsoft.com/office/drawing/2014/main" id="{A7C54B67-4C95-4ABF-9147-98CEB47E4423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117F4E74-943E-45D3-A20D-E119DFD8F02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6" name="Group 245">
            <a:extLst>
              <a:ext uri="{FF2B5EF4-FFF2-40B4-BE49-F238E27FC236}">
                <a16:creationId xmlns:a16="http://schemas.microsoft.com/office/drawing/2014/main" id="{83BB7642-9BFE-449D-9732-D39A074C8F01}"/>
              </a:ext>
            </a:extLst>
          </p:cNvPr>
          <p:cNvGrpSpPr/>
          <p:nvPr/>
        </p:nvGrpSpPr>
        <p:grpSpPr>
          <a:xfrm rot="5400000">
            <a:off x="5198813" y="3755055"/>
            <a:ext cx="91440" cy="182880"/>
            <a:chOff x="1696599" y="2606497"/>
            <a:chExt cx="91440" cy="182880"/>
          </a:xfrm>
        </p:grpSpPr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7FD04633-8B7F-4AAB-BF0A-5658EC83411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8" name="Straight Connector 247">
              <a:extLst>
                <a:ext uri="{FF2B5EF4-FFF2-40B4-BE49-F238E27FC236}">
                  <a16:creationId xmlns:a16="http://schemas.microsoft.com/office/drawing/2014/main" id="{692B728E-A6D6-49D5-B67C-C6DF1DAC9C80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51075ADD-3945-41BC-A0C9-AB9A5C339F06}"/>
              </a:ext>
            </a:extLst>
          </p:cNvPr>
          <p:cNvGrpSpPr/>
          <p:nvPr/>
        </p:nvGrpSpPr>
        <p:grpSpPr>
          <a:xfrm rot="5400000">
            <a:off x="5498681" y="3751110"/>
            <a:ext cx="91440" cy="182881"/>
            <a:chOff x="1696599" y="2606497"/>
            <a:chExt cx="91440" cy="182880"/>
          </a:xfrm>
        </p:grpSpPr>
        <p:cxnSp>
          <p:nvCxnSpPr>
            <p:cNvPr id="250" name="Straight Connector 249">
              <a:extLst>
                <a:ext uri="{FF2B5EF4-FFF2-40B4-BE49-F238E27FC236}">
                  <a16:creationId xmlns:a16="http://schemas.microsoft.com/office/drawing/2014/main" id="{1C86B63D-EF3C-4EAB-8CFC-AA44A03DAD5D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510C96DB-EDAE-4886-84FF-A529B2BD31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7CC71504-564C-4281-B4EE-A8FAE1E943C2}"/>
              </a:ext>
            </a:extLst>
          </p:cNvPr>
          <p:cNvGrpSpPr/>
          <p:nvPr/>
        </p:nvGrpSpPr>
        <p:grpSpPr>
          <a:xfrm rot="5400000">
            <a:off x="5790829" y="3754974"/>
            <a:ext cx="91440" cy="182880"/>
            <a:chOff x="1696599" y="2606497"/>
            <a:chExt cx="91440" cy="182880"/>
          </a:xfrm>
        </p:grpSpPr>
        <p:sp>
          <p:nvSpPr>
            <p:cNvPr id="253" name="Oval 252">
              <a:extLst>
                <a:ext uri="{FF2B5EF4-FFF2-40B4-BE49-F238E27FC236}">
                  <a16:creationId xmlns:a16="http://schemas.microsoft.com/office/drawing/2014/main" id="{71B3FDC8-6BD9-4D29-8D4C-AA8FF2AD281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4" name="Straight Connector 253">
              <a:extLst>
                <a:ext uri="{FF2B5EF4-FFF2-40B4-BE49-F238E27FC236}">
                  <a16:creationId xmlns:a16="http://schemas.microsoft.com/office/drawing/2014/main" id="{36619A54-26CE-49EE-AB9E-235245F8AEBD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F453394D-65ED-4E38-A213-B36A10EAAB48}"/>
              </a:ext>
            </a:extLst>
          </p:cNvPr>
          <p:cNvGrpSpPr/>
          <p:nvPr/>
        </p:nvGrpSpPr>
        <p:grpSpPr>
          <a:xfrm rot="5400000">
            <a:off x="3666763" y="3043985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56" name="Straight Connector 255">
              <a:extLst>
                <a:ext uri="{FF2B5EF4-FFF2-40B4-BE49-F238E27FC236}">
                  <a16:creationId xmlns:a16="http://schemas.microsoft.com/office/drawing/2014/main" id="{0F6A95E4-7CFA-4594-B346-BF4A99B17158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7" name="Oval 256">
              <a:extLst>
                <a:ext uri="{FF2B5EF4-FFF2-40B4-BE49-F238E27FC236}">
                  <a16:creationId xmlns:a16="http://schemas.microsoft.com/office/drawing/2014/main" id="{5B6DF551-5107-4AB7-AEB2-8BFB829A90E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8" name="Group 257">
            <a:extLst>
              <a:ext uri="{FF2B5EF4-FFF2-40B4-BE49-F238E27FC236}">
                <a16:creationId xmlns:a16="http://schemas.microsoft.com/office/drawing/2014/main" id="{E2BA70AF-D4CA-41B2-895A-04E7DC2E9E5C}"/>
              </a:ext>
            </a:extLst>
          </p:cNvPr>
          <p:cNvGrpSpPr/>
          <p:nvPr/>
        </p:nvGrpSpPr>
        <p:grpSpPr>
          <a:xfrm rot="5400000">
            <a:off x="3982569" y="3036127"/>
            <a:ext cx="91440" cy="182880"/>
            <a:chOff x="1696599" y="2606497"/>
            <a:chExt cx="91440" cy="182880"/>
          </a:xfrm>
        </p:grpSpPr>
        <p:sp>
          <p:nvSpPr>
            <p:cNvPr id="259" name="Oval 258">
              <a:extLst>
                <a:ext uri="{FF2B5EF4-FFF2-40B4-BE49-F238E27FC236}">
                  <a16:creationId xmlns:a16="http://schemas.microsoft.com/office/drawing/2014/main" id="{B1A77F1A-D109-43F8-99A0-8C7D1FAD902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0" name="Straight Connector 259">
              <a:extLst>
                <a:ext uri="{FF2B5EF4-FFF2-40B4-BE49-F238E27FC236}">
                  <a16:creationId xmlns:a16="http://schemas.microsoft.com/office/drawing/2014/main" id="{D6427EE1-FE08-4CE7-A1CB-36CF2323634D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E4D39879-3782-4132-8EAD-7C1E99F88E0B}"/>
              </a:ext>
            </a:extLst>
          </p:cNvPr>
          <p:cNvGrpSpPr/>
          <p:nvPr/>
        </p:nvGrpSpPr>
        <p:grpSpPr>
          <a:xfrm rot="5400000">
            <a:off x="4285322" y="3037419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62" name="Straight Connector 261">
              <a:extLst>
                <a:ext uri="{FF2B5EF4-FFF2-40B4-BE49-F238E27FC236}">
                  <a16:creationId xmlns:a16="http://schemas.microsoft.com/office/drawing/2014/main" id="{F53156DF-172D-4F8C-8D45-B1B53FBA84B0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3" name="Oval 262">
              <a:extLst>
                <a:ext uri="{FF2B5EF4-FFF2-40B4-BE49-F238E27FC236}">
                  <a16:creationId xmlns:a16="http://schemas.microsoft.com/office/drawing/2014/main" id="{3F69D962-DD99-4567-8698-1FE6A16A6EA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CEF86570-4E3E-43C7-B4D4-E5AC264B92DD}"/>
              </a:ext>
            </a:extLst>
          </p:cNvPr>
          <p:cNvGrpSpPr/>
          <p:nvPr/>
        </p:nvGrpSpPr>
        <p:grpSpPr>
          <a:xfrm rot="5400000">
            <a:off x="4603025" y="3043393"/>
            <a:ext cx="91440" cy="182880"/>
            <a:chOff x="1696599" y="2606497"/>
            <a:chExt cx="91440" cy="182880"/>
          </a:xfrm>
        </p:grpSpPr>
        <p:sp>
          <p:nvSpPr>
            <p:cNvPr id="265" name="Oval 264">
              <a:extLst>
                <a:ext uri="{FF2B5EF4-FFF2-40B4-BE49-F238E27FC236}">
                  <a16:creationId xmlns:a16="http://schemas.microsoft.com/office/drawing/2014/main" id="{A68FA33C-50B6-42F0-9F01-735B1DAD8B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6" name="Straight Connector 265">
              <a:extLst>
                <a:ext uri="{FF2B5EF4-FFF2-40B4-BE49-F238E27FC236}">
                  <a16:creationId xmlns:a16="http://schemas.microsoft.com/office/drawing/2014/main" id="{2B04FB2A-9C0C-447F-9193-E8A669F76585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7" name="Group 266">
            <a:extLst>
              <a:ext uri="{FF2B5EF4-FFF2-40B4-BE49-F238E27FC236}">
                <a16:creationId xmlns:a16="http://schemas.microsoft.com/office/drawing/2014/main" id="{CC3C7738-F02C-43BE-8BFF-8CA3E1CEE8D8}"/>
              </a:ext>
            </a:extLst>
          </p:cNvPr>
          <p:cNvGrpSpPr/>
          <p:nvPr/>
        </p:nvGrpSpPr>
        <p:grpSpPr>
          <a:xfrm rot="5400000">
            <a:off x="3673371" y="2259815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68" name="Straight Connector 267">
              <a:extLst>
                <a:ext uri="{FF2B5EF4-FFF2-40B4-BE49-F238E27FC236}">
                  <a16:creationId xmlns:a16="http://schemas.microsoft.com/office/drawing/2014/main" id="{39320D92-6F39-49C6-ADA3-13DD7895F634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9" name="Oval 268">
              <a:extLst>
                <a:ext uri="{FF2B5EF4-FFF2-40B4-BE49-F238E27FC236}">
                  <a16:creationId xmlns:a16="http://schemas.microsoft.com/office/drawing/2014/main" id="{C40C565B-F154-4666-A957-D176B2E64A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0" name="Group 269">
            <a:extLst>
              <a:ext uri="{FF2B5EF4-FFF2-40B4-BE49-F238E27FC236}">
                <a16:creationId xmlns:a16="http://schemas.microsoft.com/office/drawing/2014/main" id="{B69C29CD-6336-486E-830A-292A6DDEC0EE}"/>
              </a:ext>
            </a:extLst>
          </p:cNvPr>
          <p:cNvGrpSpPr/>
          <p:nvPr/>
        </p:nvGrpSpPr>
        <p:grpSpPr>
          <a:xfrm rot="5400000">
            <a:off x="4603023" y="2257309"/>
            <a:ext cx="91440" cy="182880"/>
            <a:chOff x="1696599" y="2606497"/>
            <a:chExt cx="91440" cy="182880"/>
          </a:xfrm>
        </p:grpSpPr>
        <p:sp>
          <p:nvSpPr>
            <p:cNvPr id="271" name="Oval 270">
              <a:extLst>
                <a:ext uri="{FF2B5EF4-FFF2-40B4-BE49-F238E27FC236}">
                  <a16:creationId xmlns:a16="http://schemas.microsoft.com/office/drawing/2014/main" id="{7A87C9C2-6610-4245-A5D4-30D231D9BB7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2" name="Straight Connector 271">
              <a:extLst>
                <a:ext uri="{FF2B5EF4-FFF2-40B4-BE49-F238E27FC236}">
                  <a16:creationId xmlns:a16="http://schemas.microsoft.com/office/drawing/2014/main" id="{B43FDCF0-F40A-47E2-A15B-FAC228E26852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3" name="Group 272">
            <a:extLst>
              <a:ext uri="{FF2B5EF4-FFF2-40B4-BE49-F238E27FC236}">
                <a16:creationId xmlns:a16="http://schemas.microsoft.com/office/drawing/2014/main" id="{27C117C6-D647-4E40-952E-E14460042D0E}"/>
              </a:ext>
            </a:extLst>
          </p:cNvPr>
          <p:cNvGrpSpPr/>
          <p:nvPr/>
        </p:nvGrpSpPr>
        <p:grpSpPr>
          <a:xfrm rot="5400000">
            <a:off x="4280366" y="2257963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74" name="Straight Connector 273">
              <a:extLst>
                <a:ext uri="{FF2B5EF4-FFF2-40B4-BE49-F238E27FC236}">
                  <a16:creationId xmlns:a16="http://schemas.microsoft.com/office/drawing/2014/main" id="{F440E6CE-D2FF-4A2E-9521-FAD70445AF59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5" name="Oval 274">
              <a:extLst>
                <a:ext uri="{FF2B5EF4-FFF2-40B4-BE49-F238E27FC236}">
                  <a16:creationId xmlns:a16="http://schemas.microsoft.com/office/drawing/2014/main" id="{97F791A6-DEC3-44E0-98EA-24594A9518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6" name="Group 275">
            <a:extLst>
              <a:ext uri="{FF2B5EF4-FFF2-40B4-BE49-F238E27FC236}">
                <a16:creationId xmlns:a16="http://schemas.microsoft.com/office/drawing/2014/main" id="{0C319E54-4CF8-485D-83DD-509CA8DCD972}"/>
              </a:ext>
            </a:extLst>
          </p:cNvPr>
          <p:cNvGrpSpPr/>
          <p:nvPr/>
        </p:nvGrpSpPr>
        <p:grpSpPr>
          <a:xfrm rot="5400000">
            <a:off x="3979142" y="2257963"/>
            <a:ext cx="91440" cy="182880"/>
            <a:chOff x="1696599" y="2606497"/>
            <a:chExt cx="91440" cy="182880"/>
          </a:xfrm>
        </p:grpSpPr>
        <p:sp>
          <p:nvSpPr>
            <p:cNvPr id="277" name="Oval 276">
              <a:extLst>
                <a:ext uri="{FF2B5EF4-FFF2-40B4-BE49-F238E27FC236}">
                  <a16:creationId xmlns:a16="http://schemas.microsoft.com/office/drawing/2014/main" id="{A42D9895-7E16-43C7-A80F-30B0B13532C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8" name="Straight Connector 277">
              <a:extLst>
                <a:ext uri="{FF2B5EF4-FFF2-40B4-BE49-F238E27FC236}">
                  <a16:creationId xmlns:a16="http://schemas.microsoft.com/office/drawing/2014/main" id="{A17EFE78-EE25-400F-BFF4-F7561C841E8A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9" name="Group 278">
            <a:extLst>
              <a:ext uri="{FF2B5EF4-FFF2-40B4-BE49-F238E27FC236}">
                <a16:creationId xmlns:a16="http://schemas.microsoft.com/office/drawing/2014/main" id="{CC1628DF-AA40-46C6-B29E-F50A71FA7E52}"/>
              </a:ext>
            </a:extLst>
          </p:cNvPr>
          <p:cNvGrpSpPr/>
          <p:nvPr/>
        </p:nvGrpSpPr>
        <p:grpSpPr>
          <a:xfrm rot="5400000">
            <a:off x="4896876" y="3047084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80" name="Straight Connector 279">
              <a:extLst>
                <a:ext uri="{FF2B5EF4-FFF2-40B4-BE49-F238E27FC236}">
                  <a16:creationId xmlns:a16="http://schemas.microsoft.com/office/drawing/2014/main" id="{682BF96C-1E55-404B-96CF-C49E1652CD04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1" name="Oval 280">
              <a:extLst>
                <a:ext uri="{FF2B5EF4-FFF2-40B4-BE49-F238E27FC236}">
                  <a16:creationId xmlns:a16="http://schemas.microsoft.com/office/drawing/2014/main" id="{B4B84166-EADB-4AF8-970F-0BB229C4A5D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2" name="Group 281">
            <a:extLst>
              <a:ext uri="{FF2B5EF4-FFF2-40B4-BE49-F238E27FC236}">
                <a16:creationId xmlns:a16="http://schemas.microsoft.com/office/drawing/2014/main" id="{678B2438-F48C-4E30-87AD-4EE7BEFAEEB4}"/>
              </a:ext>
            </a:extLst>
          </p:cNvPr>
          <p:cNvGrpSpPr/>
          <p:nvPr/>
        </p:nvGrpSpPr>
        <p:grpSpPr>
          <a:xfrm rot="5400000">
            <a:off x="5201554" y="3040634"/>
            <a:ext cx="91440" cy="182880"/>
            <a:chOff x="1696599" y="2606497"/>
            <a:chExt cx="91440" cy="182880"/>
          </a:xfrm>
        </p:grpSpPr>
        <p:sp>
          <p:nvSpPr>
            <p:cNvPr id="283" name="Oval 282">
              <a:extLst>
                <a:ext uri="{FF2B5EF4-FFF2-40B4-BE49-F238E27FC236}">
                  <a16:creationId xmlns:a16="http://schemas.microsoft.com/office/drawing/2014/main" id="{6D603BAF-392B-4755-B571-0F9ECB5FA54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4" name="Straight Connector 283">
              <a:extLst>
                <a:ext uri="{FF2B5EF4-FFF2-40B4-BE49-F238E27FC236}">
                  <a16:creationId xmlns:a16="http://schemas.microsoft.com/office/drawing/2014/main" id="{6290BE64-36D3-4EE8-9A70-F47CA3AB28CE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5" name="Group 284">
            <a:extLst>
              <a:ext uri="{FF2B5EF4-FFF2-40B4-BE49-F238E27FC236}">
                <a16:creationId xmlns:a16="http://schemas.microsoft.com/office/drawing/2014/main" id="{57ED477B-E974-46A0-95AC-C763B69D39CF}"/>
              </a:ext>
            </a:extLst>
          </p:cNvPr>
          <p:cNvGrpSpPr/>
          <p:nvPr/>
        </p:nvGrpSpPr>
        <p:grpSpPr>
          <a:xfrm rot="5400000">
            <a:off x="5498076" y="3043393"/>
            <a:ext cx="91440" cy="182880"/>
            <a:chOff x="1696599" y="2606497"/>
            <a:chExt cx="91440" cy="182880"/>
          </a:xfrm>
        </p:grpSpPr>
        <p:cxnSp>
          <p:nvCxnSpPr>
            <p:cNvPr id="286" name="Straight Connector 285">
              <a:extLst>
                <a:ext uri="{FF2B5EF4-FFF2-40B4-BE49-F238E27FC236}">
                  <a16:creationId xmlns:a16="http://schemas.microsoft.com/office/drawing/2014/main" id="{59384C1F-6934-4F67-AA36-0E468AD92A02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7" name="Oval 286">
              <a:extLst>
                <a:ext uri="{FF2B5EF4-FFF2-40B4-BE49-F238E27FC236}">
                  <a16:creationId xmlns:a16="http://schemas.microsoft.com/office/drawing/2014/main" id="{285BB41E-7C62-4496-9081-513179845A3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8" name="Group 287">
            <a:extLst>
              <a:ext uri="{FF2B5EF4-FFF2-40B4-BE49-F238E27FC236}">
                <a16:creationId xmlns:a16="http://schemas.microsoft.com/office/drawing/2014/main" id="{B89FD9D8-6ABE-4908-B21E-734B63ACA95C}"/>
              </a:ext>
            </a:extLst>
          </p:cNvPr>
          <p:cNvGrpSpPr/>
          <p:nvPr/>
        </p:nvGrpSpPr>
        <p:grpSpPr>
          <a:xfrm rot="5400000">
            <a:off x="5782915" y="3040634"/>
            <a:ext cx="91440" cy="182880"/>
            <a:chOff x="1696599" y="2606497"/>
            <a:chExt cx="91440" cy="182880"/>
          </a:xfrm>
        </p:grpSpPr>
        <p:sp>
          <p:nvSpPr>
            <p:cNvPr id="289" name="Oval 288">
              <a:extLst>
                <a:ext uri="{FF2B5EF4-FFF2-40B4-BE49-F238E27FC236}">
                  <a16:creationId xmlns:a16="http://schemas.microsoft.com/office/drawing/2014/main" id="{61068D63-1DA8-4DEB-A1F3-04E81AE87E6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0" name="Straight Connector 289">
              <a:extLst>
                <a:ext uri="{FF2B5EF4-FFF2-40B4-BE49-F238E27FC236}">
                  <a16:creationId xmlns:a16="http://schemas.microsoft.com/office/drawing/2014/main" id="{CA0F5F7F-106E-4789-A927-254E12D1C85E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1" name="Group 290">
            <a:extLst>
              <a:ext uri="{FF2B5EF4-FFF2-40B4-BE49-F238E27FC236}">
                <a16:creationId xmlns:a16="http://schemas.microsoft.com/office/drawing/2014/main" id="{7E0E0299-D4C5-44ED-B321-8F982C052897}"/>
              </a:ext>
            </a:extLst>
          </p:cNvPr>
          <p:cNvGrpSpPr/>
          <p:nvPr/>
        </p:nvGrpSpPr>
        <p:grpSpPr>
          <a:xfrm rot="5400000">
            <a:off x="6094471" y="3749635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92" name="Straight Connector 291">
              <a:extLst>
                <a:ext uri="{FF2B5EF4-FFF2-40B4-BE49-F238E27FC236}">
                  <a16:creationId xmlns:a16="http://schemas.microsoft.com/office/drawing/2014/main" id="{26C7EB52-25BC-4C9A-A34D-6EFE354BB20B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3" name="Oval 292">
              <a:extLst>
                <a:ext uri="{FF2B5EF4-FFF2-40B4-BE49-F238E27FC236}">
                  <a16:creationId xmlns:a16="http://schemas.microsoft.com/office/drawing/2014/main" id="{C613B5FE-9074-4D98-B152-C4D0E1F04A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4" name="Group 293">
            <a:extLst>
              <a:ext uri="{FF2B5EF4-FFF2-40B4-BE49-F238E27FC236}">
                <a16:creationId xmlns:a16="http://schemas.microsoft.com/office/drawing/2014/main" id="{28695C01-BC83-47C7-9DA7-BA1147386658}"/>
              </a:ext>
            </a:extLst>
          </p:cNvPr>
          <p:cNvGrpSpPr/>
          <p:nvPr/>
        </p:nvGrpSpPr>
        <p:grpSpPr>
          <a:xfrm rot="5400000">
            <a:off x="6400327" y="3756908"/>
            <a:ext cx="91440" cy="182880"/>
            <a:chOff x="1696599" y="2606497"/>
            <a:chExt cx="91440" cy="182880"/>
          </a:xfrm>
        </p:grpSpPr>
        <p:sp>
          <p:nvSpPr>
            <p:cNvPr id="295" name="Oval 294">
              <a:extLst>
                <a:ext uri="{FF2B5EF4-FFF2-40B4-BE49-F238E27FC236}">
                  <a16:creationId xmlns:a16="http://schemas.microsoft.com/office/drawing/2014/main" id="{1CB155B4-FA8F-4574-89FD-BCB4DF4363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6" name="Straight Connector 295">
              <a:extLst>
                <a:ext uri="{FF2B5EF4-FFF2-40B4-BE49-F238E27FC236}">
                  <a16:creationId xmlns:a16="http://schemas.microsoft.com/office/drawing/2014/main" id="{63FEE10A-97B4-4DAA-986C-9BF8B691A7C5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7" name="Group 296">
            <a:extLst>
              <a:ext uri="{FF2B5EF4-FFF2-40B4-BE49-F238E27FC236}">
                <a16:creationId xmlns:a16="http://schemas.microsoft.com/office/drawing/2014/main" id="{613D3E25-43F4-46A0-AB70-A403CC7D6DCE}"/>
              </a:ext>
            </a:extLst>
          </p:cNvPr>
          <p:cNvGrpSpPr/>
          <p:nvPr/>
        </p:nvGrpSpPr>
        <p:grpSpPr>
          <a:xfrm rot="5400000">
            <a:off x="6707995" y="3754704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98" name="Straight Connector 297">
              <a:extLst>
                <a:ext uri="{FF2B5EF4-FFF2-40B4-BE49-F238E27FC236}">
                  <a16:creationId xmlns:a16="http://schemas.microsoft.com/office/drawing/2014/main" id="{5617BF39-D015-46AB-8E19-000DE57FC160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9" name="Oval 298">
              <a:extLst>
                <a:ext uri="{FF2B5EF4-FFF2-40B4-BE49-F238E27FC236}">
                  <a16:creationId xmlns:a16="http://schemas.microsoft.com/office/drawing/2014/main" id="{50F48A93-2459-4410-89FF-A2E447B771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0" name="Group 299">
            <a:extLst>
              <a:ext uri="{FF2B5EF4-FFF2-40B4-BE49-F238E27FC236}">
                <a16:creationId xmlns:a16="http://schemas.microsoft.com/office/drawing/2014/main" id="{E555DD98-69B7-40FB-A54F-B1557ED608E8}"/>
              </a:ext>
            </a:extLst>
          </p:cNvPr>
          <p:cNvGrpSpPr/>
          <p:nvPr/>
        </p:nvGrpSpPr>
        <p:grpSpPr>
          <a:xfrm rot="5400000">
            <a:off x="6996519" y="3756908"/>
            <a:ext cx="91440" cy="182880"/>
            <a:chOff x="1696599" y="2606497"/>
            <a:chExt cx="91440" cy="182880"/>
          </a:xfrm>
        </p:grpSpPr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371FF73D-3527-456A-86B9-ED3AEA70720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2" name="Straight Connector 301">
              <a:extLst>
                <a:ext uri="{FF2B5EF4-FFF2-40B4-BE49-F238E27FC236}">
                  <a16:creationId xmlns:a16="http://schemas.microsoft.com/office/drawing/2014/main" id="{E7618966-76EB-4C56-B7BD-FBC6F33FCE26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7" name="Group 366">
            <a:extLst>
              <a:ext uri="{FF2B5EF4-FFF2-40B4-BE49-F238E27FC236}">
                <a16:creationId xmlns:a16="http://schemas.microsoft.com/office/drawing/2014/main" id="{447A2BDF-4674-42D8-8A8E-AAB9397C76CB}"/>
              </a:ext>
            </a:extLst>
          </p:cNvPr>
          <p:cNvGrpSpPr/>
          <p:nvPr/>
        </p:nvGrpSpPr>
        <p:grpSpPr>
          <a:xfrm rot="5400000">
            <a:off x="7311476" y="3748327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68" name="Oval 367">
              <a:extLst>
                <a:ext uri="{FF2B5EF4-FFF2-40B4-BE49-F238E27FC236}">
                  <a16:creationId xmlns:a16="http://schemas.microsoft.com/office/drawing/2014/main" id="{650A63ED-F4C2-43A8-A074-B4084C3C675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69" name="Straight Connector 368">
              <a:extLst>
                <a:ext uri="{FF2B5EF4-FFF2-40B4-BE49-F238E27FC236}">
                  <a16:creationId xmlns:a16="http://schemas.microsoft.com/office/drawing/2014/main" id="{272F6FAD-63AB-4C43-87DE-7728CF2263F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Straight Connector 369">
              <a:extLst>
                <a:ext uri="{FF2B5EF4-FFF2-40B4-BE49-F238E27FC236}">
                  <a16:creationId xmlns:a16="http://schemas.microsoft.com/office/drawing/2014/main" id="{3F589256-8A34-4444-9A56-B8D240FCF14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1" name="Group 370">
            <a:extLst>
              <a:ext uri="{FF2B5EF4-FFF2-40B4-BE49-F238E27FC236}">
                <a16:creationId xmlns:a16="http://schemas.microsoft.com/office/drawing/2014/main" id="{0FE95700-4A58-4176-8F88-BC0BC7B87057}"/>
              </a:ext>
            </a:extLst>
          </p:cNvPr>
          <p:cNvGrpSpPr/>
          <p:nvPr/>
        </p:nvGrpSpPr>
        <p:grpSpPr>
          <a:xfrm rot="5400000">
            <a:off x="6100125" y="3033173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72" name="Oval 371">
              <a:extLst>
                <a:ext uri="{FF2B5EF4-FFF2-40B4-BE49-F238E27FC236}">
                  <a16:creationId xmlns:a16="http://schemas.microsoft.com/office/drawing/2014/main" id="{30E36985-F6D2-4971-8B17-482522B11CE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73" name="Straight Connector 372">
              <a:extLst>
                <a:ext uri="{FF2B5EF4-FFF2-40B4-BE49-F238E27FC236}">
                  <a16:creationId xmlns:a16="http://schemas.microsoft.com/office/drawing/2014/main" id="{1913F0D3-50CE-4E4A-AD48-6D684E4C502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Straight Connector 373">
              <a:extLst>
                <a:ext uri="{FF2B5EF4-FFF2-40B4-BE49-F238E27FC236}">
                  <a16:creationId xmlns:a16="http://schemas.microsoft.com/office/drawing/2014/main" id="{F80CA69D-0C1A-40E6-99E7-6DA8D784AD6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5" name="Group 374">
            <a:extLst>
              <a:ext uri="{FF2B5EF4-FFF2-40B4-BE49-F238E27FC236}">
                <a16:creationId xmlns:a16="http://schemas.microsoft.com/office/drawing/2014/main" id="{1529F421-FD0E-4E9E-88DB-FF6119FB2DAE}"/>
              </a:ext>
            </a:extLst>
          </p:cNvPr>
          <p:cNvGrpSpPr/>
          <p:nvPr/>
        </p:nvGrpSpPr>
        <p:grpSpPr>
          <a:xfrm rot="5400000">
            <a:off x="4894623" y="2250997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76" name="Oval 375">
              <a:extLst>
                <a:ext uri="{FF2B5EF4-FFF2-40B4-BE49-F238E27FC236}">
                  <a16:creationId xmlns:a16="http://schemas.microsoft.com/office/drawing/2014/main" id="{23554B1D-6EB2-48A9-90D5-6B10146658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77" name="Straight Connector 376">
              <a:extLst>
                <a:ext uri="{FF2B5EF4-FFF2-40B4-BE49-F238E27FC236}">
                  <a16:creationId xmlns:a16="http://schemas.microsoft.com/office/drawing/2014/main" id="{3AAED2CD-462C-4B65-9498-9708F166BEC7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Straight Connector 377">
              <a:extLst>
                <a:ext uri="{FF2B5EF4-FFF2-40B4-BE49-F238E27FC236}">
                  <a16:creationId xmlns:a16="http://schemas.microsoft.com/office/drawing/2014/main" id="{5E600B8A-ABD2-44B1-91B8-C24E736DA94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9" name="Group 378">
            <a:extLst>
              <a:ext uri="{FF2B5EF4-FFF2-40B4-BE49-F238E27FC236}">
                <a16:creationId xmlns:a16="http://schemas.microsoft.com/office/drawing/2014/main" id="{6683F269-D1F2-4524-8783-4961CDBC14B5}"/>
              </a:ext>
            </a:extLst>
          </p:cNvPr>
          <p:cNvGrpSpPr/>
          <p:nvPr/>
        </p:nvGrpSpPr>
        <p:grpSpPr>
          <a:xfrm rot="5400000">
            <a:off x="3672804" y="1604349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80" name="Oval 379">
              <a:extLst>
                <a:ext uri="{FF2B5EF4-FFF2-40B4-BE49-F238E27FC236}">
                  <a16:creationId xmlns:a16="http://schemas.microsoft.com/office/drawing/2014/main" id="{912910E1-9902-4CB4-A5FF-9039A407382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81" name="Straight Connector 380">
              <a:extLst>
                <a:ext uri="{FF2B5EF4-FFF2-40B4-BE49-F238E27FC236}">
                  <a16:creationId xmlns:a16="http://schemas.microsoft.com/office/drawing/2014/main" id="{DF8F2C29-2077-43DC-A0DA-1A5AC3DE760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2" name="Straight Connector 381">
              <a:extLst>
                <a:ext uri="{FF2B5EF4-FFF2-40B4-BE49-F238E27FC236}">
                  <a16:creationId xmlns:a16="http://schemas.microsoft.com/office/drawing/2014/main" id="{BF2FBC22-EB59-49EC-B272-F1F6455985B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8" name="TextBox 387">
            <a:extLst>
              <a:ext uri="{FF2B5EF4-FFF2-40B4-BE49-F238E27FC236}">
                <a16:creationId xmlns:a16="http://schemas.microsoft.com/office/drawing/2014/main" id="{76345492-35B2-4F0E-984F-B202C92A5B22}"/>
              </a:ext>
            </a:extLst>
          </p:cNvPr>
          <p:cNvSpPr txBox="1"/>
          <p:nvPr/>
        </p:nvSpPr>
        <p:spPr>
          <a:xfrm>
            <a:off x="5090904" y="235337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COLUMN LEFT</a:t>
            </a:r>
          </a:p>
        </p:txBody>
      </p:sp>
    </p:spTree>
    <p:extLst>
      <p:ext uri="{BB962C8B-B14F-4D97-AF65-F5344CB8AC3E}">
        <p14:creationId xmlns:p14="http://schemas.microsoft.com/office/powerpoint/2010/main" val="34028823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E27CF1-3974-4822-A8F1-45505C052ACB}"/>
              </a:ext>
            </a:extLst>
          </p:cNvPr>
          <p:cNvSpPr txBox="1"/>
          <p:nvPr/>
        </p:nvSpPr>
        <p:spPr>
          <a:xfrm>
            <a:off x="322170" y="5491605"/>
            <a:ext cx="548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LEFT</a:t>
            </a:r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2BF5A5D4-1D8D-4DD7-86AA-B0758B2FE28A}"/>
              </a:ext>
            </a:extLst>
          </p:cNvPr>
          <p:cNvSpPr txBox="1"/>
          <p:nvPr/>
        </p:nvSpPr>
        <p:spPr>
          <a:xfrm>
            <a:off x="325905" y="6103613"/>
            <a:ext cx="587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RIGHT</a:t>
            </a: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EA8E3C34-C6CD-4084-BAB8-231FE614F445}"/>
              </a:ext>
            </a:extLst>
          </p:cNvPr>
          <p:cNvSpPr txBox="1"/>
          <p:nvPr/>
        </p:nvSpPr>
        <p:spPr>
          <a:xfrm>
            <a:off x="784901" y="5497458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HALF STEP</a:t>
            </a:r>
          </a:p>
        </p:txBody>
      </p:sp>
      <p:sp>
        <p:nvSpPr>
          <p:cNvPr id="317" name="TextBox 316">
            <a:extLst>
              <a:ext uri="{FF2B5EF4-FFF2-40B4-BE49-F238E27FC236}">
                <a16:creationId xmlns:a16="http://schemas.microsoft.com/office/drawing/2014/main" id="{290A1406-0FF5-44AC-864F-9DD7B16578DD}"/>
              </a:ext>
            </a:extLst>
          </p:cNvPr>
          <p:cNvSpPr txBox="1"/>
          <p:nvPr/>
        </p:nvSpPr>
        <p:spPr>
          <a:xfrm>
            <a:off x="1694485" y="5490638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FULL STEP</a:t>
            </a:r>
          </a:p>
        </p:txBody>
      </p:sp>
      <p:sp>
        <p:nvSpPr>
          <p:cNvPr id="318" name="TextBox 317">
            <a:extLst>
              <a:ext uri="{FF2B5EF4-FFF2-40B4-BE49-F238E27FC236}">
                <a16:creationId xmlns:a16="http://schemas.microsoft.com/office/drawing/2014/main" id="{A71FB44E-316D-481A-A803-F56443BC45DB}"/>
              </a:ext>
            </a:extLst>
          </p:cNvPr>
          <p:cNvSpPr txBox="1"/>
          <p:nvPr/>
        </p:nvSpPr>
        <p:spPr>
          <a:xfrm>
            <a:off x="2458706" y="5496481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PIVOT 45⁰</a:t>
            </a:r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FCB451F9-D20A-4788-9F1E-719725209A04}"/>
              </a:ext>
            </a:extLst>
          </p:cNvPr>
          <p:cNvSpPr txBox="1"/>
          <p:nvPr/>
        </p:nvSpPr>
        <p:spPr>
          <a:xfrm>
            <a:off x="3281228" y="5489661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PIVOT 90⁰</a:t>
            </a:r>
          </a:p>
        </p:txBody>
      </p:sp>
      <p:grpSp>
        <p:nvGrpSpPr>
          <p:cNvPr id="320" name="Group 319">
            <a:extLst>
              <a:ext uri="{FF2B5EF4-FFF2-40B4-BE49-F238E27FC236}">
                <a16:creationId xmlns:a16="http://schemas.microsoft.com/office/drawing/2014/main" id="{02368C1F-B964-46CA-9D8F-A7801B0820E5}"/>
              </a:ext>
            </a:extLst>
          </p:cNvPr>
          <p:cNvGrpSpPr/>
          <p:nvPr/>
        </p:nvGrpSpPr>
        <p:grpSpPr>
          <a:xfrm rot="5400000">
            <a:off x="1175480" y="5801204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321" name="Straight Connector 320">
              <a:extLst>
                <a:ext uri="{FF2B5EF4-FFF2-40B4-BE49-F238E27FC236}">
                  <a16:creationId xmlns:a16="http://schemas.microsoft.com/office/drawing/2014/main" id="{3C852896-FAE7-417F-AA09-CA4694A5C806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2" name="Oval 321">
              <a:extLst>
                <a:ext uri="{FF2B5EF4-FFF2-40B4-BE49-F238E27FC236}">
                  <a16:creationId xmlns:a16="http://schemas.microsoft.com/office/drawing/2014/main" id="{ECE8E0C6-DCAF-4E7A-9F59-D098BB9A7C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3" name="Group 322">
            <a:extLst>
              <a:ext uri="{FF2B5EF4-FFF2-40B4-BE49-F238E27FC236}">
                <a16:creationId xmlns:a16="http://schemas.microsoft.com/office/drawing/2014/main" id="{550FF672-13A9-41CC-A863-22C14F5A72BF}"/>
              </a:ext>
            </a:extLst>
          </p:cNvPr>
          <p:cNvGrpSpPr/>
          <p:nvPr/>
        </p:nvGrpSpPr>
        <p:grpSpPr>
          <a:xfrm rot="5400000">
            <a:off x="2084728" y="580070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24" name="Oval 323">
              <a:extLst>
                <a:ext uri="{FF2B5EF4-FFF2-40B4-BE49-F238E27FC236}">
                  <a16:creationId xmlns:a16="http://schemas.microsoft.com/office/drawing/2014/main" id="{FE19085E-0999-4DEA-BA8F-6889AABE221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25" name="Straight Connector 324">
              <a:extLst>
                <a:ext uri="{FF2B5EF4-FFF2-40B4-BE49-F238E27FC236}">
                  <a16:creationId xmlns:a16="http://schemas.microsoft.com/office/drawing/2014/main" id="{D4D85B7E-6F62-46A1-A693-35A328D46DB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>
              <a:extLst>
                <a:ext uri="{FF2B5EF4-FFF2-40B4-BE49-F238E27FC236}">
                  <a16:creationId xmlns:a16="http://schemas.microsoft.com/office/drawing/2014/main" id="{F46F757B-9749-4CA0-940D-C7443D5597B5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7" name="Group 326">
            <a:extLst>
              <a:ext uri="{FF2B5EF4-FFF2-40B4-BE49-F238E27FC236}">
                <a16:creationId xmlns:a16="http://schemas.microsoft.com/office/drawing/2014/main" id="{196C9BE8-173C-4C6D-9D1F-3F8A6478363A}"/>
              </a:ext>
            </a:extLst>
          </p:cNvPr>
          <p:cNvGrpSpPr/>
          <p:nvPr/>
        </p:nvGrpSpPr>
        <p:grpSpPr>
          <a:xfrm>
            <a:off x="2781271" y="5814643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328" name="Oval 327">
              <a:extLst>
                <a:ext uri="{FF2B5EF4-FFF2-40B4-BE49-F238E27FC236}">
                  <a16:creationId xmlns:a16="http://schemas.microsoft.com/office/drawing/2014/main" id="{BF090516-75E7-4C61-92E8-2DE69FA7FE6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29" name="Straight Connector 328">
              <a:extLst>
                <a:ext uri="{FF2B5EF4-FFF2-40B4-BE49-F238E27FC236}">
                  <a16:creationId xmlns:a16="http://schemas.microsoft.com/office/drawing/2014/main" id="{0C17DA11-48A8-4989-B556-5A944B9F6E7C}"/>
                </a:ext>
              </a:extLst>
            </p:cNvPr>
            <p:cNvCxnSpPr>
              <a:cxnSpLocks/>
              <a:stCxn id="328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>
              <a:extLst>
                <a:ext uri="{FF2B5EF4-FFF2-40B4-BE49-F238E27FC236}">
                  <a16:creationId xmlns:a16="http://schemas.microsoft.com/office/drawing/2014/main" id="{380D47DC-F953-469F-BEE6-435E08C0B60A}"/>
                </a:ext>
              </a:extLst>
            </p:cNvPr>
            <p:cNvCxnSpPr>
              <a:cxnSpLocks/>
              <a:stCxn id="328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>
              <a:extLst>
                <a:ext uri="{FF2B5EF4-FFF2-40B4-BE49-F238E27FC236}">
                  <a16:creationId xmlns:a16="http://schemas.microsoft.com/office/drawing/2014/main" id="{8BA1F5E2-806C-4442-B485-957633C72E0C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>
              <a:extLst>
                <a:ext uri="{FF2B5EF4-FFF2-40B4-BE49-F238E27FC236}">
                  <a16:creationId xmlns:a16="http://schemas.microsoft.com/office/drawing/2014/main" id="{F5EF326E-3EF3-4B53-9763-A031CF5EB1EF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4" name="Group 333">
            <a:extLst>
              <a:ext uri="{FF2B5EF4-FFF2-40B4-BE49-F238E27FC236}">
                <a16:creationId xmlns:a16="http://schemas.microsoft.com/office/drawing/2014/main" id="{7C5E7BF2-9B96-4411-AF05-58A508D41592}"/>
              </a:ext>
            </a:extLst>
          </p:cNvPr>
          <p:cNvGrpSpPr/>
          <p:nvPr/>
        </p:nvGrpSpPr>
        <p:grpSpPr>
          <a:xfrm>
            <a:off x="3626723" y="5832417"/>
            <a:ext cx="181608" cy="136552"/>
            <a:chOff x="4239007" y="3755223"/>
            <a:chExt cx="181608" cy="136552"/>
          </a:xfrm>
          <a:solidFill>
            <a:schemeClr val="bg1"/>
          </a:solidFill>
        </p:grpSpPr>
        <p:grpSp>
          <p:nvGrpSpPr>
            <p:cNvPr id="335" name="Group 334">
              <a:extLst>
                <a:ext uri="{FF2B5EF4-FFF2-40B4-BE49-F238E27FC236}">
                  <a16:creationId xmlns:a16="http://schemas.microsoft.com/office/drawing/2014/main" id="{33E00387-F9A4-46AB-9452-BFEB17253FF0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  <a:grpFill/>
          </p:grpSpPr>
          <p:sp>
            <p:nvSpPr>
              <p:cNvPr id="338" name="Oval 337">
                <a:extLst>
                  <a:ext uri="{FF2B5EF4-FFF2-40B4-BE49-F238E27FC236}">
                    <a16:creationId xmlns:a16="http://schemas.microsoft.com/office/drawing/2014/main" id="{96AF7D89-8259-4591-AE3A-5465D92EF9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39" name="Straight Connector 338">
                <a:extLst>
                  <a:ext uri="{FF2B5EF4-FFF2-40B4-BE49-F238E27FC236}">
                    <a16:creationId xmlns:a16="http://schemas.microsoft.com/office/drawing/2014/main" id="{F30C69FE-CFAB-4177-8DAC-6E45D0413668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>
                <a:extLst>
                  <a:ext uri="{FF2B5EF4-FFF2-40B4-BE49-F238E27FC236}">
                    <a16:creationId xmlns:a16="http://schemas.microsoft.com/office/drawing/2014/main" id="{6AA1F758-F6B2-4359-8158-88D3C894FDE9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6" name="Straight Connector 335">
              <a:extLst>
                <a:ext uri="{FF2B5EF4-FFF2-40B4-BE49-F238E27FC236}">
                  <a16:creationId xmlns:a16="http://schemas.microsoft.com/office/drawing/2014/main" id="{BA4380A3-E211-4526-A4BE-B66C11F9CB8E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Connector 336">
              <a:extLst>
                <a:ext uri="{FF2B5EF4-FFF2-40B4-BE49-F238E27FC236}">
                  <a16:creationId xmlns:a16="http://schemas.microsoft.com/office/drawing/2014/main" id="{71872E15-CE8C-4BF0-AB4F-FAC3117F75D1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3" name="Oval 342">
            <a:extLst>
              <a:ext uri="{FF2B5EF4-FFF2-40B4-BE49-F238E27FC236}">
                <a16:creationId xmlns:a16="http://schemas.microsoft.com/office/drawing/2014/main" id="{FC9AF081-8FE7-4774-9079-F5F41FD6C286}"/>
              </a:ext>
            </a:extLst>
          </p:cNvPr>
          <p:cNvSpPr>
            <a:spLocks noChangeAspect="1"/>
          </p:cNvSpPr>
          <p:nvPr/>
        </p:nvSpPr>
        <p:spPr>
          <a:xfrm rot="5400000">
            <a:off x="552193" y="5846924"/>
            <a:ext cx="91440" cy="914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2DD75BA8-9888-4AB4-9D95-2AC44191FAC5}"/>
              </a:ext>
            </a:extLst>
          </p:cNvPr>
          <p:cNvGrpSpPr/>
          <p:nvPr/>
        </p:nvGrpSpPr>
        <p:grpSpPr>
          <a:xfrm rot="5400000">
            <a:off x="1175480" y="6456039"/>
            <a:ext cx="91440" cy="182880"/>
            <a:chOff x="1696599" y="2606497"/>
            <a:chExt cx="91440" cy="182880"/>
          </a:xfrm>
        </p:grpSpPr>
        <p:sp>
          <p:nvSpPr>
            <p:cNvPr id="345" name="Oval 344">
              <a:extLst>
                <a:ext uri="{FF2B5EF4-FFF2-40B4-BE49-F238E27FC236}">
                  <a16:creationId xmlns:a16="http://schemas.microsoft.com/office/drawing/2014/main" id="{1C068F7A-CAB4-4F81-9CF8-0944152035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6" name="Straight Connector 345">
              <a:extLst>
                <a:ext uri="{FF2B5EF4-FFF2-40B4-BE49-F238E27FC236}">
                  <a16:creationId xmlns:a16="http://schemas.microsoft.com/office/drawing/2014/main" id="{935AE356-96E6-400B-89E0-12F7E9BC1B2E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8" name="Oval 347">
            <a:extLst>
              <a:ext uri="{FF2B5EF4-FFF2-40B4-BE49-F238E27FC236}">
                <a16:creationId xmlns:a16="http://schemas.microsoft.com/office/drawing/2014/main" id="{4D4188D5-9FD8-4256-AD8E-5A552765FA04}"/>
              </a:ext>
            </a:extLst>
          </p:cNvPr>
          <p:cNvSpPr>
            <a:spLocks noChangeAspect="1"/>
          </p:cNvSpPr>
          <p:nvPr/>
        </p:nvSpPr>
        <p:spPr>
          <a:xfrm rot="5400000">
            <a:off x="547884" y="6499891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CCED2FEB-84B1-412E-9988-00F0AE445910}"/>
              </a:ext>
            </a:extLst>
          </p:cNvPr>
          <p:cNvGrpSpPr/>
          <p:nvPr/>
        </p:nvGrpSpPr>
        <p:grpSpPr>
          <a:xfrm rot="5400000">
            <a:off x="2078621" y="6452998"/>
            <a:ext cx="92112" cy="184555"/>
            <a:chOff x="1696599" y="2604822"/>
            <a:chExt cx="92112" cy="184555"/>
          </a:xfrm>
        </p:grpSpPr>
        <p:sp>
          <p:nvSpPr>
            <p:cNvPr id="351" name="Oval 350">
              <a:extLst>
                <a:ext uri="{FF2B5EF4-FFF2-40B4-BE49-F238E27FC236}">
                  <a16:creationId xmlns:a16="http://schemas.microsoft.com/office/drawing/2014/main" id="{84869073-4E9B-4FCE-A743-E66C02C0A75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2" name="Straight Connector 351">
              <a:extLst>
                <a:ext uri="{FF2B5EF4-FFF2-40B4-BE49-F238E27FC236}">
                  <a16:creationId xmlns:a16="http://schemas.microsoft.com/office/drawing/2014/main" id="{5DF22AD5-3AD1-4B96-94CA-0AE3283FA19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Straight Connector 352">
              <a:extLst>
                <a:ext uri="{FF2B5EF4-FFF2-40B4-BE49-F238E27FC236}">
                  <a16:creationId xmlns:a16="http://schemas.microsoft.com/office/drawing/2014/main" id="{830EEBA9-5602-44D2-98B3-474297160FD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4" name="Group 353">
            <a:extLst>
              <a:ext uri="{FF2B5EF4-FFF2-40B4-BE49-F238E27FC236}">
                <a16:creationId xmlns:a16="http://schemas.microsoft.com/office/drawing/2014/main" id="{20915F1D-DCE7-412D-B76B-0A213A02D60D}"/>
              </a:ext>
            </a:extLst>
          </p:cNvPr>
          <p:cNvGrpSpPr/>
          <p:nvPr/>
        </p:nvGrpSpPr>
        <p:grpSpPr>
          <a:xfrm>
            <a:off x="2783981" y="6466939"/>
            <a:ext cx="165949" cy="156001"/>
            <a:chOff x="2321442" y="4560245"/>
            <a:chExt cx="165949" cy="156001"/>
          </a:xfrm>
        </p:grpSpPr>
        <p:sp>
          <p:nvSpPr>
            <p:cNvPr id="355" name="Oval 354">
              <a:extLst>
                <a:ext uri="{FF2B5EF4-FFF2-40B4-BE49-F238E27FC236}">
                  <a16:creationId xmlns:a16="http://schemas.microsoft.com/office/drawing/2014/main" id="{77F4E637-C403-43EB-9995-BFD37487232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6" name="Straight Connector 355">
              <a:extLst>
                <a:ext uri="{FF2B5EF4-FFF2-40B4-BE49-F238E27FC236}">
                  <a16:creationId xmlns:a16="http://schemas.microsoft.com/office/drawing/2014/main" id="{F88F7C6A-29B8-4B02-84D4-B3AA5C355361}"/>
                </a:ext>
              </a:extLst>
            </p:cNvPr>
            <p:cNvCxnSpPr>
              <a:cxnSpLocks/>
              <a:stCxn id="355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>
              <a:extLst>
                <a:ext uri="{FF2B5EF4-FFF2-40B4-BE49-F238E27FC236}">
                  <a16:creationId xmlns:a16="http://schemas.microsoft.com/office/drawing/2014/main" id="{24F658A9-75C0-49ED-A678-A61EC6AB2F63}"/>
                </a:ext>
              </a:extLst>
            </p:cNvPr>
            <p:cNvCxnSpPr>
              <a:cxnSpLocks/>
              <a:stCxn id="355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Connector 357">
              <a:extLst>
                <a:ext uri="{FF2B5EF4-FFF2-40B4-BE49-F238E27FC236}">
                  <a16:creationId xmlns:a16="http://schemas.microsoft.com/office/drawing/2014/main" id="{4CB4A3FF-EACE-482B-BCB5-9BBB987A2D9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Connector 358">
              <a:extLst>
                <a:ext uri="{FF2B5EF4-FFF2-40B4-BE49-F238E27FC236}">
                  <a16:creationId xmlns:a16="http://schemas.microsoft.com/office/drawing/2014/main" id="{CFD3D1C0-ECA7-43F1-9EAF-E58D421FAF1D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0" name="Group 359">
            <a:extLst>
              <a:ext uri="{FF2B5EF4-FFF2-40B4-BE49-F238E27FC236}">
                <a16:creationId xmlns:a16="http://schemas.microsoft.com/office/drawing/2014/main" id="{4858C514-4103-4661-8D26-40BBE28F23F2}"/>
              </a:ext>
            </a:extLst>
          </p:cNvPr>
          <p:cNvGrpSpPr/>
          <p:nvPr/>
        </p:nvGrpSpPr>
        <p:grpSpPr>
          <a:xfrm>
            <a:off x="3631108" y="6487669"/>
            <a:ext cx="181608" cy="136552"/>
            <a:chOff x="4239007" y="3755223"/>
            <a:chExt cx="181608" cy="136552"/>
          </a:xfrm>
        </p:grpSpPr>
        <p:grpSp>
          <p:nvGrpSpPr>
            <p:cNvPr id="361" name="Group 360">
              <a:extLst>
                <a:ext uri="{FF2B5EF4-FFF2-40B4-BE49-F238E27FC236}">
                  <a16:creationId xmlns:a16="http://schemas.microsoft.com/office/drawing/2014/main" id="{8C13B8F4-E2CE-4F1B-A4C5-9B89A59462B9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</p:grpSpPr>
          <p:sp>
            <p:nvSpPr>
              <p:cNvPr id="364" name="Oval 363">
                <a:extLst>
                  <a:ext uri="{FF2B5EF4-FFF2-40B4-BE49-F238E27FC236}">
                    <a16:creationId xmlns:a16="http://schemas.microsoft.com/office/drawing/2014/main" id="{F0C26BFA-F61C-41D6-9803-1658968A205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65" name="Straight Connector 364">
                <a:extLst>
                  <a:ext uri="{FF2B5EF4-FFF2-40B4-BE49-F238E27FC236}">
                    <a16:creationId xmlns:a16="http://schemas.microsoft.com/office/drawing/2014/main" id="{85B8E7CD-4A07-420F-AA9C-8D98504976DB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Straight Connector 365">
                <a:extLst>
                  <a:ext uri="{FF2B5EF4-FFF2-40B4-BE49-F238E27FC236}">
                    <a16:creationId xmlns:a16="http://schemas.microsoft.com/office/drawing/2014/main" id="{2F68D025-5B72-42EB-BFDD-5035D0E3BEB9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2" name="Straight Connector 361">
              <a:extLst>
                <a:ext uri="{FF2B5EF4-FFF2-40B4-BE49-F238E27FC236}">
                  <a16:creationId xmlns:a16="http://schemas.microsoft.com/office/drawing/2014/main" id="{66768AF4-1C6E-43EF-88FA-84ACFF19CCA8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Straight Connector 362">
              <a:extLst>
                <a:ext uri="{FF2B5EF4-FFF2-40B4-BE49-F238E27FC236}">
                  <a16:creationId xmlns:a16="http://schemas.microsoft.com/office/drawing/2014/main" id="{46339183-8F80-4952-958B-A985C73B0C7A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065DC02-6818-4861-A319-8AFD8CFD1DAC}"/>
              </a:ext>
            </a:extLst>
          </p:cNvPr>
          <p:cNvGrpSpPr/>
          <p:nvPr/>
        </p:nvGrpSpPr>
        <p:grpSpPr>
          <a:xfrm>
            <a:off x="7911169" y="6210290"/>
            <a:ext cx="92112" cy="184555"/>
            <a:chOff x="1696599" y="2604822"/>
            <a:chExt cx="92112" cy="184555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411D676-6308-4869-B510-3E658A88A2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6CEFE97-AE8C-4E57-89DE-6D600E1849B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5906173-7F9C-4380-870E-078B65AB0AD6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E9DB956-3F2D-4D12-8FB5-CB148E2C9033}"/>
              </a:ext>
            </a:extLst>
          </p:cNvPr>
          <p:cNvGrpSpPr/>
          <p:nvPr/>
        </p:nvGrpSpPr>
        <p:grpSpPr>
          <a:xfrm>
            <a:off x="7905163" y="5608253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F198E5E-99B7-4F7F-A21C-EF998BA44AE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CA9056A-3C9F-4E9C-8FA1-BE3DC098096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AB160DF-9094-4684-AE3F-FF236702E15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2CD0D98-A57E-4BC2-9C1E-AA1C415432A7}"/>
              </a:ext>
            </a:extLst>
          </p:cNvPr>
          <p:cNvGrpSpPr/>
          <p:nvPr/>
        </p:nvGrpSpPr>
        <p:grpSpPr>
          <a:xfrm>
            <a:off x="8677042" y="6210209"/>
            <a:ext cx="92112" cy="184555"/>
            <a:chOff x="1696599" y="2604822"/>
            <a:chExt cx="92112" cy="184555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F274A32-84E7-456F-AC2F-72AB95E06F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0387801-60C2-47DE-8F69-D7C955497BE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A67D7B5-3CD3-462F-AC59-CB2C6348F4E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2C727C4-D14A-4400-A57B-6B05F50DED9D}"/>
              </a:ext>
            </a:extLst>
          </p:cNvPr>
          <p:cNvGrpSpPr/>
          <p:nvPr/>
        </p:nvGrpSpPr>
        <p:grpSpPr>
          <a:xfrm>
            <a:off x="9437261" y="6205363"/>
            <a:ext cx="92112" cy="184555"/>
            <a:chOff x="1696599" y="2604822"/>
            <a:chExt cx="92112" cy="184555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BE6FCF3-75ED-428A-A40A-AC989BFE45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3435842-3A4E-485A-A80B-E9777501B3F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299A864-6BF1-40B0-AEEE-FB8A2D3044F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7919C85-FCB7-4F34-B04A-8DC4981D7E21}"/>
              </a:ext>
            </a:extLst>
          </p:cNvPr>
          <p:cNvGrpSpPr/>
          <p:nvPr/>
        </p:nvGrpSpPr>
        <p:grpSpPr>
          <a:xfrm>
            <a:off x="10065284" y="6210711"/>
            <a:ext cx="92112" cy="184555"/>
            <a:chOff x="1696599" y="2604822"/>
            <a:chExt cx="92112" cy="184555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9DA557E-98CE-43F3-AE48-4410BFA3F5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A54BA03-3994-4EC4-BAF5-C4D9C3E9B00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77A63B1-350C-45EA-AF6B-FE92D728E64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7168728-15FB-40DD-AD81-973C7077DD17}"/>
              </a:ext>
            </a:extLst>
          </p:cNvPr>
          <p:cNvGrpSpPr/>
          <p:nvPr/>
        </p:nvGrpSpPr>
        <p:grpSpPr>
          <a:xfrm>
            <a:off x="8673553" y="5609928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30B6CC7-3E61-483E-BF7B-A7D5F55A21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B98BA55-FB13-448F-9F75-DCB2A26BE2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A2F3B66-E8D5-410D-89EB-2EC2A217EEB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56390D9-14BB-445C-8FC4-A68CA65A224C}"/>
              </a:ext>
            </a:extLst>
          </p:cNvPr>
          <p:cNvGrpSpPr/>
          <p:nvPr/>
        </p:nvGrpSpPr>
        <p:grpSpPr>
          <a:xfrm>
            <a:off x="9436376" y="5601219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0F1BC0E-D808-4B14-846C-83B426E199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5C12436-4BCF-4B26-BF35-99000D724A6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741719D-1F3E-4D81-83BD-93E427C5477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CC2A040-C5D0-4E25-A0C1-E1BCD0984956}"/>
              </a:ext>
            </a:extLst>
          </p:cNvPr>
          <p:cNvGrpSpPr/>
          <p:nvPr/>
        </p:nvGrpSpPr>
        <p:grpSpPr>
          <a:xfrm>
            <a:off x="10064984" y="560714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74466E4-2CBB-4094-81F4-46644837EC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7C752026-DC09-44A6-824D-3C5128C0A86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382E5350-670E-4F55-AF04-33C3AD7158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1A23735-1F00-44CF-B1CF-0AD3F9F74649}"/>
              </a:ext>
            </a:extLst>
          </p:cNvPr>
          <p:cNvGrpSpPr/>
          <p:nvPr/>
        </p:nvGrpSpPr>
        <p:grpSpPr>
          <a:xfrm>
            <a:off x="7909048" y="5008465"/>
            <a:ext cx="92112" cy="184555"/>
            <a:chOff x="1696599" y="2604822"/>
            <a:chExt cx="92112" cy="184555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022D9B7A-7B7A-4242-B5C6-56C909DA6A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7E3E1E8-8E3B-4B4E-997B-9B78F88833D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2EC13067-DD00-4752-A134-D9B7B99D0D1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181C051-CFFC-4894-BC40-E9F49FCD8C4D}"/>
              </a:ext>
            </a:extLst>
          </p:cNvPr>
          <p:cNvGrpSpPr/>
          <p:nvPr/>
        </p:nvGrpSpPr>
        <p:grpSpPr>
          <a:xfrm>
            <a:off x="8677300" y="5008465"/>
            <a:ext cx="92112" cy="184555"/>
            <a:chOff x="1696599" y="2604822"/>
            <a:chExt cx="92112" cy="184555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93045A19-2657-4CFF-A88C-3F1434B30B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12462845-08F2-458A-B76B-212AE52229F6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E5B76BD5-EC6B-439A-80A3-CF564BCE45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6DD63EDB-30BB-414A-8D0E-B0AF0762E75B}"/>
              </a:ext>
            </a:extLst>
          </p:cNvPr>
          <p:cNvGrpSpPr/>
          <p:nvPr/>
        </p:nvGrpSpPr>
        <p:grpSpPr>
          <a:xfrm>
            <a:off x="9436727" y="5001431"/>
            <a:ext cx="92112" cy="184555"/>
            <a:chOff x="1696599" y="2604822"/>
            <a:chExt cx="92112" cy="184555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C557523B-8742-4571-A171-56C22136BA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8A5ED32D-5BD4-4EA2-A05F-E437E827058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3AE8B592-352E-4D6C-A2CE-79D8678BD89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7CA0293-BD62-41FF-A141-62C05456CD57}"/>
              </a:ext>
            </a:extLst>
          </p:cNvPr>
          <p:cNvGrpSpPr/>
          <p:nvPr/>
        </p:nvGrpSpPr>
        <p:grpSpPr>
          <a:xfrm>
            <a:off x="10064612" y="5003102"/>
            <a:ext cx="92112" cy="184555"/>
            <a:chOff x="1696599" y="2604822"/>
            <a:chExt cx="92112" cy="184555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D86EE249-33B5-4AC6-848F-55CBB53700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B7C15C6D-8DC0-4F06-BDEF-70DFD5F5E60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21EABA4-2809-4997-AE37-ABE10B3EBD5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3DD864B-9772-4246-8B42-18CB03A2B718}"/>
              </a:ext>
            </a:extLst>
          </p:cNvPr>
          <p:cNvGrpSpPr/>
          <p:nvPr/>
        </p:nvGrpSpPr>
        <p:grpSpPr>
          <a:xfrm rot="5400000">
            <a:off x="7841524" y="3811942"/>
            <a:ext cx="181608" cy="136552"/>
            <a:chOff x="4239007" y="3755223"/>
            <a:chExt cx="181608" cy="136552"/>
          </a:xfrm>
          <a:solidFill>
            <a:schemeClr val="tx1"/>
          </a:solidFill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3918E800-ED57-4D59-8562-DDDBBE609369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  <a:grpFill/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176F70F8-0CEB-4103-84DE-99FD88DE9C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94A3AB30-12F8-411C-A954-5A96B67B30C4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48E48758-CB8B-417C-A799-7F91957DF3EB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FCC97719-1805-4313-81AC-E1AEA3CE9BD6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1462BCCB-2155-4754-9131-6C90E4449989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964D6A0-60E4-433C-B200-D21E0092E9BD}"/>
              </a:ext>
            </a:extLst>
          </p:cNvPr>
          <p:cNvGrpSpPr/>
          <p:nvPr/>
        </p:nvGrpSpPr>
        <p:grpSpPr>
          <a:xfrm rot="5400000">
            <a:off x="7880043" y="3081674"/>
            <a:ext cx="165949" cy="156001"/>
            <a:chOff x="2321442" y="4560245"/>
            <a:chExt cx="165949" cy="156001"/>
          </a:xfrm>
          <a:solidFill>
            <a:schemeClr val="tx1"/>
          </a:solidFill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68AB7771-21F6-45F0-8B4A-51B7DDB9ED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4E0D7D93-E57A-4E8D-B97C-0F033EBA12C4}"/>
                </a:ext>
              </a:extLst>
            </p:cNvPr>
            <p:cNvCxnSpPr>
              <a:cxnSpLocks/>
              <a:stCxn id="93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7901BB7B-F8BC-445C-AD6B-C1C4396C59B1}"/>
                </a:ext>
              </a:extLst>
            </p:cNvPr>
            <p:cNvCxnSpPr>
              <a:cxnSpLocks/>
              <a:stCxn id="93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B8B5FDC7-394C-4FBE-9C2B-B982200087E3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5172AEE5-6D59-481B-8613-CCFFCEE2B29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02C1D29-132F-42BD-AC8F-26AEA818992A}"/>
              </a:ext>
            </a:extLst>
          </p:cNvPr>
          <p:cNvGrpSpPr/>
          <p:nvPr/>
        </p:nvGrpSpPr>
        <p:grpSpPr>
          <a:xfrm rot="5400000">
            <a:off x="7868219" y="2301776"/>
            <a:ext cx="165949" cy="156001"/>
            <a:chOff x="2321442" y="4560245"/>
            <a:chExt cx="165949" cy="156001"/>
          </a:xfrm>
          <a:solidFill>
            <a:schemeClr val="tx1"/>
          </a:solidFill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B5F88C0A-C1DF-46E7-9918-5F49828737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ABF47D65-3B08-4CAE-843A-B5E09EEAAD68}"/>
                </a:ext>
              </a:extLst>
            </p:cNvPr>
            <p:cNvCxnSpPr>
              <a:cxnSpLocks/>
              <a:stCxn id="100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B12FEE5A-D3F4-4CC6-A453-5CEAF0603EF3}"/>
                </a:ext>
              </a:extLst>
            </p:cNvPr>
            <p:cNvCxnSpPr>
              <a:cxnSpLocks/>
              <a:stCxn id="100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BCA86C5D-1D2A-4266-A311-88D7FE092446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5CFCD1D4-4F8B-453E-A814-90FCB3A7A60A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0807D78B-8FBB-42BC-A58D-92A1E757D6F7}"/>
              </a:ext>
            </a:extLst>
          </p:cNvPr>
          <p:cNvGrpSpPr/>
          <p:nvPr/>
        </p:nvGrpSpPr>
        <p:grpSpPr>
          <a:xfrm rot="5400000">
            <a:off x="7868196" y="1654233"/>
            <a:ext cx="165949" cy="156001"/>
            <a:chOff x="2321442" y="4560245"/>
            <a:chExt cx="165949" cy="156001"/>
          </a:xfrm>
          <a:solidFill>
            <a:schemeClr val="tx1"/>
          </a:solidFill>
        </p:grpSpPr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4F612D0F-8FEF-4AAE-86D1-C3561E9CA8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F2B97590-8FBA-4060-8789-DCB431915318}"/>
                </a:ext>
              </a:extLst>
            </p:cNvPr>
            <p:cNvCxnSpPr>
              <a:cxnSpLocks/>
              <a:stCxn id="106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11CB2D8-2E53-41B9-AAD3-2B77CA2B924A}"/>
                </a:ext>
              </a:extLst>
            </p:cNvPr>
            <p:cNvCxnSpPr>
              <a:cxnSpLocks/>
              <a:stCxn id="106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D639860A-D5E4-4755-BD48-D3362AE72205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4208AF34-F593-4281-BC6D-9F2485A2A6A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366D6ACC-AE0E-4147-B758-E7EF744531E0}"/>
              </a:ext>
            </a:extLst>
          </p:cNvPr>
          <p:cNvGrpSpPr/>
          <p:nvPr/>
        </p:nvGrpSpPr>
        <p:grpSpPr>
          <a:xfrm rot="8100000">
            <a:off x="8249326" y="193435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A5ED21DA-5E31-47FA-B3C5-42C2E702AEC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172C40A5-FB74-471F-929B-48AAE3628EE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97154D09-482A-4B0C-8623-2C1A88E875B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79F23C9C-A912-4D50-BEE9-3132C25A6E63}"/>
              </a:ext>
            </a:extLst>
          </p:cNvPr>
          <p:cNvGrpSpPr/>
          <p:nvPr/>
        </p:nvGrpSpPr>
        <p:grpSpPr>
          <a:xfrm rot="8100000">
            <a:off x="8321817" y="2649094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C168DC8C-5EE6-4748-BE98-DA801FA987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2B930424-30E3-449D-8D63-CB4BF56B727B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61355D25-BCC3-4BF1-A432-91817F5DBEB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89656D5B-1FBB-4B07-88DB-50A7410BCFFB}"/>
              </a:ext>
            </a:extLst>
          </p:cNvPr>
          <p:cNvGrpSpPr/>
          <p:nvPr/>
        </p:nvGrpSpPr>
        <p:grpSpPr>
          <a:xfrm rot="8100000">
            <a:off x="8275891" y="3377238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4B7AB8CE-6253-4A5C-9C6A-D060F41452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17B09B8E-11D2-4D15-A2DA-F55DD4DF845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B9BA4B1F-D76E-45F0-B192-81FEBB89AA3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0BB4D0A-BDDD-40B3-931F-5CFD840330F7}"/>
              </a:ext>
            </a:extLst>
          </p:cNvPr>
          <p:cNvGrpSpPr/>
          <p:nvPr/>
        </p:nvGrpSpPr>
        <p:grpSpPr>
          <a:xfrm rot="5400000">
            <a:off x="8587687" y="3806310"/>
            <a:ext cx="185759" cy="158037"/>
            <a:chOff x="3340443" y="3523256"/>
            <a:chExt cx="185759" cy="158037"/>
          </a:xfrm>
          <a:solidFill>
            <a:schemeClr val="tx1"/>
          </a:solidFill>
        </p:grpSpPr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60472DD8-3479-4BFE-B169-8353F3C547BD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C1A46261-90EB-46EF-9965-6D4B72FE49FD}"/>
                </a:ext>
              </a:extLst>
            </p:cNvPr>
            <p:cNvCxnSpPr>
              <a:cxnSpLocks/>
              <a:stCxn id="124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11ED1095-D304-4AC6-9686-9F1BAA779A0C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D85CD12E-BF4A-43B6-B675-A35C6C2E4BF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9D1D1B1B-6F30-4B40-97B1-0672F157187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94973B93-B1A6-4BE9-AF4E-A029B890085C}"/>
              </a:ext>
            </a:extLst>
          </p:cNvPr>
          <p:cNvGrpSpPr/>
          <p:nvPr/>
        </p:nvGrpSpPr>
        <p:grpSpPr>
          <a:xfrm rot="8100000">
            <a:off x="8659513" y="2990861"/>
            <a:ext cx="92112" cy="184555"/>
            <a:chOff x="1696599" y="2604822"/>
            <a:chExt cx="92112" cy="184555"/>
          </a:xfrm>
          <a:solidFill>
            <a:schemeClr val="tx1"/>
          </a:solidFill>
        </p:grpSpPr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B715F09D-CAE1-46C5-B4AD-CC470B2123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B12DEE21-99C3-4C59-8B18-5AF2603F06C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CEE4ACCF-2475-4FEA-AA39-CEED744001DD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9C5A1120-6B01-4D62-844A-9AC70F5B1788}"/>
              </a:ext>
            </a:extLst>
          </p:cNvPr>
          <p:cNvGrpSpPr/>
          <p:nvPr/>
        </p:nvGrpSpPr>
        <p:grpSpPr>
          <a:xfrm rot="8100000">
            <a:off x="8634566" y="2327493"/>
            <a:ext cx="92112" cy="184555"/>
            <a:chOff x="1696599" y="2604822"/>
            <a:chExt cx="92112" cy="184555"/>
          </a:xfrm>
          <a:solidFill>
            <a:schemeClr val="tx1"/>
          </a:solidFill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196E2391-3624-4D85-8AEB-7BFB7077AD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BC62CB45-248E-4BD3-BD77-4D49F764779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70ED0583-991C-45CC-82F4-FB029A4FD21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E36B744B-7F19-47B6-BC46-80927C2386E6}"/>
              </a:ext>
            </a:extLst>
          </p:cNvPr>
          <p:cNvGrpSpPr/>
          <p:nvPr/>
        </p:nvGrpSpPr>
        <p:grpSpPr>
          <a:xfrm rot="8100000">
            <a:off x="8981061" y="267031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2514E26C-0164-421D-9122-F0FD9A58A0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E5E2B2D3-D42B-4C04-9EBE-3300250C01D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8D6872FB-58D4-42D4-8800-15612038ED6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6D7822D2-C83C-4FA8-818C-3644BC2A1752}"/>
              </a:ext>
            </a:extLst>
          </p:cNvPr>
          <p:cNvGrpSpPr/>
          <p:nvPr/>
        </p:nvGrpSpPr>
        <p:grpSpPr>
          <a:xfrm rot="8100000">
            <a:off x="9368868" y="3060769"/>
            <a:ext cx="92112" cy="184555"/>
            <a:chOff x="1696599" y="2604822"/>
            <a:chExt cx="92112" cy="184555"/>
          </a:xfrm>
          <a:solidFill>
            <a:schemeClr val="tx1"/>
          </a:solidFill>
        </p:grpSpPr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C77310B0-F459-40EB-8033-569C4799B7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47B49060-C115-49DC-8703-A2FFD7DD0A1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C257D8C8-0F82-42A2-921D-BA822359EAA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AEA8FCDD-7D7B-40CA-85E6-1CC297F323CF}"/>
              </a:ext>
            </a:extLst>
          </p:cNvPr>
          <p:cNvGrpSpPr/>
          <p:nvPr/>
        </p:nvGrpSpPr>
        <p:grpSpPr>
          <a:xfrm rot="8100000">
            <a:off x="9760117" y="344861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7B808466-6147-4F80-B1DE-9A41449B783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AD630A35-D1B2-43D9-B580-ADEA85235DE2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214504B8-2E2C-49A9-A68F-60140C9C3FC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3629D799-6073-41E4-B50B-4E5E6ABB447C}"/>
              </a:ext>
            </a:extLst>
          </p:cNvPr>
          <p:cNvGrpSpPr/>
          <p:nvPr/>
        </p:nvGrpSpPr>
        <p:grpSpPr>
          <a:xfrm rot="5400000">
            <a:off x="9986104" y="3803917"/>
            <a:ext cx="185759" cy="158037"/>
            <a:chOff x="3340443" y="3523256"/>
            <a:chExt cx="185759" cy="158037"/>
          </a:xfrm>
          <a:solidFill>
            <a:schemeClr val="tx1"/>
          </a:solidFill>
        </p:grpSpPr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C15DB917-CFC5-4FA8-BCDB-1B9A6461C43C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68C56584-6202-4DA7-B844-E85BD8A4AE6F}"/>
                </a:ext>
              </a:extLst>
            </p:cNvPr>
            <p:cNvCxnSpPr>
              <a:cxnSpLocks/>
              <a:stCxn id="15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CA7B8D7C-8B85-450D-97B7-2FDCCCA7C365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75FC5DB3-3522-4DE0-B711-495F4223AFD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D838FF8D-C610-417D-8C37-28E5D79D151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CDCF5B4D-C3E5-45E9-B16D-37887DD32E59}"/>
              </a:ext>
            </a:extLst>
          </p:cNvPr>
          <p:cNvGrpSpPr/>
          <p:nvPr/>
        </p:nvGrpSpPr>
        <p:grpSpPr>
          <a:xfrm rot="8100000">
            <a:off x="9056057" y="338943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F3E54AC7-D03F-4E63-88F8-4FCC4B9500A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F98E9A34-1324-401F-B5D5-A9B17796219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868B7D2B-B4D2-47E4-8ED0-886DCCC1049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AAD201BB-5F2F-4D80-93A4-E836330BA615}"/>
              </a:ext>
            </a:extLst>
          </p:cNvPr>
          <p:cNvGrpSpPr/>
          <p:nvPr/>
        </p:nvGrpSpPr>
        <p:grpSpPr>
          <a:xfrm rot="5400000">
            <a:off x="9347545" y="3807962"/>
            <a:ext cx="185759" cy="158037"/>
            <a:chOff x="3340443" y="3523256"/>
            <a:chExt cx="185759" cy="158037"/>
          </a:xfrm>
          <a:solidFill>
            <a:schemeClr val="tx1"/>
          </a:solidFill>
        </p:grpSpPr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A594549D-24B9-456B-9BF2-3EEB7F29E2E9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53D5922B-6F83-4989-B0CA-9EA7C98D6D11}"/>
                </a:ext>
              </a:extLst>
            </p:cNvPr>
            <p:cNvCxnSpPr>
              <a:cxnSpLocks/>
              <a:stCxn id="16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721FF823-5F8A-4318-853E-E03B3DB91258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F5513B2A-232C-4B0E-8AD0-CF738878768A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C86814A7-045C-4FAC-9599-674399FE362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6514B54F-4914-4C80-BCF6-207C4A6405CA}"/>
              </a:ext>
            </a:extLst>
          </p:cNvPr>
          <p:cNvGrpSpPr/>
          <p:nvPr/>
        </p:nvGrpSpPr>
        <p:grpSpPr>
          <a:xfrm rot="10800000">
            <a:off x="7910347" y="439747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15E8838C-7950-4CF9-B629-0DAF2CB43F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D9C264C9-B1C2-4C7A-ADBC-32A23318BC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E5CD168F-1AF0-47C3-8479-D67DA21C8CB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232A6985-FABF-4560-BD24-AD67613F7214}"/>
              </a:ext>
            </a:extLst>
          </p:cNvPr>
          <p:cNvGrpSpPr/>
          <p:nvPr/>
        </p:nvGrpSpPr>
        <p:grpSpPr>
          <a:xfrm rot="10800000">
            <a:off x="8676554" y="439747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4483C1E8-2E50-4E68-9F78-AD1AA4D07C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F5B5B5F1-4863-4431-8EE7-60C9B4D67CA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31886D0E-E0E8-40F2-85BA-2B9500BE53C0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A5683167-B196-4B62-8C09-4399A170B291}"/>
              </a:ext>
            </a:extLst>
          </p:cNvPr>
          <p:cNvGrpSpPr/>
          <p:nvPr/>
        </p:nvGrpSpPr>
        <p:grpSpPr>
          <a:xfrm rot="10800000">
            <a:off x="9435892" y="439747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CD27E8C3-D261-4964-B2A6-2AA75CFE86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D3B9B068-73C0-4FBE-9A0C-8D8BBB25541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704AB4CF-5351-48F3-95F0-8A1DD19D311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C743EC42-7C65-4476-AAEF-BD7275CBEE2D}"/>
              </a:ext>
            </a:extLst>
          </p:cNvPr>
          <p:cNvGrpSpPr/>
          <p:nvPr/>
        </p:nvGrpSpPr>
        <p:grpSpPr>
          <a:xfrm rot="10800000">
            <a:off x="10066444" y="439745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489AD84A-78D0-43F1-BA98-AFB413C2A6B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051C1B7E-D9B2-474F-A888-CEF136C50BD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169F3A41-5283-42D2-ABD7-9DFDBC4220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1CCC287B-50D1-42B7-A5AF-A5BB6BC9AEF5}"/>
              </a:ext>
            </a:extLst>
          </p:cNvPr>
          <p:cNvGrpSpPr/>
          <p:nvPr/>
        </p:nvGrpSpPr>
        <p:grpSpPr>
          <a:xfrm rot="5400000">
            <a:off x="7313416" y="303562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E6B1D09A-7D9B-4536-B781-73ADF691B4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C8BABF6E-4A82-4891-86F0-789CB90DE87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7A3CE657-9512-486C-B355-B09C1D8BE41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0838C196-7D2F-4060-975A-0DEC0388A634}"/>
              </a:ext>
            </a:extLst>
          </p:cNvPr>
          <p:cNvGrpSpPr/>
          <p:nvPr/>
        </p:nvGrpSpPr>
        <p:grpSpPr>
          <a:xfrm rot="5400000">
            <a:off x="7314897" y="2250977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3AF20802-8B53-4E68-9A9F-4C339BBDCFE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AA485034-E045-4351-8340-072242172257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28AE64E2-935F-4586-9F29-874D9ADB2A8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4FF8A0CA-C74B-424C-95AC-545296CC8F9C}"/>
              </a:ext>
            </a:extLst>
          </p:cNvPr>
          <p:cNvGrpSpPr/>
          <p:nvPr/>
        </p:nvGrpSpPr>
        <p:grpSpPr>
          <a:xfrm rot="5400000">
            <a:off x="7317260" y="1604543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0E6B8E04-03C1-47B1-B4C4-C880A010EDD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id="{BF95FC9D-FDC6-42CE-8D7B-8C687D8F944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8DD3BD0F-1E31-4389-8315-DA9CF49677F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14AA1689-A556-4A9F-9D70-F03630CBEC17}"/>
              </a:ext>
            </a:extLst>
          </p:cNvPr>
          <p:cNvGrpSpPr/>
          <p:nvPr/>
        </p:nvGrpSpPr>
        <p:grpSpPr>
          <a:xfrm rot="5400000">
            <a:off x="6708498" y="3032572"/>
            <a:ext cx="92112" cy="184555"/>
            <a:chOff x="1696599" y="2604822"/>
            <a:chExt cx="92112" cy="184555"/>
          </a:xfrm>
        </p:grpSpPr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A5668939-F107-44BC-9496-CD71F71F8C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3BEE85DD-2D17-4926-8374-C77C333CECE4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1E578696-8BB1-43C4-9E7E-0299DDFC796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7B9240CE-3F66-4614-AE26-E6D60D109B34}"/>
              </a:ext>
            </a:extLst>
          </p:cNvPr>
          <p:cNvGrpSpPr/>
          <p:nvPr/>
        </p:nvGrpSpPr>
        <p:grpSpPr>
          <a:xfrm rot="5400000">
            <a:off x="5503415" y="2252963"/>
            <a:ext cx="92112" cy="184555"/>
            <a:chOff x="1696599" y="2604822"/>
            <a:chExt cx="92112" cy="184555"/>
          </a:xfrm>
        </p:grpSpPr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5A694C0F-A673-434C-8524-B1C2553595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9" name="Straight Connector 198">
              <a:extLst>
                <a:ext uri="{FF2B5EF4-FFF2-40B4-BE49-F238E27FC236}">
                  <a16:creationId xmlns:a16="http://schemas.microsoft.com/office/drawing/2014/main" id="{0B2AD26F-5589-42C2-9F63-39A1702036F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>
              <a:extLst>
                <a:ext uri="{FF2B5EF4-FFF2-40B4-BE49-F238E27FC236}">
                  <a16:creationId xmlns:a16="http://schemas.microsoft.com/office/drawing/2014/main" id="{04A802F5-894B-4B23-8FBF-A0DFA5CFA4A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5C7DD3A9-FC7F-4A02-BB2F-26945AAA9D59}"/>
              </a:ext>
            </a:extLst>
          </p:cNvPr>
          <p:cNvGrpSpPr/>
          <p:nvPr/>
        </p:nvGrpSpPr>
        <p:grpSpPr>
          <a:xfrm rot="5400000">
            <a:off x="4286107" y="1602395"/>
            <a:ext cx="92112" cy="184555"/>
            <a:chOff x="1696599" y="2604822"/>
            <a:chExt cx="92112" cy="184555"/>
          </a:xfrm>
        </p:grpSpPr>
        <p:sp>
          <p:nvSpPr>
            <p:cNvPr id="202" name="Oval 201">
              <a:extLst>
                <a:ext uri="{FF2B5EF4-FFF2-40B4-BE49-F238E27FC236}">
                  <a16:creationId xmlns:a16="http://schemas.microsoft.com/office/drawing/2014/main" id="{77119BEF-5EA4-4004-B154-48F0DFD980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B479590E-173B-480E-A0A0-0453F9929D8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>
              <a:extLst>
                <a:ext uri="{FF2B5EF4-FFF2-40B4-BE49-F238E27FC236}">
                  <a16:creationId xmlns:a16="http://schemas.microsoft.com/office/drawing/2014/main" id="{BD6CAC34-BCA4-466D-B3C7-2872E55EE33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F056CCFD-0042-4F27-A09A-EE97ADD7A760}"/>
              </a:ext>
            </a:extLst>
          </p:cNvPr>
          <p:cNvGrpSpPr/>
          <p:nvPr/>
        </p:nvGrpSpPr>
        <p:grpSpPr>
          <a:xfrm rot="5400000">
            <a:off x="6109678" y="224929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C6F9728B-3B1B-4754-8A7F-2680B41954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7" name="Straight Connector 206">
              <a:extLst>
                <a:ext uri="{FF2B5EF4-FFF2-40B4-BE49-F238E27FC236}">
                  <a16:creationId xmlns:a16="http://schemas.microsoft.com/office/drawing/2014/main" id="{726ADC98-FF93-467C-8F86-9EB27AFF0D6E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>
              <a:extLst>
                <a:ext uri="{FF2B5EF4-FFF2-40B4-BE49-F238E27FC236}">
                  <a16:creationId xmlns:a16="http://schemas.microsoft.com/office/drawing/2014/main" id="{2E44AD08-A570-473B-B3F0-D367B75F7E98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EF334119-585D-47EC-89B7-72182BEA204F}"/>
              </a:ext>
            </a:extLst>
          </p:cNvPr>
          <p:cNvGrpSpPr/>
          <p:nvPr/>
        </p:nvGrpSpPr>
        <p:grpSpPr>
          <a:xfrm rot="5400000">
            <a:off x="4890990" y="160381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918D11E5-A663-471A-BA79-32EF5C6BCF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11" name="Straight Connector 210">
              <a:extLst>
                <a:ext uri="{FF2B5EF4-FFF2-40B4-BE49-F238E27FC236}">
                  <a16:creationId xmlns:a16="http://schemas.microsoft.com/office/drawing/2014/main" id="{D959EB0A-6E62-4B55-A4C8-546E3553DB4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>
              <a:extLst>
                <a:ext uri="{FF2B5EF4-FFF2-40B4-BE49-F238E27FC236}">
                  <a16:creationId xmlns:a16="http://schemas.microsoft.com/office/drawing/2014/main" id="{BF97F35F-442E-4AA4-B8EB-311BA7F6BCD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64048E2A-50FB-444A-AE06-406C7B97EA8B}"/>
              </a:ext>
            </a:extLst>
          </p:cNvPr>
          <p:cNvGrpSpPr/>
          <p:nvPr/>
        </p:nvGrpSpPr>
        <p:grpSpPr>
          <a:xfrm rot="5400000">
            <a:off x="6711344" y="2248620"/>
            <a:ext cx="92112" cy="184555"/>
            <a:chOff x="1696599" y="2604822"/>
            <a:chExt cx="92112" cy="184555"/>
          </a:xfrm>
        </p:grpSpPr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18B00080-76D7-4DBA-B33E-F93671F60D7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B6FC4EF3-8657-4633-AAF2-2A6CFF3A107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624617F7-CF96-4F91-9959-320973E0041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1113E539-CB99-4466-AF64-C6CF6A331FF3}"/>
              </a:ext>
            </a:extLst>
          </p:cNvPr>
          <p:cNvGrpSpPr/>
          <p:nvPr/>
        </p:nvGrpSpPr>
        <p:grpSpPr>
          <a:xfrm rot="5400000">
            <a:off x="5498577" y="1603810"/>
            <a:ext cx="92112" cy="184555"/>
            <a:chOff x="1696599" y="2604822"/>
            <a:chExt cx="92112" cy="184555"/>
          </a:xfrm>
        </p:grpSpPr>
        <p:sp>
          <p:nvSpPr>
            <p:cNvPr id="218" name="Oval 217">
              <a:extLst>
                <a:ext uri="{FF2B5EF4-FFF2-40B4-BE49-F238E27FC236}">
                  <a16:creationId xmlns:a16="http://schemas.microsoft.com/office/drawing/2014/main" id="{406E1BBA-F0AD-488C-A177-D5DE35C4F8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9" name="Straight Connector 218">
              <a:extLst>
                <a:ext uri="{FF2B5EF4-FFF2-40B4-BE49-F238E27FC236}">
                  <a16:creationId xmlns:a16="http://schemas.microsoft.com/office/drawing/2014/main" id="{5C5D5EC6-C3C6-402A-88F9-9FACBF211EC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>
              <a:extLst>
                <a:ext uri="{FF2B5EF4-FFF2-40B4-BE49-F238E27FC236}">
                  <a16:creationId xmlns:a16="http://schemas.microsoft.com/office/drawing/2014/main" id="{351738D0-B582-437F-A48B-47403C8697D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CE8A64C4-37A5-41FE-A70E-F703DFCD9E73}"/>
              </a:ext>
            </a:extLst>
          </p:cNvPr>
          <p:cNvGrpSpPr/>
          <p:nvPr/>
        </p:nvGrpSpPr>
        <p:grpSpPr>
          <a:xfrm rot="5400000">
            <a:off x="6108186" y="160171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222" name="Oval 221">
              <a:extLst>
                <a:ext uri="{FF2B5EF4-FFF2-40B4-BE49-F238E27FC236}">
                  <a16:creationId xmlns:a16="http://schemas.microsoft.com/office/drawing/2014/main" id="{51C4302A-F919-45A8-AB03-BF6D480B1D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A50CDC56-8BB1-45CD-9687-A0C6421A872E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CFB141FA-24D6-4381-83F6-0BAB5E5912A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5" name="Group 224">
            <a:extLst>
              <a:ext uri="{FF2B5EF4-FFF2-40B4-BE49-F238E27FC236}">
                <a16:creationId xmlns:a16="http://schemas.microsoft.com/office/drawing/2014/main" id="{87234694-AFB0-4AD5-9AEB-B12CF4184053}"/>
              </a:ext>
            </a:extLst>
          </p:cNvPr>
          <p:cNvGrpSpPr/>
          <p:nvPr/>
        </p:nvGrpSpPr>
        <p:grpSpPr>
          <a:xfrm rot="5400000">
            <a:off x="6716687" y="1605127"/>
            <a:ext cx="92112" cy="184555"/>
            <a:chOff x="1696599" y="2604822"/>
            <a:chExt cx="92112" cy="184555"/>
          </a:xfrm>
        </p:grpSpPr>
        <p:sp>
          <p:nvSpPr>
            <p:cNvPr id="226" name="Oval 225">
              <a:extLst>
                <a:ext uri="{FF2B5EF4-FFF2-40B4-BE49-F238E27FC236}">
                  <a16:creationId xmlns:a16="http://schemas.microsoft.com/office/drawing/2014/main" id="{9D1FD980-2409-4B49-82FC-DD400F7B026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7" name="Straight Connector 226">
              <a:extLst>
                <a:ext uri="{FF2B5EF4-FFF2-40B4-BE49-F238E27FC236}">
                  <a16:creationId xmlns:a16="http://schemas.microsoft.com/office/drawing/2014/main" id="{769BD8C3-56C8-4FA0-85BD-ADF5B04E94B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>
              <a:extLst>
                <a:ext uri="{FF2B5EF4-FFF2-40B4-BE49-F238E27FC236}">
                  <a16:creationId xmlns:a16="http://schemas.microsoft.com/office/drawing/2014/main" id="{E9229F1F-2F59-4D9E-A00A-6E9C0FFCC9E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9" name="Group 228">
            <a:extLst>
              <a:ext uri="{FF2B5EF4-FFF2-40B4-BE49-F238E27FC236}">
                <a16:creationId xmlns:a16="http://schemas.microsoft.com/office/drawing/2014/main" id="{B34AB2AA-D2CB-4F32-8520-CAB33B6C686E}"/>
              </a:ext>
            </a:extLst>
          </p:cNvPr>
          <p:cNvGrpSpPr/>
          <p:nvPr/>
        </p:nvGrpSpPr>
        <p:grpSpPr>
          <a:xfrm rot="5400000">
            <a:off x="3669283" y="3755446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32" name="Straight Connector 231">
              <a:extLst>
                <a:ext uri="{FF2B5EF4-FFF2-40B4-BE49-F238E27FC236}">
                  <a16:creationId xmlns:a16="http://schemas.microsoft.com/office/drawing/2014/main" id="{805632EE-C887-4ACF-9613-E76C2C2EF2E4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21238CC9-0E17-4F35-A7A1-5523143DEF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D156372A-AA23-45E0-B389-5B516768ECF0}"/>
              </a:ext>
            </a:extLst>
          </p:cNvPr>
          <p:cNvGrpSpPr/>
          <p:nvPr/>
        </p:nvGrpSpPr>
        <p:grpSpPr>
          <a:xfrm rot="5400000">
            <a:off x="3978168" y="3756907"/>
            <a:ext cx="91440" cy="182880"/>
            <a:chOff x="1696599" y="2606497"/>
            <a:chExt cx="91440" cy="182880"/>
          </a:xfrm>
        </p:grpSpPr>
        <p:sp>
          <p:nvSpPr>
            <p:cNvPr id="234" name="Oval 233">
              <a:extLst>
                <a:ext uri="{FF2B5EF4-FFF2-40B4-BE49-F238E27FC236}">
                  <a16:creationId xmlns:a16="http://schemas.microsoft.com/office/drawing/2014/main" id="{E71A0A8C-8A68-4494-B8E9-07BDECC336F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6" name="Straight Connector 235">
              <a:extLst>
                <a:ext uri="{FF2B5EF4-FFF2-40B4-BE49-F238E27FC236}">
                  <a16:creationId xmlns:a16="http://schemas.microsoft.com/office/drawing/2014/main" id="{421AD17F-485C-4E44-8656-AF56573CAA00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9C3730F7-FA05-44BE-B95C-3281179EC3A6}"/>
              </a:ext>
            </a:extLst>
          </p:cNvPr>
          <p:cNvGrpSpPr/>
          <p:nvPr/>
        </p:nvGrpSpPr>
        <p:grpSpPr>
          <a:xfrm rot="5400000">
            <a:off x="4277308" y="3751110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38" name="Straight Connector 237">
              <a:extLst>
                <a:ext uri="{FF2B5EF4-FFF2-40B4-BE49-F238E27FC236}">
                  <a16:creationId xmlns:a16="http://schemas.microsoft.com/office/drawing/2014/main" id="{E9B7CFF1-01F7-439B-897F-B29C5B66815F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9" name="Oval 238">
              <a:extLst>
                <a:ext uri="{FF2B5EF4-FFF2-40B4-BE49-F238E27FC236}">
                  <a16:creationId xmlns:a16="http://schemas.microsoft.com/office/drawing/2014/main" id="{CA2891C4-6C31-4AC3-904C-1FB2DD46CB0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754D3447-62BF-4AD1-89B9-D693B9C60E91}"/>
              </a:ext>
            </a:extLst>
          </p:cNvPr>
          <p:cNvGrpSpPr/>
          <p:nvPr/>
        </p:nvGrpSpPr>
        <p:grpSpPr>
          <a:xfrm rot="5400000">
            <a:off x="4603023" y="3754146"/>
            <a:ext cx="91440" cy="182880"/>
            <a:chOff x="1696599" y="2606497"/>
            <a:chExt cx="91440" cy="182880"/>
          </a:xfrm>
        </p:grpSpPr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61DB9E93-C010-4071-825E-765B587674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2" name="Straight Connector 241">
              <a:extLst>
                <a:ext uri="{FF2B5EF4-FFF2-40B4-BE49-F238E27FC236}">
                  <a16:creationId xmlns:a16="http://schemas.microsoft.com/office/drawing/2014/main" id="{D56AB42B-03C5-4C5D-B5B9-68891529F43C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2C07B7A5-4F21-47AD-8539-18E8CB258034}"/>
              </a:ext>
            </a:extLst>
          </p:cNvPr>
          <p:cNvGrpSpPr/>
          <p:nvPr/>
        </p:nvGrpSpPr>
        <p:grpSpPr>
          <a:xfrm rot="5400000">
            <a:off x="4895033" y="3750508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44" name="Straight Connector 243">
              <a:extLst>
                <a:ext uri="{FF2B5EF4-FFF2-40B4-BE49-F238E27FC236}">
                  <a16:creationId xmlns:a16="http://schemas.microsoft.com/office/drawing/2014/main" id="{A7C54B67-4C95-4ABF-9147-98CEB47E4423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117F4E74-943E-45D3-A20D-E119DFD8F02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6" name="Group 245">
            <a:extLst>
              <a:ext uri="{FF2B5EF4-FFF2-40B4-BE49-F238E27FC236}">
                <a16:creationId xmlns:a16="http://schemas.microsoft.com/office/drawing/2014/main" id="{83BB7642-9BFE-449D-9732-D39A074C8F01}"/>
              </a:ext>
            </a:extLst>
          </p:cNvPr>
          <p:cNvGrpSpPr/>
          <p:nvPr/>
        </p:nvGrpSpPr>
        <p:grpSpPr>
          <a:xfrm rot="5400000">
            <a:off x="5198813" y="3755055"/>
            <a:ext cx="91440" cy="182880"/>
            <a:chOff x="1696599" y="2606497"/>
            <a:chExt cx="91440" cy="182880"/>
          </a:xfrm>
        </p:grpSpPr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7FD04633-8B7F-4AAB-BF0A-5658EC83411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8" name="Straight Connector 247">
              <a:extLst>
                <a:ext uri="{FF2B5EF4-FFF2-40B4-BE49-F238E27FC236}">
                  <a16:creationId xmlns:a16="http://schemas.microsoft.com/office/drawing/2014/main" id="{692B728E-A6D6-49D5-B67C-C6DF1DAC9C80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51075ADD-3945-41BC-A0C9-AB9A5C339F06}"/>
              </a:ext>
            </a:extLst>
          </p:cNvPr>
          <p:cNvGrpSpPr/>
          <p:nvPr/>
        </p:nvGrpSpPr>
        <p:grpSpPr>
          <a:xfrm rot="5400000">
            <a:off x="5498681" y="3751110"/>
            <a:ext cx="91440" cy="182881"/>
            <a:chOff x="1696599" y="2606497"/>
            <a:chExt cx="91440" cy="182880"/>
          </a:xfrm>
        </p:grpSpPr>
        <p:cxnSp>
          <p:nvCxnSpPr>
            <p:cNvPr id="250" name="Straight Connector 249">
              <a:extLst>
                <a:ext uri="{FF2B5EF4-FFF2-40B4-BE49-F238E27FC236}">
                  <a16:creationId xmlns:a16="http://schemas.microsoft.com/office/drawing/2014/main" id="{1C86B63D-EF3C-4EAB-8CFC-AA44A03DAD5D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510C96DB-EDAE-4886-84FF-A529B2BD31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7CC71504-564C-4281-B4EE-A8FAE1E943C2}"/>
              </a:ext>
            </a:extLst>
          </p:cNvPr>
          <p:cNvGrpSpPr/>
          <p:nvPr/>
        </p:nvGrpSpPr>
        <p:grpSpPr>
          <a:xfrm rot="5400000">
            <a:off x="5790829" y="3754974"/>
            <a:ext cx="91440" cy="182880"/>
            <a:chOff x="1696599" y="2606497"/>
            <a:chExt cx="91440" cy="182880"/>
          </a:xfrm>
        </p:grpSpPr>
        <p:sp>
          <p:nvSpPr>
            <p:cNvPr id="253" name="Oval 252">
              <a:extLst>
                <a:ext uri="{FF2B5EF4-FFF2-40B4-BE49-F238E27FC236}">
                  <a16:creationId xmlns:a16="http://schemas.microsoft.com/office/drawing/2014/main" id="{71B3FDC8-6BD9-4D29-8D4C-AA8FF2AD281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4" name="Straight Connector 253">
              <a:extLst>
                <a:ext uri="{FF2B5EF4-FFF2-40B4-BE49-F238E27FC236}">
                  <a16:creationId xmlns:a16="http://schemas.microsoft.com/office/drawing/2014/main" id="{36619A54-26CE-49EE-AB9E-235245F8AEBD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F453394D-65ED-4E38-A213-B36A10EAAB48}"/>
              </a:ext>
            </a:extLst>
          </p:cNvPr>
          <p:cNvGrpSpPr/>
          <p:nvPr/>
        </p:nvGrpSpPr>
        <p:grpSpPr>
          <a:xfrm rot="5400000">
            <a:off x="3666763" y="3043985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56" name="Straight Connector 255">
              <a:extLst>
                <a:ext uri="{FF2B5EF4-FFF2-40B4-BE49-F238E27FC236}">
                  <a16:creationId xmlns:a16="http://schemas.microsoft.com/office/drawing/2014/main" id="{0F6A95E4-7CFA-4594-B346-BF4A99B17158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7" name="Oval 256">
              <a:extLst>
                <a:ext uri="{FF2B5EF4-FFF2-40B4-BE49-F238E27FC236}">
                  <a16:creationId xmlns:a16="http://schemas.microsoft.com/office/drawing/2014/main" id="{5B6DF551-5107-4AB7-AEB2-8BFB829A90E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8" name="Group 257">
            <a:extLst>
              <a:ext uri="{FF2B5EF4-FFF2-40B4-BE49-F238E27FC236}">
                <a16:creationId xmlns:a16="http://schemas.microsoft.com/office/drawing/2014/main" id="{E2BA70AF-D4CA-41B2-895A-04E7DC2E9E5C}"/>
              </a:ext>
            </a:extLst>
          </p:cNvPr>
          <p:cNvGrpSpPr/>
          <p:nvPr/>
        </p:nvGrpSpPr>
        <p:grpSpPr>
          <a:xfrm rot="5400000">
            <a:off x="3982569" y="3036127"/>
            <a:ext cx="91440" cy="182880"/>
            <a:chOff x="1696599" y="2606497"/>
            <a:chExt cx="91440" cy="182880"/>
          </a:xfrm>
        </p:grpSpPr>
        <p:sp>
          <p:nvSpPr>
            <p:cNvPr id="259" name="Oval 258">
              <a:extLst>
                <a:ext uri="{FF2B5EF4-FFF2-40B4-BE49-F238E27FC236}">
                  <a16:creationId xmlns:a16="http://schemas.microsoft.com/office/drawing/2014/main" id="{B1A77F1A-D109-43F8-99A0-8C7D1FAD902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0" name="Straight Connector 259">
              <a:extLst>
                <a:ext uri="{FF2B5EF4-FFF2-40B4-BE49-F238E27FC236}">
                  <a16:creationId xmlns:a16="http://schemas.microsoft.com/office/drawing/2014/main" id="{D6427EE1-FE08-4CE7-A1CB-36CF2323634D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E4D39879-3782-4132-8EAD-7C1E99F88E0B}"/>
              </a:ext>
            </a:extLst>
          </p:cNvPr>
          <p:cNvGrpSpPr/>
          <p:nvPr/>
        </p:nvGrpSpPr>
        <p:grpSpPr>
          <a:xfrm rot="5400000">
            <a:off x="4285322" y="3037419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62" name="Straight Connector 261">
              <a:extLst>
                <a:ext uri="{FF2B5EF4-FFF2-40B4-BE49-F238E27FC236}">
                  <a16:creationId xmlns:a16="http://schemas.microsoft.com/office/drawing/2014/main" id="{F53156DF-172D-4F8C-8D45-B1B53FBA84B0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3" name="Oval 262">
              <a:extLst>
                <a:ext uri="{FF2B5EF4-FFF2-40B4-BE49-F238E27FC236}">
                  <a16:creationId xmlns:a16="http://schemas.microsoft.com/office/drawing/2014/main" id="{3F69D962-DD99-4567-8698-1FE6A16A6EA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CEF86570-4E3E-43C7-B4D4-E5AC264B92DD}"/>
              </a:ext>
            </a:extLst>
          </p:cNvPr>
          <p:cNvGrpSpPr/>
          <p:nvPr/>
        </p:nvGrpSpPr>
        <p:grpSpPr>
          <a:xfrm rot="5400000">
            <a:off x="4603025" y="3043393"/>
            <a:ext cx="91440" cy="182880"/>
            <a:chOff x="1696599" y="2606497"/>
            <a:chExt cx="91440" cy="182880"/>
          </a:xfrm>
        </p:grpSpPr>
        <p:sp>
          <p:nvSpPr>
            <p:cNvPr id="265" name="Oval 264">
              <a:extLst>
                <a:ext uri="{FF2B5EF4-FFF2-40B4-BE49-F238E27FC236}">
                  <a16:creationId xmlns:a16="http://schemas.microsoft.com/office/drawing/2014/main" id="{A68FA33C-50B6-42F0-9F01-735B1DAD8B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6" name="Straight Connector 265">
              <a:extLst>
                <a:ext uri="{FF2B5EF4-FFF2-40B4-BE49-F238E27FC236}">
                  <a16:creationId xmlns:a16="http://schemas.microsoft.com/office/drawing/2014/main" id="{2B04FB2A-9C0C-447F-9193-E8A669F76585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7" name="Group 266">
            <a:extLst>
              <a:ext uri="{FF2B5EF4-FFF2-40B4-BE49-F238E27FC236}">
                <a16:creationId xmlns:a16="http://schemas.microsoft.com/office/drawing/2014/main" id="{CC3C7738-F02C-43BE-8BFF-8CA3E1CEE8D8}"/>
              </a:ext>
            </a:extLst>
          </p:cNvPr>
          <p:cNvGrpSpPr/>
          <p:nvPr/>
        </p:nvGrpSpPr>
        <p:grpSpPr>
          <a:xfrm rot="5400000">
            <a:off x="3673371" y="2259815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68" name="Straight Connector 267">
              <a:extLst>
                <a:ext uri="{FF2B5EF4-FFF2-40B4-BE49-F238E27FC236}">
                  <a16:creationId xmlns:a16="http://schemas.microsoft.com/office/drawing/2014/main" id="{39320D92-6F39-49C6-ADA3-13DD7895F634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9" name="Oval 268">
              <a:extLst>
                <a:ext uri="{FF2B5EF4-FFF2-40B4-BE49-F238E27FC236}">
                  <a16:creationId xmlns:a16="http://schemas.microsoft.com/office/drawing/2014/main" id="{C40C565B-F154-4666-A957-D176B2E64A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0" name="Group 269">
            <a:extLst>
              <a:ext uri="{FF2B5EF4-FFF2-40B4-BE49-F238E27FC236}">
                <a16:creationId xmlns:a16="http://schemas.microsoft.com/office/drawing/2014/main" id="{B69C29CD-6336-486E-830A-292A6DDEC0EE}"/>
              </a:ext>
            </a:extLst>
          </p:cNvPr>
          <p:cNvGrpSpPr/>
          <p:nvPr/>
        </p:nvGrpSpPr>
        <p:grpSpPr>
          <a:xfrm rot="5400000">
            <a:off x="4603023" y="2257309"/>
            <a:ext cx="91440" cy="182880"/>
            <a:chOff x="1696599" y="2606497"/>
            <a:chExt cx="91440" cy="182880"/>
          </a:xfrm>
        </p:grpSpPr>
        <p:sp>
          <p:nvSpPr>
            <p:cNvPr id="271" name="Oval 270">
              <a:extLst>
                <a:ext uri="{FF2B5EF4-FFF2-40B4-BE49-F238E27FC236}">
                  <a16:creationId xmlns:a16="http://schemas.microsoft.com/office/drawing/2014/main" id="{7A87C9C2-6610-4245-A5D4-30D231D9BB7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2" name="Straight Connector 271">
              <a:extLst>
                <a:ext uri="{FF2B5EF4-FFF2-40B4-BE49-F238E27FC236}">
                  <a16:creationId xmlns:a16="http://schemas.microsoft.com/office/drawing/2014/main" id="{B43FDCF0-F40A-47E2-A15B-FAC228E26852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3" name="Group 272">
            <a:extLst>
              <a:ext uri="{FF2B5EF4-FFF2-40B4-BE49-F238E27FC236}">
                <a16:creationId xmlns:a16="http://schemas.microsoft.com/office/drawing/2014/main" id="{27C117C6-D647-4E40-952E-E14460042D0E}"/>
              </a:ext>
            </a:extLst>
          </p:cNvPr>
          <p:cNvGrpSpPr/>
          <p:nvPr/>
        </p:nvGrpSpPr>
        <p:grpSpPr>
          <a:xfrm rot="5400000">
            <a:off x="4280366" y="2257963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74" name="Straight Connector 273">
              <a:extLst>
                <a:ext uri="{FF2B5EF4-FFF2-40B4-BE49-F238E27FC236}">
                  <a16:creationId xmlns:a16="http://schemas.microsoft.com/office/drawing/2014/main" id="{F440E6CE-D2FF-4A2E-9521-FAD70445AF59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5" name="Oval 274">
              <a:extLst>
                <a:ext uri="{FF2B5EF4-FFF2-40B4-BE49-F238E27FC236}">
                  <a16:creationId xmlns:a16="http://schemas.microsoft.com/office/drawing/2014/main" id="{97F791A6-DEC3-44E0-98EA-24594A9518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6" name="Group 275">
            <a:extLst>
              <a:ext uri="{FF2B5EF4-FFF2-40B4-BE49-F238E27FC236}">
                <a16:creationId xmlns:a16="http://schemas.microsoft.com/office/drawing/2014/main" id="{0C319E54-4CF8-485D-83DD-509CA8DCD972}"/>
              </a:ext>
            </a:extLst>
          </p:cNvPr>
          <p:cNvGrpSpPr/>
          <p:nvPr/>
        </p:nvGrpSpPr>
        <p:grpSpPr>
          <a:xfrm rot="5400000">
            <a:off x="3979142" y="2257963"/>
            <a:ext cx="91440" cy="182880"/>
            <a:chOff x="1696599" y="2606497"/>
            <a:chExt cx="91440" cy="182880"/>
          </a:xfrm>
        </p:grpSpPr>
        <p:sp>
          <p:nvSpPr>
            <p:cNvPr id="277" name="Oval 276">
              <a:extLst>
                <a:ext uri="{FF2B5EF4-FFF2-40B4-BE49-F238E27FC236}">
                  <a16:creationId xmlns:a16="http://schemas.microsoft.com/office/drawing/2014/main" id="{A42D9895-7E16-43C7-A80F-30B0B13532C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8" name="Straight Connector 277">
              <a:extLst>
                <a:ext uri="{FF2B5EF4-FFF2-40B4-BE49-F238E27FC236}">
                  <a16:creationId xmlns:a16="http://schemas.microsoft.com/office/drawing/2014/main" id="{A17EFE78-EE25-400F-BFF4-F7561C841E8A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9" name="Group 278">
            <a:extLst>
              <a:ext uri="{FF2B5EF4-FFF2-40B4-BE49-F238E27FC236}">
                <a16:creationId xmlns:a16="http://schemas.microsoft.com/office/drawing/2014/main" id="{CC1628DF-AA40-46C6-B29E-F50A71FA7E52}"/>
              </a:ext>
            </a:extLst>
          </p:cNvPr>
          <p:cNvGrpSpPr/>
          <p:nvPr/>
        </p:nvGrpSpPr>
        <p:grpSpPr>
          <a:xfrm rot="5400000">
            <a:off x="4896876" y="3047084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80" name="Straight Connector 279">
              <a:extLst>
                <a:ext uri="{FF2B5EF4-FFF2-40B4-BE49-F238E27FC236}">
                  <a16:creationId xmlns:a16="http://schemas.microsoft.com/office/drawing/2014/main" id="{682BF96C-1E55-404B-96CF-C49E1652CD04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1" name="Oval 280">
              <a:extLst>
                <a:ext uri="{FF2B5EF4-FFF2-40B4-BE49-F238E27FC236}">
                  <a16:creationId xmlns:a16="http://schemas.microsoft.com/office/drawing/2014/main" id="{B4B84166-EADB-4AF8-970F-0BB229C4A5D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2" name="Group 281">
            <a:extLst>
              <a:ext uri="{FF2B5EF4-FFF2-40B4-BE49-F238E27FC236}">
                <a16:creationId xmlns:a16="http://schemas.microsoft.com/office/drawing/2014/main" id="{678B2438-F48C-4E30-87AD-4EE7BEFAEEB4}"/>
              </a:ext>
            </a:extLst>
          </p:cNvPr>
          <p:cNvGrpSpPr/>
          <p:nvPr/>
        </p:nvGrpSpPr>
        <p:grpSpPr>
          <a:xfrm rot="5400000">
            <a:off x="5201554" y="3040634"/>
            <a:ext cx="91440" cy="182880"/>
            <a:chOff x="1696599" y="2606497"/>
            <a:chExt cx="91440" cy="182880"/>
          </a:xfrm>
        </p:grpSpPr>
        <p:sp>
          <p:nvSpPr>
            <p:cNvPr id="283" name="Oval 282">
              <a:extLst>
                <a:ext uri="{FF2B5EF4-FFF2-40B4-BE49-F238E27FC236}">
                  <a16:creationId xmlns:a16="http://schemas.microsoft.com/office/drawing/2014/main" id="{6D603BAF-392B-4755-B571-0F9ECB5FA54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4" name="Straight Connector 283">
              <a:extLst>
                <a:ext uri="{FF2B5EF4-FFF2-40B4-BE49-F238E27FC236}">
                  <a16:creationId xmlns:a16="http://schemas.microsoft.com/office/drawing/2014/main" id="{6290BE64-36D3-4EE8-9A70-F47CA3AB28CE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5" name="Group 284">
            <a:extLst>
              <a:ext uri="{FF2B5EF4-FFF2-40B4-BE49-F238E27FC236}">
                <a16:creationId xmlns:a16="http://schemas.microsoft.com/office/drawing/2014/main" id="{57ED477B-E974-46A0-95AC-C763B69D39CF}"/>
              </a:ext>
            </a:extLst>
          </p:cNvPr>
          <p:cNvGrpSpPr/>
          <p:nvPr/>
        </p:nvGrpSpPr>
        <p:grpSpPr>
          <a:xfrm rot="5400000">
            <a:off x="5498076" y="3043393"/>
            <a:ext cx="91440" cy="182880"/>
            <a:chOff x="1696599" y="2606497"/>
            <a:chExt cx="91440" cy="182880"/>
          </a:xfrm>
        </p:grpSpPr>
        <p:cxnSp>
          <p:nvCxnSpPr>
            <p:cNvPr id="286" name="Straight Connector 285">
              <a:extLst>
                <a:ext uri="{FF2B5EF4-FFF2-40B4-BE49-F238E27FC236}">
                  <a16:creationId xmlns:a16="http://schemas.microsoft.com/office/drawing/2014/main" id="{59384C1F-6934-4F67-AA36-0E468AD92A02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7" name="Oval 286">
              <a:extLst>
                <a:ext uri="{FF2B5EF4-FFF2-40B4-BE49-F238E27FC236}">
                  <a16:creationId xmlns:a16="http://schemas.microsoft.com/office/drawing/2014/main" id="{285BB41E-7C62-4496-9081-513179845A3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8" name="Group 287">
            <a:extLst>
              <a:ext uri="{FF2B5EF4-FFF2-40B4-BE49-F238E27FC236}">
                <a16:creationId xmlns:a16="http://schemas.microsoft.com/office/drawing/2014/main" id="{B89FD9D8-6ABE-4908-B21E-734B63ACA95C}"/>
              </a:ext>
            </a:extLst>
          </p:cNvPr>
          <p:cNvGrpSpPr/>
          <p:nvPr/>
        </p:nvGrpSpPr>
        <p:grpSpPr>
          <a:xfrm rot="5400000">
            <a:off x="5782915" y="3040634"/>
            <a:ext cx="91440" cy="182880"/>
            <a:chOff x="1696599" y="2606497"/>
            <a:chExt cx="91440" cy="182880"/>
          </a:xfrm>
        </p:grpSpPr>
        <p:sp>
          <p:nvSpPr>
            <p:cNvPr id="289" name="Oval 288">
              <a:extLst>
                <a:ext uri="{FF2B5EF4-FFF2-40B4-BE49-F238E27FC236}">
                  <a16:creationId xmlns:a16="http://schemas.microsoft.com/office/drawing/2014/main" id="{61068D63-1DA8-4DEB-A1F3-04E81AE87E6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0" name="Straight Connector 289">
              <a:extLst>
                <a:ext uri="{FF2B5EF4-FFF2-40B4-BE49-F238E27FC236}">
                  <a16:creationId xmlns:a16="http://schemas.microsoft.com/office/drawing/2014/main" id="{CA0F5F7F-106E-4789-A927-254E12D1C85E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1" name="Group 290">
            <a:extLst>
              <a:ext uri="{FF2B5EF4-FFF2-40B4-BE49-F238E27FC236}">
                <a16:creationId xmlns:a16="http://schemas.microsoft.com/office/drawing/2014/main" id="{7E0E0299-D4C5-44ED-B321-8F982C052897}"/>
              </a:ext>
            </a:extLst>
          </p:cNvPr>
          <p:cNvGrpSpPr/>
          <p:nvPr/>
        </p:nvGrpSpPr>
        <p:grpSpPr>
          <a:xfrm rot="5400000">
            <a:off x="6094471" y="3749635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92" name="Straight Connector 291">
              <a:extLst>
                <a:ext uri="{FF2B5EF4-FFF2-40B4-BE49-F238E27FC236}">
                  <a16:creationId xmlns:a16="http://schemas.microsoft.com/office/drawing/2014/main" id="{26C7EB52-25BC-4C9A-A34D-6EFE354BB20B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3" name="Oval 292">
              <a:extLst>
                <a:ext uri="{FF2B5EF4-FFF2-40B4-BE49-F238E27FC236}">
                  <a16:creationId xmlns:a16="http://schemas.microsoft.com/office/drawing/2014/main" id="{C613B5FE-9074-4D98-B152-C4D0E1F04A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4" name="Group 293">
            <a:extLst>
              <a:ext uri="{FF2B5EF4-FFF2-40B4-BE49-F238E27FC236}">
                <a16:creationId xmlns:a16="http://schemas.microsoft.com/office/drawing/2014/main" id="{28695C01-BC83-47C7-9DA7-BA1147386658}"/>
              </a:ext>
            </a:extLst>
          </p:cNvPr>
          <p:cNvGrpSpPr/>
          <p:nvPr/>
        </p:nvGrpSpPr>
        <p:grpSpPr>
          <a:xfrm rot="5400000">
            <a:off x="6400327" y="3756908"/>
            <a:ext cx="91440" cy="182880"/>
            <a:chOff x="1696599" y="2606497"/>
            <a:chExt cx="91440" cy="182880"/>
          </a:xfrm>
        </p:grpSpPr>
        <p:sp>
          <p:nvSpPr>
            <p:cNvPr id="295" name="Oval 294">
              <a:extLst>
                <a:ext uri="{FF2B5EF4-FFF2-40B4-BE49-F238E27FC236}">
                  <a16:creationId xmlns:a16="http://schemas.microsoft.com/office/drawing/2014/main" id="{1CB155B4-FA8F-4574-89FD-BCB4DF4363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6" name="Straight Connector 295">
              <a:extLst>
                <a:ext uri="{FF2B5EF4-FFF2-40B4-BE49-F238E27FC236}">
                  <a16:creationId xmlns:a16="http://schemas.microsoft.com/office/drawing/2014/main" id="{63FEE10A-97B4-4DAA-986C-9BF8B691A7C5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7" name="Group 296">
            <a:extLst>
              <a:ext uri="{FF2B5EF4-FFF2-40B4-BE49-F238E27FC236}">
                <a16:creationId xmlns:a16="http://schemas.microsoft.com/office/drawing/2014/main" id="{613D3E25-43F4-46A0-AB70-A403CC7D6DCE}"/>
              </a:ext>
            </a:extLst>
          </p:cNvPr>
          <p:cNvGrpSpPr/>
          <p:nvPr/>
        </p:nvGrpSpPr>
        <p:grpSpPr>
          <a:xfrm rot="5400000">
            <a:off x="6707995" y="3754704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98" name="Straight Connector 297">
              <a:extLst>
                <a:ext uri="{FF2B5EF4-FFF2-40B4-BE49-F238E27FC236}">
                  <a16:creationId xmlns:a16="http://schemas.microsoft.com/office/drawing/2014/main" id="{5617BF39-D015-46AB-8E19-000DE57FC160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9" name="Oval 298">
              <a:extLst>
                <a:ext uri="{FF2B5EF4-FFF2-40B4-BE49-F238E27FC236}">
                  <a16:creationId xmlns:a16="http://schemas.microsoft.com/office/drawing/2014/main" id="{50F48A93-2459-4410-89FF-A2E447B771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0" name="Group 299">
            <a:extLst>
              <a:ext uri="{FF2B5EF4-FFF2-40B4-BE49-F238E27FC236}">
                <a16:creationId xmlns:a16="http://schemas.microsoft.com/office/drawing/2014/main" id="{E555DD98-69B7-40FB-A54F-B1557ED608E8}"/>
              </a:ext>
            </a:extLst>
          </p:cNvPr>
          <p:cNvGrpSpPr/>
          <p:nvPr/>
        </p:nvGrpSpPr>
        <p:grpSpPr>
          <a:xfrm rot="5400000">
            <a:off x="6996519" y="3756908"/>
            <a:ext cx="91440" cy="182880"/>
            <a:chOff x="1696599" y="2606497"/>
            <a:chExt cx="91440" cy="182880"/>
          </a:xfrm>
        </p:grpSpPr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371FF73D-3527-456A-86B9-ED3AEA70720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2" name="Straight Connector 301">
              <a:extLst>
                <a:ext uri="{FF2B5EF4-FFF2-40B4-BE49-F238E27FC236}">
                  <a16:creationId xmlns:a16="http://schemas.microsoft.com/office/drawing/2014/main" id="{E7618966-76EB-4C56-B7BD-FBC6F33FCE26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7" name="Group 366">
            <a:extLst>
              <a:ext uri="{FF2B5EF4-FFF2-40B4-BE49-F238E27FC236}">
                <a16:creationId xmlns:a16="http://schemas.microsoft.com/office/drawing/2014/main" id="{447A2BDF-4674-42D8-8A8E-AAB9397C76CB}"/>
              </a:ext>
            </a:extLst>
          </p:cNvPr>
          <p:cNvGrpSpPr/>
          <p:nvPr/>
        </p:nvGrpSpPr>
        <p:grpSpPr>
          <a:xfrm rot="5400000">
            <a:off x="7311476" y="3748327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68" name="Oval 367">
              <a:extLst>
                <a:ext uri="{FF2B5EF4-FFF2-40B4-BE49-F238E27FC236}">
                  <a16:creationId xmlns:a16="http://schemas.microsoft.com/office/drawing/2014/main" id="{650A63ED-F4C2-43A8-A074-B4084C3C675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69" name="Straight Connector 368">
              <a:extLst>
                <a:ext uri="{FF2B5EF4-FFF2-40B4-BE49-F238E27FC236}">
                  <a16:creationId xmlns:a16="http://schemas.microsoft.com/office/drawing/2014/main" id="{272F6FAD-63AB-4C43-87DE-7728CF2263F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Straight Connector 369">
              <a:extLst>
                <a:ext uri="{FF2B5EF4-FFF2-40B4-BE49-F238E27FC236}">
                  <a16:creationId xmlns:a16="http://schemas.microsoft.com/office/drawing/2014/main" id="{3F589256-8A34-4444-9A56-B8D240FCF14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1" name="Group 370">
            <a:extLst>
              <a:ext uri="{FF2B5EF4-FFF2-40B4-BE49-F238E27FC236}">
                <a16:creationId xmlns:a16="http://schemas.microsoft.com/office/drawing/2014/main" id="{0FE95700-4A58-4176-8F88-BC0BC7B87057}"/>
              </a:ext>
            </a:extLst>
          </p:cNvPr>
          <p:cNvGrpSpPr/>
          <p:nvPr/>
        </p:nvGrpSpPr>
        <p:grpSpPr>
          <a:xfrm rot="5400000">
            <a:off x="6100125" y="3033173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72" name="Oval 371">
              <a:extLst>
                <a:ext uri="{FF2B5EF4-FFF2-40B4-BE49-F238E27FC236}">
                  <a16:creationId xmlns:a16="http://schemas.microsoft.com/office/drawing/2014/main" id="{30E36985-F6D2-4971-8B17-482522B11CE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73" name="Straight Connector 372">
              <a:extLst>
                <a:ext uri="{FF2B5EF4-FFF2-40B4-BE49-F238E27FC236}">
                  <a16:creationId xmlns:a16="http://schemas.microsoft.com/office/drawing/2014/main" id="{1913F0D3-50CE-4E4A-AD48-6D684E4C502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Straight Connector 373">
              <a:extLst>
                <a:ext uri="{FF2B5EF4-FFF2-40B4-BE49-F238E27FC236}">
                  <a16:creationId xmlns:a16="http://schemas.microsoft.com/office/drawing/2014/main" id="{F80CA69D-0C1A-40E6-99E7-6DA8D784AD6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5" name="Group 374">
            <a:extLst>
              <a:ext uri="{FF2B5EF4-FFF2-40B4-BE49-F238E27FC236}">
                <a16:creationId xmlns:a16="http://schemas.microsoft.com/office/drawing/2014/main" id="{1529F421-FD0E-4E9E-88DB-FF6119FB2DAE}"/>
              </a:ext>
            </a:extLst>
          </p:cNvPr>
          <p:cNvGrpSpPr/>
          <p:nvPr/>
        </p:nvGrpSpPr>
        <p:grpSpPr>
          <a:xfrm rot="5400000">
            <a:off x="4894623" y="2250997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76" name="Oval 375">
              <a:extLst>
                <a:ext uri="{FF2B5EF4-FFF2-40B4-BE49-F238E27FC236}">
                  <a16:creationId xmlns:a16="http://schemas.microsoft.com/office/drawing/2014/main" id="{23554B1D-6EB2-48A9-90D5-6B10146658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77" name="Straight Connector 376">
              <a:extLst>
                <a:ext uri="{FF2B5EF4-FFF2-40B4-BE49-F238E27FC236}">
                  <a16:creationId xmlns:a16="http://schemas.microsoft.com/office/drawing/2014/main" id="{3AAED2CD-462C-4B65-9498-9708F166BEC7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Straight Connector 377">
              <a:extLst>
                <a:ext uri="{FF2B5EF4-FFF2-40B4-BE49-F238E27FC236}">
                  <a16:creationId xmlns:a16="http://schemas.microsoft.com/office/drawing/2014/main" id="{5E600B8A-ABD2-44B1-91B8-C24E736DA94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9" name="Group 378">
            <a:extLst>
              <a:ext uri="{FF2B5EF4-FFF2-40B4-BE49-F238E27FC236}">
                <a16:creationId xmlns:a16="http://schemas.microsoft.com/office/drawing/2014/main" id="{6683F269-D1F2-4524-8783-4961CDBC14B5}"/>
              </a:ext>
            </a:extLst>
          </p:cNvPr>
          <p:cNvGrpSpPr/>
          <p:nvPr/>
        </p:nvGrpSpPr>
        <p:grpSpPr>
          <a:xfrm rot="5400000">
            <a:off x="3672804" y="1604349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80" name="Oval 379">
              <a:extLst>
                <a:ext uri="{FF2B5EF4-FFF2-40B4-BE49-F238E27FC236}">
                  <a16:creationId xmlns:a16="http://schemas.microsoft.com/office/drawing/2014/main" id="{912910E1-9902-4CB4-A5FF-9039A407382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81" name="Straight Connector 380">
              <a:extLst>
                <a:ext uri="{FF2B5EF4-FFF2-40B4-BE49-F238E27FC236}">
                  <a16:creationId xmlns:a16="http://schemas.microsoft.com/office/drawing/2014/main" id="{DF8F2C29-2077-43DC-A0DA-1A5AC3DE760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2" name="Straight Connector 381">
              <a:extLst>
                <a:ext uri="{FF2B5EF4-FFF2-40B4-BE49-F238E27FC236}">
                  <a16:creationId xmlns:a16="http://schemas.microsoft.com/office/drawing/2014/main" id="{BF2FBC22-EB59-49EC-B272-F1F6455985B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9" name="Group 398">
            <a:extLst>
              <a:ext uri="{FF2B5EF4-FFF2-40B4-BE49-F238E27FC236}">
                <a16:creationId xmlns:a16="http://schemas.microsoft.com/office/drawing/2014/main" id="{B901E9C5-FF28-4A1D-AAB9-B6E49EA1A61F}"/>
              </a:ext>
            </a:extLst>
          </p:cNvPr>
          <p:cNvGrpSpPr/>
          <p:nvPr/>
        </p:nvGrpSpPr>
        <p:grpSpPr>
          <a:xfrm rot="5400000">
            <a:off x="3339226" y="3754146"/>
            <a:ext cx="91440" cy="182880"/>
            <a:chOff x="1696599" y="2606497"/>
            <a:chExt cx="91440" cy="182880"/>
          </a:xfrm>
        </p:grpSpPr>
        <p:sp>
          <p:nvSpPr>
            <p:cNvPr id="400" name="Oval 399">
              <a:extLst>
                <a:ext uri="{FF2B5EF4-FFF2-40B4-BE49-F238E27FC236}">
                  <a16:creationId xmlns:a16="http://schemas.microsoft.com/office/drawing/2014/main" id="{DE955FA9-B821-48CD-84A9-5AEB771204D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1" name="Straight Connector 400">
              <a:extLst>
                <a:ext uri="{FF2B5EF4-FFF2-40B4-BE49-F238E27FC236}">
                  <a16:creationId xmlns:a16="http://schemas.microsoft.com/office/drawing/2014/main" id="{0764855B-9FB4-4FC8-91F3-8B111774E381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2" name="Group 401">
            <a:extLst>
              <a:ext uri="{FF2B5EF4-FFF2-40B4-BE49-F238E27FC236}">
                <a16:creationId xmlns:a16="http://schemas.microsoft.com/office/drawing/2014/main" id="{F565DA32-90AA-415E-B8E4-029FB6E878BB}"/>
              </a:ext>
            </a:extLst>
          </p:cNvPr>
          <p:cNvGrpSpPr/>
          <p:nvPr/>
        </p:nvGrpSpPr>
        <p:grpSpPr>
          <a:xfrm rot="5400000">
            <a:off x="3344101" y="3043393"/>
            <a:ext cx="91440" cy="182880"/>
            <a:chOff x="1696599" y="2606497"/>
            <a:chExt cx="91440" cy="182880"/>
          </a:xfrm>
        </p:grpSpPr>
        <p:sp>
          <p:nvSpPr>
            <p:cNvPr id="403" name="Oval 402">
              <a:extLst>
                <a:ext uri="{FF2B5EF4-FFF2-40B4-BE49-F238E27FC236}">
                  <a16:creationId xmlns:a16="http://schemas.microsoft.com/office/drawing/2014/main" id="{14F5449B-5256-4D81-B214-1B51EF4E33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4" name="Straight Connector 403">
              <a:extLst>
                <a:ext uri="{FF2B5EF4-FFF2-40B4-BE49-F238E27FC236}">
                  <a16:creationId xmlns:a16="http://schemas.microsoft.com/office/drawing/2014/main" id="{E589A8D3-A3E9-4B45-A9D3-6E97C2078D52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5" name="Group 404">
            <a:extLst>
              <a:ext uri="{FF2B5EF4-FFF2-40B4-BE49-F238E27FC236}">
                <a16:creationId xmlns:a16="http://schemas.microsoft.com/office/drawing/2014/main" id="{6B25F24A-2C9A-4B72-B5E3-565ED14851B8}"/>
              </a:ext>
            </a:extLst>
          </p:cNvPr>
          <p:cNvGrpSpPr/>
          <p:nvPr/>
        </p:nvGrpSpPr>
        <p:grpSpPr>
          <a:xfrm rot="5400000">
            <a:off x="3343469" y="2261648"/>
            <a:ext cx="91440" cy="182880"/>
            <a:chOff x="1696599" y="2606497"/>
            <a:chExt cx="91440" cy="182880"/>
          </a:xfrm>
        </p:grpSpPr>
        <p:sp>
          <p:nvSpPr>
            <p:cNvPr id="406" name="Oval 405">
              <a:extLst>
                <a:ext uri="{FF2B5EF4-FFF2-40B4-BE49-F238E27FC236}">
                  <a16:creationId xmlns:a16="http://schemas.microsoft.com/office/drawing/2014/main" id="{F15636FE-D379-454F-A74F-AB473073ED9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7" name="Straight Connector 406">
              <a:extLst>
                <a:ext uri="{FF2B5EF4-FFF2-40B4-BE49-F238E27FC236}">
                  <a16:creationId xmlns:a16="http://schemas.microsoft.com/office/drawing/2014/main" id="{BE9AA9B9-36E5-44FC-A852-5DB2FCB03ED0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8" name="Group 407">
            <a:extLst>
              <a:ext uri="{FF2B5EF4-FFF2-40B4-BE49-F238E27FC236}">
                <a16:creationId xmlns:a16="http://schemas.microsoft.com/office/drawing/2014/main" id="{2765442C-3ED9-4E07-A07B-19B927B95819}"/>
              </a:ext>
            </a:extLst>
          </p:cNvPr>
          <p:cNvGrpSpPr/>
          <p:nvPr/>
        </p:nvGrpSpPr>
        <p:grpSpPr>
          <a:xfrm rot="5400000">
            <a:off x="3348474" y="1609978"/>
            <a:ext cx="91440" cy="182880"/>
            <a:chOff x="1696599" y="2606497"/>
            <a:chExt cx="91440" cy="182880"/>
          </a:xfrm>
        </p:grpSpPr>
        <p:sp>
          <p:nvSpPr>
            <p:cNvPr id="409" name="Oval 408">
              <a:extLst>
                <a:ext uri="{FF2B5EF4-FFF2-40B4-BE49-F238E27FC236}">
                  <a16:creationId xmlns:a16="http://schemas.microsoft.com/office/drawing/2014/main" id="{C3CEB39B-09BF-4096-BCE9-BEA5862FA87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0" name="Straight Connector 409">
              <a:extLst>
                <a:ext uri="{FF2B5EF4-FFF2-40B4-BE49-F238E27FC236}">
                  <a16:creationId xmlns:a16="http://schemas.microsoft.com/office/drawing/2014/main" id="{85CD0F8D-97C8-4A87-965D-D45083FD5E59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8" name="TextBox 387">
            <a:extLst>
              <a:ext uri="{FF2B5EF4-FFF2-40B4-BE49-F238E27FC236}">
                <a16:creationId xmlns:a16="http://schemas.microsoft.com/office/drawing/2014/main" id="{76345492-35B2-4F0E-984F-B202C92A5B22}"/>
              </a:ext>
            </a:extLst>
          </p:cNvPr>
          <p:cNvSpPr txBox="1"/>
          <p:nvPr/>
        </p:nvSpPr>
        <p:spPr>
          <a:xfrm>
            <a:off x="5090904" y="235337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COLUMN LEFT</a:t>
            </a:r>
          </a:p>
        </p:txBody>
      </p:sp>
    </p:spTree>
    <p:extLst>
      <p:ext uri="{BB962C8B-B14F-4D97-AF65-F5344CB8AC3E}">
        <p14:creationId xmlns:p14="http://schemas.microsoft.com/office/powerpoint/2010/main" val="34799752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E27CF1-3974-4822-A8F1-45505C052ACB}"/>
              </a:ext>
            </a:extLst>
          </p:cNvPr>
          <p:cNvSpPr txBox="1"/>
          <p:nvPr/>
        </p:nvSpPr>
        <p:spPr>
          <a:xfrm>
            <a:off x="322170" y="5491605"/>
            <a:ext cx="548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LEFT</a:t>
            </a:r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2BF5A5D4-1D8D-4DD7-86AA-B0758B2FE28A}"/>
              </a:ext>
            </a:extLst>
          </p:cNvPr>
          <p:cNvSpPr txBox="1"/>
          <p:nvPr/>
        </p:nvSpPr>
        <p:spPr>
          <a:xfrm>
            <a:off x="325905" y="6103613"/>
            <a:ext cx="587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RIGHT</a:t>
            </a: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EA8E3C34-C6CD-4084-BAB8-231FE614F445}"/>
              </a:ext>
            </a:extLst>
          </p:cNvPr>
          <p:cNvSpPr txBox="1"/>
          <p:nvPr/>
        </p:nvSpPr>
        <p:spPr>
          <a:xfrm>
            <a:off x="784901" y="5497458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HALF STEP</a:t>
            </a:r>
          </a:p>
        </p:txBody>
      </p:sp>
      <p:sp>
        <p:nvSpPr>
          <p:cNvPr id="317" name="TextBox 316">
            <a:extLst>
              <a:ext uri="{FF2B5EF4-FFF2-40B4-BE49-F238E27FC236}">
                <a16:creationId xmlns:a16="http://schemas.microsoft.com/office/drawing/2014/main" id="{290A1406-0FF5-44AC-864F-9DD7B16578DD}"/>
              </a:ext>
            </a:extLst>
          </p:cNvPr>
          <p:cNvSpPr txBox="1"/>
          <p:nvPr/>
        </p:nvSpPr>
        <p:spPr>
          <a:xfrm>
            <a:off x="1694485" y="5490638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FULL STEP</a:t>
            </a:r>
          </a:p>
        </p:txBody>
      </p:sp>
      <p:sp>
        <p:nvSpPr>
          <p:cNvPr id="318" name="TextBox 317">
            <a:extLst>
              <a:ext uri="{FF2B5EF4-FFF2-40B4-BE49-F238E27FC236}">
                <a16:creationId xmlns:a16="http://schemas.microsoft.com/office/drawing/2014/main" id="{A71FB44E-316D-481A-A803-F56443BC45DB}"/>
              </a:ext>
            </a:extLst>
          </p:cNvPr>
          <p:cNvSpPr txBox="1"/>
          <p:nvPr/>
        </p:nvSpPr>
        <p:spPr>
          <a:xfrm>
            <a:off x="2458706" y="5496481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PIVOT 45⁰</a:t>
            </a:r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FCB451F9-D20A-4788-9F1E-719725209A04}"/>
              </a:ext>
            </a:extLst>
          </p:cNvPr>
          <p:cNvSpPr txBox="1"/>
          <p:nvPr/>
        </p:nvSpPr>
        <p:spPr>
          <a:xfrm>
            <a:off x="3281228" y="5489661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PIVOT 90⁰</a:t>
            </a:r>
          </a:p>
        </p:txBody>
      </p:sp>
      <p:grpSp>
        <p:nvGrpSpPr>
          <p:cNvPr id="320" name="Group 319">
            <a:extLst>
              <a:ext uri="{FF2B5EF4-FFF2-40B4-BE49-F238E27FC236}">
                <a16:creationId xmlns:a16="http://schemas.microsoft.com/office/drawing/2014/main" id="{02368C1F-B964-46CA-9D8F-A7801B0820E5}"/>
              </a:ext>
            </a:extLst>
          </p:cNvPr>
          <p:cNvGrpSpPr/>
          <p:nvPr/>
        </p:nvGrpSpPr>
        <p:grpSpPr>
          <a:xfrm rot="5400000">
            <a:off x="1175480" y="5801204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321" name="Straight Connector 320">
              <a:extLst>
                <a:ext uri="{FF2B5EF4-FFF2-40B4-BE49-F238E27FC236}">
                  <a16:creationId xmlns:a16="http://schemas.microsoft.com/office/drawing/2014/main" id="{3C852896-FAE7-417F-AA09-CA4694A5C806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2" name="Oval 321">
              <a:extLst>
                <a:ext uri="{FF2B5EF4-FFF2-40B4-BE49-F238E27FC236}">
                  <a16:creationId xmlns:a16="http://schemas.microsoft.com/office/drawing/2014/main" id="{ECE8E0C6-DCAF-4E7A-9F59-D098BB9A7C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3" name="Group 322">
            <a:extLst>
              <a:ext uri="{FF2B5EF4-FFF2-40B4-BE49-F238E27FC236}">
                <a16:creationId xmlns:a16="http://schemas.microsoft.com/office/drawing/2014/main" id="{550FF672-13A9-41CC-A863-22C14F5A72BF}"/>
              </a:ext>
            </a:extLst>
          </p:cNvPr>
          <p:cNvGrpSpPr/>
          <p:nvPr/>
        </p:nvGrpSpPr>
        <p:grpSpPr>
          <a:xfrm rot="5400000">
            <a:off x="2084728" y="580070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24" name="Oval 323">
              <a:extLst>
                <a:ext uri="{FF2B5EF4-FFF2-40B4-BE49-F238E27FC236}">
                  <a16:creationId xmlns:a16="http://schemas.microsoft.com/office/drawing/2014/main" id="{FE19085E-0999-4DEA-BA8F-6889AABE221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25" name="Straight Connector 324">
              <a:extLst>
                <a:ext uri="{FF2B5EF4-FFF2-40B4-BE49-F238E27FC236}">
                  <a16:creationId xmlns:a16="http://schemas.microsoft.com/office/drawing/2014/main" id="{D4D85B7E-6F62-46A1-A693-35A328D46DB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>
              <a:extLst>
                <a:ext uri="{FF2B5EF4-FFF2-40B4-BE49-F238E27FC236}">
                  <a16:creationId xmlns:a16="http://schemas.microsoft.com/office/drawing/2014/main" id="{F46F757B-9749-4CA0-940D-C7443D5597B5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7" name="Group 326">
            <a:extLst>
              <a:ext uri="{FF2B5EF4-FFF2-40B4-BE49-F238E27FC236}">
                <a16:creationId xmlns:a16="http://schemas.microsoft.com/office/drawing/2014/main" id="{196C9BE8-173C-4C6D-9D1F-3F8A6478363A}"/>
              </a:ext>
            </a:extLst>
          </p:cNvPr>
          <p:cNvGrpSpPr/>
          <p:nvPr/>
        </p:nvGrpSpPr>
        <p:grpSpPr>
          <a:xfrm>
            <a:off x="2781271" y="5814643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328" name="Oval 327">
              <a:extLst>
                <a:ext uri="{FF2B5EF4-FFF2-40B4-BE49-F238E27FC236}">
                  <a16:creationId xmlns:a16="http://schemas.microsoft.com/office/drawing/2014/main" id="{BF090516-75E7-4C61-92E8-2DE69FA7FE6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29" name="Straight Connector 328">
              <a:extLst>
                <a:ext uri="{FF2B5EF4-FFF2-40B4-BE49-F238E27FC236}">
                  <a16:creationId xmlns:a16="http://schemas.microsoft.com/office/drawing/2014/main" id="{0C17DA11-48A8-4989-B556-5A944B9F6E7C}"/>
                </a:ext>
              </a:extLst>
            </p:cNvPr>
            <p:cNvCxnSpPr>
              <a:cxnSpLocks/>
              <a:stCxn id="328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>
              <a:extLst>
                <a:ext uri="{FF2B5EF4-FFF2-40B4-BE49-F238E27FC236}">
                  <a16:creationId xmlns:a16="http://schemas.microsoft.com/office/drawing/2014/main" id="{380D47DC-F953-469F-BEE6-435E08C0B60A}"/>
                </a:ext>
              </a:extLst>
            </p:cNvPr>
            <p:cNvCxnSpPr>
              <a:cxnSpLocks/>
              <a:stCxn id="328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>
              <a:extLst>
                <a:ext uri="{FF2B5EF4-FFF2-40B4-BE49-F238E27FC236}">
                  <a16:creationId xmlns:a16="http://schemas.microsoft.com/office/drawing/2014/main" id="{8BA1F5E2-806C-4442-B485-957633C72E0C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>
              <a:extLst>
                <a:ext uri="{FF2B5EF4-FFF2-40B4-BE49-F238E27FC236}">
                  <a16:creationId xmlns:a16="http://schemas.microsoft.com/office/drawing/2014/main" id="{F5EF326E-3EF3-4B53-9763-A031CF5EB1EF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4" name="Group 333">
            <a:extLst>
              <a:ext uri="{FF2B5EF4-FFF2-40B4-BE49-F238E27FC236}">
                <a16:creationId xmlns:a16="http://schemas.microsoft.com/office/drawing/2014/main" id="{7C5E7BF2-9B96-4411-AF05-58A508D41592}"/>
              </a:ext>
            </a:extLst>
          </p:cNvPr>
          <p:cNvGrpSpPr/>
          <p:nvPr/>
        </p:nvGrpSpPr>
        <p:grpSpPr>
          <a:xfrm>
            <a:off x="3626723" y="5832417"/>
            <a:ext cx="181608" cy="136552"/>
            <a:chOff x="4239007" y="3755223"/>
            <a:chExt cx="181608" cy="136552"/>
          </a:xfrm>
          <a:solidFill>
            <a:schemeClr val="bg1"/>
          </a:solidFill>
        </p:grpSpPr>
        <p:grpSp>
          <p:nvGrpSpPr>
            <p:cNvPr id="335" name="Group 334">
              <a:extLst>
                <a:ext uri="{FF2B5EF4-FFF2-40B4-BE49-F238E27FC236}">
                  <a16:creationId xmlns:a16="http://schemas.microsoft.com/office/drawing/2014/main" id="{33E00387-F9A4-46AB-9452-BFEB17253FF0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  <a:grpFill/>
          </p:grpSpPr>
          <p:sp>
            <p:nvSpPr>
              <p:cNvPr id="338" name="Oval 337">
                <a:extLst>
                  <a:ext uri="{FF2B5EF4-FFF2-40B4-BE49-F238E27FC236}">
                    <a16:creationId xmlns:a16="http://schemas.microsoft.com/office/drawing/2014/main" id="{96AF7D89-8259-4591-AE3A-5465D92EF9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39" name="Straight Connector 338">
                <a:extLst>
                  <a:ext uri="{FF2B5EF4-FFF2-40B4-BE49-F238E27FC236}">
                    <a16:creationId xmlns:a16="http://schemas.microsoft.com/office/drawing/2014/main" id="{F30C69FE-CFAB-4177-8DAC-6E45D0413668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>
                <a:extLst>
                  <a:ext uri="{FF2B5EF4-FFF2-40B4-BE49-F238E27FC236}">
                    <a16:creationId xmlns:a16="http://schemas.microsoft.com/office/drawing/2014/main" id="{6AA1F758-F6B2-4359-8158-88D3C894FDE9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6" name="Straight Connector 335">
              <a:extLst>
                <a:ext uri="{FF2B5EF4-FFF2-40B4-BE49-F238E27FC236}">
                  <a16:creationId xmlns:a16="http://schemas.microsoft.com/office/drawing/2014/main" id="{BA4380A3-E211-4526-A4BE-B66C11F9CB8E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Connector 336">
              <a:extLst>
                <a:ext uri="{FF2B5EF4-FFF2-40B4-BE49-F238E27FC236}">
                  <a16:creationId xmlns:a16="http://schemas.microsoft.com/office/drawing/2014/main" id="{71872E15-CE8C-4BF0-AB4F-FAC3117F75D1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3" name="Oval 342">
            <a:extLst>
              <a:ext uri="{FF2B5EF4-FFF2-40B4-BE49-F238E27FC236}">
                <a16:creationId xmlns:a16="http://schemas.microsoft.com/office/drawing/2014/main" id="{FC9AF081-8FE7-4774-9079-F5F41FD6C286}"/>
              </a:ext>
            </a:extLst>
          </p:cNvPr>
          <p:cNvSpPr>
            <a:spLocks noChangeAspect="1"/>
          </p:cNvSpPr>
          <p:nvPr/>
        </p:nvSpPr>
        <p:spPr>
          <a:xfrm rot="5400000">
            <a:off x="552193" y="5846924"/>
            <a:ext cx="91440" cy="914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2DD75BA8-9888-4AB4-9D95-2AC44191FAC5}"/>
              </a:ext>
            </a:extLst>
          </p:cNvPr>
          <p:cNvGrpSpPr/>
          <p:nvPr/>
        </p:nvGrpSpPr>
        <p:grpSpPr>
          <a:xfrm rot="5400000">
            <a:off x="1175480" y="6456039"/>
            <a:ext cx="91440" cy="182880"/>
            <a:chOff x="1696599" y="2606497"/>
            <a:chExt cx="91440" cy="182880"/>
          </a:xfrm>
        </p:grpSpPr>
        <p:sp>
          <p:nvSpPr>
            <p:cNvPr id="345" name="Oval 344">
              <a:extLst>
                <a:ext uri="{FF2B5EF4-FFF2-40B4-BE49-F238E27FC236}">
                  <a16:creationId xmlns:a16="http://schemas.microsoft.com/office/drawing/2014/main" id="{1C068F7A-CAB4-4F81-9CF8-0944152035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6" name="Straight Connector 345">
              <a:extLst>
                <a:ext uri="{FF2B5EF4-FFF2-40B4-BE49-F238E27FC236}">
                  <a16:creationId xmlns:a16="http://schemas.microsoft.com/office/drawing/2014/main" id="{935AE356-96E6-400B-89E0-12F7E9BC1B2E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8" name="Oval 347">
            <a:extLst>
              <a:ext uri="{FF2B5EF4-FFF2-40B4-BE49-F238E27FC236}">
                <a16:creationId xmlns:a16="http://schemas.microsoft.com/office/drawing/2014/main" id="{4D4188D5-9FD8-4256-AD8E-5A552765FA04}"/>
              </a:ext>
            </a:extLst>
          </p:cNvPr>
          <p:cNvSpPr>
            <a:spLocks noChangeAspect="1"/>
          </p:cNvSpPr>
          <p:nvPr/>
        </p:nvSpPr>
        <p:spPr>
          <a:xfrm rot="5400000">
            <a:off x="547884" y="6499891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CCED2FEB-84B1-412E-9988-00F0AE445910}"/>
              </a:ext>
            </a:extLst>
          </p:cNvPr>
          <p:cNvGrpSpPr/>
          <p:nvPr/>
        </p:nvGrpSpPr>
        <p:grpSpPr>
          <a:xfrm rot="5400000">
            <a:off x="2078621" y="6452998"/>
            <a:ext cx="92112" cy="184555"/>
            <a:chOff x="1696599" y="2604822"/>
            <a:chExt cx="92112" cy="184555"/>
          </a:xfrm>
        </p:grpSpPr>
        <p:sp>
          <p:nvSpPr>
            <p:cNvPr id="351" name="Oval 350">
              <a:extLst>
                <a:ext uri="{FF2B5EF4-FFF2-40B4-BE49-F238E27FC236}">
                  <a16:creationId xmlns:a16="http://schemas.microsoft.com/office/drawing/2014/main" id="{84869073-4E9B-4FCE-A743-E66C02C0A75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2" name="Straight Connector 351">
              <a:extLst>
                <a:ext uri="{FF2B5EF4-FFF2-40B4-BE49-F238E27FC236}">
                  <a16:creationId xmlns:a16="http://schemas.microsoft.com/office/drawing/2014/main" id="{5DF22AD5-3AD1-4B96-94CA-0AE3283FA19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Straight Connector 352">
              <a:extLst>
                <a:ext uri="{FF2B5EF4-FFF2-40B4-BE49-F238E27FC236}">
                  <a16:creationId xmlns:a16="http://schemas.microsoft.com/office/drawing/2014/main" id="{830EEBA9-5602-44D2-98B3-474297160FD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4" name="Group 353">
            <a:extLst>
              <a:ext uri="{FF2B5EF4-FFF2-40B4-BE49-F238E27FC236}">
                <a16:creationId xmlns:a16="http://schemas.microsoft.com/office/drawing/2014/main" id="{20915F1D-DCE7-412D-B76B-0A213A02D60D}"/>
              </a:ext>
            </a:extLst>
          </p:cNvPr>
          <p:cNvGrpSpPr/>
          <p:nvPr/>
        </p:nvGrpSpPr>
        <p:grpSpPr>
          <a:xfrm>
            <a:off x="2783981" y="6466939"/>
            <a:ext cx="165949" cy="156001"/>
            <a:chOff x="2321442" y="4560245"/>
            <a:chExt cx="165949" cy="156001"/>
          </a:xfrm>
        </p:grpSpPr>
        <p:sp>
          <p:nvSpPr>
            <p:cNvPr id="355" name="Oval 354">
              <a:extLst>
                <a:ext uri="{FF2B5EF4-FFF2-40B4-BE49-F238E27FC236}">
                  <a16:creationId xmlns:a16="http://schemas.microsoft.com/office/drawing/2014/main" id="{77F4E637-C403-43EB-9995-BFD37487232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6" name="Straight Connector 355">
              <a:extLst>
                <a:ext uri="{FF2B5EF4-FFF2-40B4-BE49-F238E27FC236}">
                  <a16:creationId xmlns:a16="http://schemas.microsoft.com/office/drawing/2014/main" id="{F88F7C6A-29B8-4B02-84D4-B3AA5C355361}"/>
                </a:ext>
              </a:extLst>
            </p:cNvPr>
            <p:cNvCxnSpPr>
              <a:cxnSpLocks/>
              <a:stCxn id="355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>
              <a:extLst>
                <a:ext uri="{FF2B5EF4-FFF2-40B4-BE49-F238E27FC236}">
                  <a16:creationId xmlns:a16="http://schemas.microsoft.com/office/drawing/2014/main" id="{24F658A9-75C0-49ED-A678-A61EC6AB2F63}"/>
                </a:ext>
              </a:extLst>
            </p:cNvPr>
            <p:cNvCxnSpPr>
              <a:cxnSpLocks/>
              <a:stCxn id="355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Connector 357">
              <a:extLst>
                <a:ext uri="{FF2B5EF4-FFF2-40B4-BE49-F238E27FC236}">
                  <a16:creationId xmlns:a16="http://schemas.microsoft.com/office/drawing/2014/main" id="{4CB4A3FF-EACE-482B-BCB5-9BBB987A2D9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Connector 358">
              <a:extLst>
                <a:ext uri="{FF2B5EF4-FFF2-40B4-BE49-F238E27FC236}">
                  <a16:creationId xmlns:a16="http://schemas.microsoft.com/office/drawing/2014/main" id="{CFD3D1C0-ECA7-43F1-9EAF-E58D421FAF1D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0" name="Group 359">
            <a:extLst>
              <a:ext uri="{FF2B5EF4-FFF2-40B4-BE49-F238E27FC236}">
                <a16:creationId xmlns:a16="http://schemas.microsoft.com/office/drawing/2014/main" id="{4858C514-4103-4661-8D26-40BBE28F23F2}"/>
              </a:ext>
            </a:extLst>
          </p:cNvPr>
          <p:cNvGrpSpPr/>
          <p:nvPr/>
        </p:nvGrpSpPr>
        <p:grpSpPr>
          <a:xfrm>
            <a:off x="3631108" y="6487669"/>
            <a:ext cx="181608" cy="136552"/>
            <a:chOff x="4239007" y="3755223"/>
            <a:chExt cx="181608" cy="136552"/>
          </a:xfrm>
        </p:grpSpPr>
        <p:grpSp>
          <p:nvGrpSpPr>
            <p:cNvPr id="361" name="Group 360">
              <a:extLst>
                <a:ext uri="{FF2B5EF4-FFF2-40B4-BE49-F238E27FC236}">
                  <a16:creationId xmlns:a16="http://schemas.microsoft.com/office/drawing/2014/main" id="{8C13B8F4-E2CE-4F1B-A4C5-9B89A59462B9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</p:grpSpPr>
          <p:sp>
            <p:nvSpPr>
              <p:cNvPr id="364" name="Oval 363">
                <a:extLst>
                  <a:ext uri="{FF2B5EF4-FFF2-40B4-BE49-F238E27FC236}">
                    <a16:creationId xmlns:a16="http://schemas.microsoft.com/office/drawing/2014/main" id="{F0C26BFA-F61C-41D6-9803-1658968A205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65" name="Straight Connector 364">
                <a:extLst>
                  <a:ext uri="{FF2B5EF4-FFF2-40B4-BE49-F238E27FC236}">
                    <a16:creationId xmlns:a16="http://schemas.microsoft.com/office/drawing/2014/main" id="{85B8E7CD-4A07-420F-AA9C-8D98504976DB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Straight Connector 365">
                <a:extLst>
                  <a:ext uri="{FF2B5EF4-FFF2-40B4-BE49-F238E27FC236}">
                    <a16:creationId xmlns:a16="http://schemas.microsoft.com/office/drawing/2014/main" id="{2F68D025-5B72-42EB-BFDD-5035D0E3BEB9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2" name="Straight Connector 361">
              <a:extLst>
                <a:ext uri="{FF2B5EF4-FFF2-40B4-BE49-F238E27FC236}">
                  <a16:creationId xmlns:a16="http://schemas.microsoft.com/office/drawing/2014/main" id="{66768AF4-1C6E-43EF-88FA-84ACFF19CCA8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Straight Connector 362">
              <a:extLst>
                <a:ext uri="{FF2B5EF4-FFF2-40B4-BE49-F238E27FC236}">
                  <a16:creationId xmlns:a16="http://schemas.microsoft.com/office/drawing/2014/main" id="{46339183-8F80-4952-958B-A985C73B0C7A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065DC02-6818-4861-A319-8AFD8CFD1DAC}"/>
              </a:ext>
            </a:extLst>
          </p:cNvPr>
          <p:cNvGrpSpPr/>
          <p:nvPr/>
        </p:nvGrpSpPr>
        <p:grpSpPr>
          <a:xfrm>
            <a:off x="7911169" y="6210290"/>
            <a:ext cx="92112" cy="184555"/>
            <a:chOff x="1696599" y="2604822"/>
            <a:chExt cx="92112" cy="184555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411D676-6308-4869-B510-3E658A88A2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6CEFE97-AE8C-4E57-89DE-6D600E1849B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5906173-7F9C-4380-870E-078B65AB0AD6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E9DB956-3F2D-4D12-8FB5-CB148E2C9033}"/>
              </a:ext>
            </a:extLst>
          </p:cNvPr>
          <p:cNvGrpSpPr/>
          <p:nvPr/>
        </p:nvGrpSpPr>
        <p:grpSpPr>
          <a:xfrm>
            <a:off x="7905163" y="5608253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F198E5E-99B7-4F7F-A21C-EF998BA44AE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CA9056A-3C9F-4E9C-8FA1-BE3DC098096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AB160DF-9094-4684-AE3F-FF236702E15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2CD0D98-A57E-4BC2-9C1E-AA1C415432A7}"/>
              </a:ext>
            </a:extLst>
          </p:cNvPr>
          <p:cNvGrpSpPr/>
          <p:nvPr/>
        </p:nvGrpSpPr>
        <p:grpSpPr>
          <a:xfrm>
            <a:off x="8677042" y="6210209"/>
            <a:ext cx="92112" cy="184555"/>
            <a:chOff x="1696599" y="2604822"/>
            <a:chExt cx="92112" cy="184555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F274A32-84E7-456F-AC2F-72AB95E06F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0387801-60C2-47DE-8F69-D7C955497BE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A67D7B5-3CD3-462F-AC59-CB2C6348F4E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2C727C4-D14A-4400-A57B-6B05F50DED9D}"/>
              </a:ext>
            </a:extLst>
          </p:cNvPr>
          <p:cNvGrpSpPr/>
          <p:nvPr/>
        </p:nvGrpSpPr>
        <p:grpSpPr>
          <a:xfrm>
            <a:off x="9437261" y="6205363"/>
            <a:ext cx="92112" cy="184555"/>
            <a:chOff x="1696599" y="2604822"/>
            <a:chExt cx="92112" cy="184555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BE6FCF3-75ED-428A-A40A-AC989BFE45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3435842-3A4E-485A-A80B-E9777501B3F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299A864-6BF1-40B0-AEEE-FB8A2D3044F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7919C85-FCB7-4F34-B04A-8DC4981D7E21}"/>
              </a:ext>
            </a:extLst>
          </p:cNvPr>
          <p:cNvGrpSpPr/>
          <p:nvPr/>
        </p:nvGrpSpPr>
        <p:grpSpPr>
          <a:xfrm>
            <a:off x="10065284" y="6210711"/>
            <a:ext cx="92112" cy="184555"/>
            <a:chOff x="1696599" y="2604822"/>
            <a:chExt cx="92112" cy="184555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9DA557E-98CE-43F3-AE48-4410BFA3F5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A54BA03-3994-4EC4-BAF5-C4D9C3E9B00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77A63B1-350C-45EA-AF6B-FE92D728E64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7168728-15FB-40DD-AD81-973C7077DD17}"/>
              </a:ext>
            </a:extLst>
          </p:cNvPr>
          <p:cNvGrpSpPr/>
          <p:nvPr/>
        </p:nvGrpSpPr>
        <p:grpSpPr>
          <a:xfrm>
            <a:off x="8673553" y="5609928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30B6CC7-3E61-483E-BF7B-A7D5F55A21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B98BA55-FB13-448F-9F75-DCB2A26BE2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A2F3B66-E8D5-410D-89EB-2EC2A217EEB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56390D9-14BB-445C-8FC4-A68CA65A224C}"/>
              </a:ext>
            </a:extLst>
          </p:cNvPr>
          <p:cNvGrpSpPr/>
          <p:nvPr/>
        </p:nvGrpSpPr>
        <p:grpSpPr>
          <a:xfrm>
            <a:off x="9436376" y="5601219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0F1BC0E-D808-4B14-846C-83B426E199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5C12436-4BCF-4B26-BF35-99000D724A6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741719D-1F3E-4D81-83BD-93E427C5477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CC2A040-C5D0-4E25-A0C1-E1BCD0984956}"/>
              </a:ext>
            </a:extLst>
          </p:cNvPr>
          <p:cNvGrpSpPr/>
          <p:nvPr/>
        </p:nvGrpSpPr>
        <p:grpSpPr>
          <a:xfrm>
            <a:off x="10064984" y="560714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74466E4-2CBB-4094-81F4-46644837EC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7C752026-DC09-44A6-824D-3C5128C0A86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382E5350-670E-4F55-AF04-33C3AD7158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1A23735-1F00-44CF-B1CF-0AD3F9F74649}"/>
              </a:ext>
            </a:extLst>
          </p:cNvPr>
          <p:cNvGrpSpPr/>
          <p:nvPr/>
        </p:nvGrpSpPr>
        <p:grpSpPr>
          <a:xfrm>
            <a:off x="7909048" y="5008465"/>
            <a:ext cx="92112" cy="184555"/>
            <a:chOff x="1696599" y="2604822"/>
            <a:chExt cx="92112" cy="184555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022D9B7A-7B7A-4242-B5C6-56C909DA6A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7E3E1E8-8E3B-4B4E-997B-9B78F88833D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2EC13067-DD00-4752-A134-D9B7B99D0D1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181C051-CFFC-4894-BC40-E9F49FCD8C4D}"/>
              </a:ext>
            </a:extLst>
          </p:cNvPr>
          <p:cNvGrpSpPr/>
          <p:nvPr/>
        </p:nvGrpSpPr>
        <p:grpSpPr>
          <a:xfrm>
            <a:off x="8677300" y="5008465"/>
            <a:ext cx="92112" cy="184555"/>
            <a:chOff x="1696599" y="2604822"/>
            <a:chExt cx="92112" cy="184555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93045A19-2657-4CFF-A88C-3F1434B30B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12462845-08F2-458A-B76B-212AE52229F6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E5B76BD5-EC6B-439A-80A3-CF564BCE45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6DD63EDB-30BB-414A-8D0E-B0AF0762E75B}"/>
              </a:ext>
            </a:extLst>
          </p:cNvPr>
          <p:cNvGrpSpPr/>
          <p:nvPr/>
        </p:nvGrpSpPr>
        <p:grpSpPr>
          <a:xfrm>
            <a:off x="9436727" y="5001431"/>
            <a:ext cx="92112" cy="184555"/>
            <a:chOff x="1696599" y="2604822"/>
            <a:chExt cx="92112" cy="184555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C557523B-8742-4571-A171-56C22136BA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8A5ED32D-5BD4-4EA2-A05F-E437E827058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3AE8B592-352E-4D6C-A2CE-79D8678BD89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7CA0293-BD62-41FF-A141-62C05456CD57}"/>
              </a:ext>
            </a:extLst>
          </p:cNvPr>
          <p:cNvGrpSpPr/>
          <p:nvPr/>
        </p:nvGrpSpPr>
        <p:grpSpPr>
          <a:xfrm>
            <a:off x="10064612" y="5003102"/>
            <a:ext cx="92112" cy="184555"/>
            <a:chOff x="1696599" y="2604822"/>
            <a:chExt cx="92112" cy="184555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D86EE249-33B5-4AC6-848F-55CBB53700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B7C15C6D-8DC0-4F06-BDEF-70DFD5F5E60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21EABA4-2809-4997-AE37-ABE10B3EBD5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3DD864B-9772-4246-8B42-18CB03A2B718}"/>
              </a:ext>
            </a:extLst>
          </p:cNvPr>
          <p:cNvGrpSpPr/>
          <p:nvPr/>
        </p:nvGrpSpPr>
        <p:grpSpPr>
          <a:xfrm rot="5400000">
            <a:off x="7841524" y="3811942"/>
            <a:ext cx="181608" cy="136552"/>
            <a:chOff x="4239007" y="3755223"/>
            <a:chExt cx="181608" cy="136552"/>
          </a:xfrm>
          <a:solidFill>
            <a:schemeClr val="tx1"/>
          </a:solidFill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3918E800-ED57-4D59-8562-DDDBBE609369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  <a:grpFill/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176F70F8-0CEB-4103-84DE-99FD88DE9C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94A3AB30-12F8-411C-A954-5A96B67B30C4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48E48758-CB8B-417C-A799-7F91957DF3EB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FCC97719-1805-4313-81AC-E1AEA3CE9BD6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1462BCCB-2155-4754-9131-6C90E4449989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964D6A0-60E4-433C-B200-D21E0092E9BD}"/>
              </a:ext>
            </a:extLst>
          </p:cNvPr>
          <p:cNvGrpSpPr/>
          <p:nvPr/>
        </p:nvGrpSpPr>
        <p:grpSpPr>
          <a:xfrm rot="5400000">
            <a:off x="7880043" y="3081674"/>
            <a:ext cx="165949" cy="156001"/>
            <a:chOff x="2321442" y="4560245"/>
            <a:chExt cx="165949" cy="156001"/>
          </a:xfrm>
          <a:solidFill>
            <a:schemeClr val="tx1"/>
          </a:solidFill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68AB7771-21F6-45F0-8B4A-51B7DDB9ED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4E0D7D93-E57A-4E8D-B97C-0F033EBA12C4}"/>
                </a:ext>
              </a:extLst>
            </p:cNvPr>
            <p:cNvCxnSpPr>
              <a:cxnSpLocks/>
              <a:stCxn id="93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7901BB7B-F8BC-445C-AD6B-C1C4396C59B1}"/>
                </a:ext>
              </a:extLst>
            </p:cNvPr>
            <p:cNvCxnSpPr>
              <a:cxnSpLocks/>
              <a:stCxn id="93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B8B5FDC7-394C-4FBE-9C2B-B982200087E3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5172AEE5-6D59-481B-8613-CCFFCEE2B29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02C1D29-132F-42BD-AC8F-26AEA818992A}"/>
              </a:ext>
            </a:extLst>
          </p:cNvPr>
          <p:cNvGrpSpPr/>
          <p:nvPr/>
        </p:nvGrpSpPr>
        <p:grpSpPr>
          <a:xfrm rot="5400000">
            <a:off x="7868219" y="2301776"/>
            <a:ext cx="165949" cy="156001"/>
            <a:chOff x="2321442" y="4560245"/>
            <a:chExt cx="165949" cy="156001"/>
          </a:xfrm>
          <a:solidFill>
            <a:schemeClr val="tx1"/>
          </a:solidFill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B5F88C0A-C1DF-46E7-9918-5F49828737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ABF47D65-3B08-4CAE-843A-B5E09EEAAD68}"/>
                </a:ext>
              </a:extLst>
            </p:cNvPr>
            <p:cNvCxnSpPr>
              <a:cxnSpLocks/>
              <a:stCxn id="100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B12FEE5A-D3F4-4CC6-A453-5CEAF0603EF3}"/>
                </a:ext>
              </a:extLst>
            </p:cNvPr>
            <p:cNvCxnSpPr>
              <a:cxnSpLocks/>
              <a:stCxn id="100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BCA86C5D-1D2A-4266-A311-88D7FE092446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5CFCD1D4-4F8B-453E-A814-90FCB3A7A60A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0807D78B-8FBB-42BC-A58D-92A1E757D6F7}"/>
              </a:ext>
            </a:extLst>
          </p:cNvPr>
          <p:cNvGrpSpPr/>
          <p:nvPr/>
        </p:nvGrpSpPr>
        <p:grpSpPr>
          <a:xfrm rot="5400000">
            <a:off x="7868196" y="1654233"/>
            <a:ext cx="165949" cy="156001"/>
            <a:chOff x="2321442" y="4560245"/>
            <a:chExt cx="165949" cy="156001"/>
          </a:xfrm>
          <a:solidFill>
            <a:schemeClr val="tx1"/>
          </a:solidFill>
        </p:grpSpPr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4F612D0F-8FEF-4AAE-86D1-C3561E9CA8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F2B97590-8FBA-4060-8789-DCB431915318}"/>
                </a:ext>
              </a:extLst>
            </p:cNvPr>
            <p:cNvCxnSpPr>
              <a:cxnSpLocks/>
              <a:stCxn id="106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11CB2D8-2E53-41B9-AAD3-2B77CA2B924A}"/>
                </a:ext>
              </a:extLst>
            </p:cNvPr>
            <p:cNvCxnSpPr>
              <a:cxnSpLocks/>
              <a:stCxn id="106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D639860A-D5E4-4755-BD48-D3362AE72205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4208AF34-F593-4281-BC6D-9F2485A2A6A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366D6ACC-AE0E-4147-B758-E7EF744531E0}"/>
              </a:ext>
            </a:extLst>
          </p:cNvPr>
          <p:cNvGrpSpPr/>
          <p:nvPr/>
        </p:nvGrpSpPr>
        <p:grpSpPr>
          <a:xfrm rot="8100000">
            <a:off x="8249326" y="193435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A5ED21DA-5E31-47FA-B3C5-42C2E702AEC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172C40A5-FB74-471F-929B-48AAE3628EE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97154D09-482A-4B0C-8623-2C1A88E875B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79F23C9C-A912-4D50-BEE9-3132C25A6E63}"/>
              </a:ext>
            </a:extLst>
          </p:cNvPr>
          <p:cNvGrpSpPr/>
          <p:nvPr/>
        </p:nvGrpSpPr>
        <p:grpSpPr>
          <a:xfrm rot="8100000">
            <a:off x="8321817" y="2649094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C168DC8C-5EE6-4748-BE98-DA801FA987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2B930424-30E3-449D-8D63-CB4BF56B727B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61355D25-BCC3-4BF1-A432-91817F5DBEB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89656D5B-1FBB-4B07-88DB-50A7410BCFFB}"/>
              </a:ext>
            </a:extLst>
          </p:cNvPr>
          <p:cNvGrpSpPr/>
          <p:nvPr/>
        </p:nvGrpSpPr>
        <p:grpSpPr>
          <a:xfrm rot="8100000">
            <a:off x="8275891" y="3377238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4B7AB8CE-6253-4A5C-9C6A-D060F41452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17B09B8E-11D2-4D15-A2DA-F55DD4DF845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B9BA4B1F-D76E-45F0-B192-81FEBB89AA3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0BB4D0A-BDDD-40B3-931F-5CFD840330F7}"/>
              </a:ext>
            </a:extLst>
          </p:cNvPr>
          <p:cNvGrpSpPr/>
          <p:nvPr/>
        </p:nvGrpSpPr>
        <p:grpSpPr>
          <a:xfrm rot="5400000">
            <a:off x="8587687" y="3806310"/>
            <a:ext cx="185759" cy="158037"/>
            <a:chOff x="3340443" y="3523256"/>
            <a:chExt cx="185759" cy="158037"/>
          </a:xfrm>
          <a:solidFill>
            <a:schemeClr val="tx1"/>
          </a:solidFill>
        </p:grpSpPr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60472DD8-3479-4BFE-B169-8353F3C547BD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C1A46261-90EB-46EF-9965-6D4B72FE49FD}"/>
                </a:ext>
              </a:extLst>
            </p:cNvPr>
            <p:cNvCxnSpPr>
              <a:cxnSpLocks/>
              <a:stCxn id="124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11ED1095-D304-4AC6-9686-9F1BAA779A0C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D85CD12E-BF4A-43B6-B675-A35C6C2E4BF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9D1D1B1B-6F30-4B40-97B1-0672F157187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94973B93-B1A6-4BE9-AF4E-A029B890085C}"/>
              </a:ext>
            </a:extLst>
          </p:cNvPr>
          <p:cNvGrpSpPr/>
          <p:nvPr/>
        </p:nvGrpSpPr>
        <p:grpSpPr>
          <a:xfrm rot="8100000">
            <a:off x="8659513" y="2990861"/>
            <a:ext cx="92112" cy="184555"/>
            <a:chOff x="1696599" y="2604822"/>
            <a:chExt cx="92112" cy="184555"/>
          </a:xfrm>
          <a:solidFill>
            <a:schemeClr val="tx1"/>
          </a:solidFill>
        </p:grpSpPr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B715F09D-CAE1-46C5-B4AD-CC470B2123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B12DEE21-99C3-4C59-8B18-5AF2603F06C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CEE4ACCF-2475-4FEA-AA39-CEED744001DD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9C5A1120-6B01-4D62-844A-9AC70F5B1788}"/>
              </a:ext>
            </a:extLst>
          </p:cNvPr>
          <p:cNvGrpSpPr/>
          <p:nvPr/>
        </p:nvGrpSpPr>
        <p:grpSpPr>
          <a:xfrm rot="8100000">
            <a:off x="8634566" y="2327493"/>
            <a:ext cx="92112" cy="184555"/>
            <a:chOff x="1696599" y="2604822"/>
            <a:chExt cx="92112" cy="184555"/>
          </a:xfrm>
          <a:solidFill>
            <a:schemeClr val="tx1"/>
          </a:solidFill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196E2391-3624-4D85-8AEB-7BFB7077AD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BC62CB45-248E-4BD3-BD77-4D49F764779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70ED0583-991C-45CC-82F4-FB029A4FD21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E36B744B-7F19-47B6-BC46-80927C2386E6}"/>
              </a:ext>
            </a:extLst>
          </p:cNvPr>
          <p:cNvGrpSpPr/>
          <p:nvPr/>
        </p:nvGrpSpPr>
        <p:grpSpPr>
          <a:xfrm rot="8100000">
            <a:off x="8981061" y="267031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2514E26C-0164-421D-9122-F0FD9A58A0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E5E2B2D3-D42B-4C04-9EBE-3300250C01D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8D6872FB-58D4-42D4-8800-15612038ED6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6D7822D2-C83C-4FA8-818C-3644BC2A1752}"/>
              </a:ext>
            </a:extLst>
          </p:cNvPr>
          <p:cNvGrpSpPr/>
          <p:nvPr/>
        </p:nvGrpSpPr>
        <p:grpSpPr>
          <a:xfrm rot="8100000">
            <a:off x="9368868" y="3060769"/>
            <a:ext cx="92112" cy="184555"/>
            <a:chOff x="1696599" y="2604822"/>
            <a:chExt cx="92112" cy="184555"/>
          </a:xfrm>
          <a:solidFill>
            <a:schemeClr val="tx1"/>
          </a:solidFill>
        </p:grpSpPr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C77310B0-F459-40EB-8033-569C4799B7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47B49060-C115-49DC-8703-A2FFD7DD0A1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C257D8C8-0F82-42A2-921D-BA822359EAA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AEA8FCDD-7D7B-40CA-85E6-1CC297F323CF}"/>
              </a:ext>
            </a:extLst>
          </p:cNvPr>
          <p:cNvGrpSpPr/>
          <p:nvPr/>
        </p:nvGrpSpPr>
        <p:grpSpPr>
          <a:xfrm rot="8100000">
            <a:off x="9760117" y="344861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7B808466-6147-4F80-B1DE-9A41449B783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AD630A35-D1B2-43D9-B580-ADEA85235DE2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214504B8-2E2C-49A9-A68F-60140C9C3FC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3629D799-6073-41E4-B50B-4E5E6ABB447C}"/>
              </a:ext>
            </a:extLst>
          </p:cNvPr>
          <p:cNvGrpSpPr/>
          <p:nvPr/>
        </p:nvGrpSpPr>
        <p:grpSpPr>
          <a:xfrm rot="5400000">
            <a:off x="9986104" y="3803917"/>
            <a:ext cx="185759" cy="158037"/>
            <a:chOff x="3340443" y="3523256"/>
            <a:chExt cx="185759" cy="158037"/>
          </a:xfrm>
          <a:solidFill>
            <a:schemeClr val="tx1"/>
          </a:solidFill>
        </p:grpSpPr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C15DB917-CFC5-4FA8-BCDB-1B9A6461C43C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68C56584-6202-4DA7-B844-E85BD8A4AE6F}"/>
                </a:ext>
              </a:extLst>
            </p:cNvPr>
            <p:cNvCxnSpPr>
              <a:cxnSpLocks/>
              <a:stCxn id="15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CA7B8D7C-8B85-450D-97B7-2FDCCCA7C365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75FC5DB3-3522-4DE0-B711-495F4223AFD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D838FF8D-C610-417D-8C37-28E5D79D151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CDCF5B4D-C3E5-45E9-B16D-37887DD32E59}"/>
              </a:ext>
            </a:extLst>
          </p:cNvPr>
          <p:cNvGrpSpPr/>
          <p:nvPr/>
        </p:nvGrpSpPr>
        <p:grpSpPr>
          <a:xfrm rot="8100000">
            <a:off x="9056057" y="338943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F3E54AC7-D03F-4E63-88F8-4FCC4B9500A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F98E9A34-1324-401F-B5D5-A9B17796219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868B7D2B-B4D2-47E4-8ED0-886DCCC1049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AAD201BB-5F2F-4D80-93A4-E836330BA615}"/>
              </a:ext>
            </a:extLst>
          </p:cNvPr>
          <p:cNvGrpSpPr/>
          <p:nvPr/>
        </p:nvGrpSpPr>
        <p:grpSpPr>
          <a:xfrm rot="5400000">
            <a:off x="9347545" y="3807962"/>
            <a:ext cx="185759" cy="158037"/>
            <a:chOff x="3340443" y="3523256"/>
            <a:chExt cx="185759" cy="158037"/>
          </a:xfrm>
          <a:solidFill>
            <a:schemeClr val="tx1"/>
          </a:solidFill>
        </p:grpSpPr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A594549D-24B9-456B-9BF2-3EEB7F29E2E9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53D5922B-6F83-4989-B0CA-9EA7C98D6D11}"/>
                </a:ext>
              </a:extLst>
            </p:cNvPr>
            <p:cNvCxnSpPr>
              <a:cxnSpLocks/>
              <a:stCxn id="16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721FF823-5F8A-4318-853E-E03B3DB91258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F5513B2A-232C-4B0E-8AD0-CF738878768A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C86814A7-045C-4FAC-9599-674399FE362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6514B54F-4914-4C80-BCF6-207C4A6405CA}"/>
              </a:ext>
            </a:extLst>
          </p:cNvPr>
          <p:cNvGrpSpPr/>
          <p:nvPr/>
        </p:nvGrpSpPr>
        <p:grpSpPr>
          <a:xfrm rot="10800000">
            <a:off x="7910347" y="439747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15E8838C-7950-4CF9-B629-0DAF2CB43F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D9C264C9-B1C2-4C7A-ADBC-32A23318BC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E5CD168F-1AF0-47C3-8479-D67DA21C8CB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232A6985-FABF-4560-BD24-AD67613F7214}"/>
              </a:ext>
            </a:extLst>
          </p:cNvPr>
          <p:cNvGrpSpPr/>
          <p:nvPr/>
        </p:nvGrpSpPr>
        <p:grpSpPr>
          <a:xfrm rot="10800000">
            <a:off x="8676554" y="439747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4483C1E8-2E50-4E68-9F78-AD1AA4D07C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F5B5B5F1-4863-4431-8EE7-60C9B4D67CA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31886D0E-E0E8-40F2-85BA-2B9500BE53C0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A5683167-B196-4B62-8C09-4399A170B291}"/>
              </a:ext>
            </a:extLst>
          </p:cNvPr>
          <p:cNvGrpSpPr/>
          <p:nvPr/>
        </p:nvGrpSpPr>
        <p:grpSpPr>
          <a:xfrm rot="10800000">
            <a:off x="9435892" y="439747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CD27E8C3-D261-4964-B2A6-2AA75CFE86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D3B9B068-73C0-4FBE-9A0C-8D8BBB25541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704AB4CF-5351-48F3-95F0-8A1DD19D311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C743EC42-7C65-4476-AAEF-BD7275CBEE2D}"/>
              </a:ext>
            </a:extLst>
          </p:cNvPr>
          <p:cNvGrpSpPr/>
          <p:nvPr/>
        </p:nvGrpSpPr>
        <p:grpSpPr>
          <a:xfrm rot="10800000">
            <a:off x="10066444" y="439745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489AD84A-78D0-43F1-BA98-AFB413C2A6B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051C1B7E-D9B2-474F-A888-CEF136C50BD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169F3A41-5283-42D2-ABD7-9DFDBC4220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1CCC287B-50D1-42B7-A5AF-A5BB6BC9AEF5}"/>
              </a:ext>
            </a:extLst>
          </p:cNvPr>
          <p:cNvGrpSpPr/>
          <p:nvPr/>
        </p:nvGrpSpPr>
        <p:grpSpPr>
          <a:xfrm rot="5400000">
            <a:off x="7313416" y="303562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E6B1D09A-7D9B-4536-B781-73ADF691B4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C8BABF6E-4A82-4891-86F0-789CB90DE87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7A3CE657-9512-486C-B355-B09C1D8BE41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0838C196-7D2F-4060-975A-0DEC0388A634}"/>
              </a:ext>
            </a:extLst>
          </p:cNvPr>
          <p:cNvGrpSpPr/>
          <p:nvPr/>
        </p:nvGrpSpPr>
        <p:grpSpPr>
          <a:xfrm rot="5400000">
            <a:off x="7314897" y="2250977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3AF20802-8B53-4E68-9A9F-4C339BBDCFE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AA485034-E045-4351-8340-072242172257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28AE64E2-935F-4586-9F29-874D9ADB2A8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4FF8A0CA-C74B-424C-95AC-545296CC8F9C}"/>
              </a:ext>
            </a:extLst>
          </p:cNvPr>
          <p:cNvGrpSpPr/>
          <p:nvPr/>
        </p:nvGrpSpPr>
        <p:grpSpPr>
          <a:xfrm rot="5400000">
            <a:off x="7317260" y="1604543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0E6B8E04-03C1-47B1-B4C4-C880A010EDD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id="{BF95FC9D-FDC6-42CE-8D7B-8C687D8F944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8DD3BD0F-1E31-4389-8315-DA9CF49677F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14AA1689-A556-4A9F-9D70-F03630CBEC17}"/>
              </a:ext>
            </a:extLst>
          </p:cNvPr>
          <p:cNvGrpSpPr/>
          <p:nvPr/>
        </p:nvGrpSpPr>
        <p:grpSpPr>
          <a:xfrm rot="5400000">
            <a:off x="6708498" y="3032572"/>
            <a:ext cx="92112" cy="184555"/>
            <a:chOff x="1696599" y="2604822"/>
            <a:chExt cx="92112" cy="184555"/>
          </a:xfrm>
        </p:grpSpPr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A5668939-F107-44BC-9496-CD71F71F8C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3BEE85DD-2D17-4926-8374-C77C333CECE4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1E578696-8BB1-43C4-9E7E-0299DDFC796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7B9240CE-3F66-4614-AE26-E6D60D109B34}"/>
              </a:ext>
            </a:extLst>
          </p:cNvPr>
          <p:cNvGrpSpPr/>
          <p:nvPr/>
        </p:nvGrpSpPr>
        <p:grpSpPr>
          <a:xfrm rot="5400000">
            <a:off x="5503415" y="2252963"/>
            <a:ext cx="92112" cy="184555"/>
            <a:chOff x="1696599" y="2604822"/>
            <a:chExt cx="92112" cy="184555"/>
          </a:xfrm>
        </p:grpSpPr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5A694C0F-A673-434C-8524-B1C2553595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9" name="Straight Connector 198">
              <a:extLst>
                <a:ext uri="{FF2B5EF4-FFF2-40B4-BE49-F238E27FC236}">
                  <a16:creationId xmlns:a16="http://schemas.microsoft.com/office/drawing/2014/main" id="{0B2AD26F-5589-42C2-9F63-39A1702036F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>
              <a:extLst>
                <a:ext uri="{FF2B5EF4-FFF2-40B4-BE49-F238E27FC236}">
                  <a16:creationId xmlns:a16="http://schemas.microsoft.com/office/drawing/2014/main" id="{04A802F5-894B-4B23-8FBF-A0DFA5CFA4A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5C7DD3A9-FC7F-4A02-BB2F-26945AAA9D59}"/>
              </a:ext>
            </a:extLst>
          </p:cNvPr>
          <p:cNvGrpSpPr/>
          <p:nvPr/>
        </p:nvGrpSpPr>
        <p:grpSpPr>
          <a:xfrm rot="5400000">
            <a:off x="4286107" y="1602395"/>
            <a:ext cx="92112" cy="184555"/>
            <a:chOff x="1696599" y="2604822"/>
            <a:chExt cx="92112" cy="184555"/>
          </a:xfrm>
        </p:grpSpPr>
        <p:sp>
          <p:nvSpPr>
            <p:cNvPr id="202" name="Oval 201">
              <a:extLst>
                <a:ext uri="{FF2B5EF4-FFF2-40B4-BE49-F238E27FC236}">
                  <a16:creationId xmlns:a16="http://schemas.microsoft.com/office/drawing/2014/main" id="{77119BEF-5EA4-4004-B154-48F0DFD980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B479590E-173B-480E-A0A0-0453F9929D8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>
              <a:extLst>
                <a:ext uri="{FF2B5EF4-FFF2-40B4-BE49-F238E27FC236}">
                  <a16:creationId xmlns:a16="http://schemas.microsoft.com/office/drawing/2014/main" id="{BD6CAC34-BCA4-466D-B3C7-2872E55EE33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F056CCFD-0042-4F27-A09A-EE97ADD7A760}"/>
              </a:ext>
            </a:extLst>
          </p:cNvPr>
          <p:cNvGrpSpPr/>
          <p:nvPr/>
        </p:nvGrpSpPr>
        <p:grpSpPr>
          <a:xfrm rot="5400000">
            <a:off x="6109678" y="224929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C6F9728B-3B1B-4754-8A7F-2680B41954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7" name="Straight Connector 206">
              <a:extLst>
                <a:ext uri="{FF2B5EF4-FFF2-40B4-BE49-F238E27FC236}">
                  <a16:creationId xmlns:a16="http://schemas.microsoft.com/office/drawing/2014/main" id="{726ADC98-FF93-467C-8F86-9EB27AFF0D6E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>
              <a:extLst>
                <a:ext uri="{FF2B5EF4-FFF2-40B4-BE49-F238E27FC236}">
                  <a16:creationId xmlns:a16="http://schemas.microsoft.com/office/drawing/2014/main" id="{2E44AD08-A570-473B-B3F0-D367B75F7E98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EF334119-585D-47EC-89B7-72182BEA204F}"/>
              </a:ext>
            </a:extLst>
          </p:cNvPr>
          <p:cNvGrpSpPr/>
          <p:nvPr/>
        </p:nvGrpSpPr>
        <p:grpSpPr>
          <a:xfrm rot="5400000">
            <a:off x="4890990" y="160381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918D11E5-A663-471A-BA79-32EF5C6BCF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11" name="Straight Connector 210">
              <a:extLst>
                <a:ext uri="{FF2B5EF4-FFF2-40B4-BE49-F238E27FC236}">
                  <a16:creationId xmlns:a16="http://schemas.microsoft.com/office/drawing/2014/main" id="{D959EB0A-6E62-4B55-A4C8-546E3553DB4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>
              <a:extLst>
                <a:ext uri="{FF2B5EF4-FFF2-40B4-BE49-F238E27FC236}">
                  <a16:creationId xmlns:a16="http://schemas.microsoft.com/office/drawing/2014/main" id="{BF97F35F-442E-4AA4-B8EB-311BA7F6BCD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64048E2A-50FB-444A-AE06-406C7B97EA8B}"/>
              </a:ext>
            </a:extLst>
          </p:cNvPr>
          <p:cNvGrpSpPr/>
          <p:nvPr/>
        </p:nvGrpSpPr>
        <p:grpSpPr>
          <a:xfrm rot="5400000">
            <a:off x="6711344" y="2248620"/>
            <a:ext cx="92112" cy="184555"/>
            <a:chOff x="1696599" y="2604822"/>
            <a:chExt cx="92112" cy="184555"/>
          </a:xfrm>
        </p:grpSpPr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18B00080-76D7-4DBA-B33E-F93671F60D7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B6FC4EF3-8657-4633-AAF2-2A6CFF3A107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624617F7-CF96-4F91-9959-320973E0041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1113E539-CB99-4466-AF64-C6CF6A331FF3}"/>
              </a:ext>
            </a:extLst>
          </p:cNvPr>
          <p:cNvGrpSpPr/>
          <p:nvPr/>
        </p:nvGrpSpPr>
        <p:grpSpPr>
          <a:xfrm rot="5400000">
            <a:off x="5498577" y="1603810"/>
            <a:ext cx="92112" cy="184555"/>
            <a:chOff x="1696599" y="2604822"/>
            <a:chExt cx="92112" cy="184555"/>
          </a:xfrm>
        </p:grpSpPr>
        <p:sp>
          <p:nvSpPr>
            <p:cNvPr id="218" name="Oval 217">
              <a:extLst>
                <a:ext uri="{FF2B5EF4-FFF2-40B4-BE49-F238E27FC236}">
                  <a16:creationId xmlns:a16="http://schemas.microsoft.com/office/drawing/2014/main" id="{406E1BBA-F0AD-488C-A177-D5DE35C4F8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9" name="Straight Connector 218">
              <a:extLst>
                <a:ext uri="{FF2B5EF4-FFF2-40B4-BE49-F238E27FC236}">
                  <a16:creationId xmlns:a16="http://schemas.microsoft.com/office/drawing/2014/main" id="{5C5D5EC6-C3C6-402A-88F9-9FACBF211EC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>
              <a:extLst>
                <a:ext uri="{FF2B5EF4-FFF2-40B4-BE49-F238E27FC236}">
                  <a16:creationId xmlns:a16="http://schemas.microsoft.com/office/drawing/2014/main" id="{351738D0-B582-437F-A48B-47403C8697D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CE8A64C4-37A5-41FE-A70E-F703DFCD9E73}"/>
              </a:ext>
            </a:extLst>
          </p:cNvPr>
          <p:cNvGrpSpPr/>
          <p:nvPr/>
        </p:nvGrpSpPr>
        <p:grpSpPr>
          <a:xfrm rot="5400000">
            <a:off x="6108186" y="160171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222" name="Oval 221">
              <a:extLst>
                <a:ext uri="{FF2B5EF4-FFF2-40B4-BE49-F238E27FC236}">
                  <a16:creationId xmlns:a16="http://schemas.microsoft.com/office/drawing/2014/main" id="{51C4302A-F919-45A8-AB03-BF6D480B1D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A50CDC56-8BB1-45CD-9687-A0C6421A872E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CFB141FA-24D6-4381-83F6-0BAB5E5912A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5" name="Group 224">
            <a:extLst>
              <a:ext uri="{FF2B5EF4-FFF2-40B4-BE49-F238E27FC236}">
                <a16:creationId xmlns:a16="http://schemas.microsoft.com/office/drawing/2014/main" id="{87234694-AFB0-4AD5-9AEB-B12CF4184053}"/>
              </a:ext>
            </a:extLst>
          </p:cNvPr>
          <p:cNvGrpSpPr/>
          <p:nvPr/>
        </p:nvGrpSpPr>
        <p:grpSpPr>
          <a:xfrm rot="5400000">
            <a:off x="6716687" y="1605127"/>
            <a:ext cx="92112" cy="184555"/>
            <a:chOff x="1696599" y="2604822"/>
            <a:chExt cx="92112" cy="184555"/>
          </a:xfrm>
        </p:grpSpPr>
        <p:sp>
          <p:nvSpPr>
            <p:cNvPr id="226" name="Oval 225">
              <a:extLst>
                <a:ext uri="{FF2B5EF4-FFF2-40B4-BE49-F238E27FC236}">
                  <a16:creationId xmlns:a16="http://schemas.microsoft.com/office/drawing/2014/main" id="{9D1FD980-2409-4B49-82FC-DD400F7B026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7" name="Straight Connector 226">
              <a:extLst>
                <a:ext uri="{FF2B5EF4-FFF2-40B4-BE49-F238E27FC236}">
                  <a16:creationId xmlns:a16="http://schemas.microsoft.com/office/drawing/2014/main" id="{769BD8C3-56C8-4FA0-85BD-ADF5B04E94B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>
              <a:extLst>
                <a:ext uri="{FF2B5EF4-FFF2-40B4-BE49-F238E27FC236}">
                  <a16:creationId xmlns:a16="http://schemas.microsoft.com/office/drawing/2014/main" id="{E9229F1F-2F59-4D9E-A00A-6E9C0FFCC9E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9" name="Group 228">
            <a:extLst>
              <a:ext uri="{FF2B5EF4-FFF2-40B4-BE49-F238E27FC236}">
                <a16:creationId xmlns:a16="http://schemas.microsoft.com/office/drawing/2014/main" id="{B34AB2AA-D2CB-4F32-8520-CAB33B6C686E}"/>
              </a:ext>
            </a:extLst>
          </p:cNvPr>
          <p:cNvGrpSpPr/>
          <p:nvPr/>
        </p:nvGrpSpPr>
        <p:grpSpPr>
          <a:xfrm rot="5400000">
            <a:off x="3669283" y="3755446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32" name="Straight Connector 231">
              <a:extLst>
                <a:ext uri="{FF2B5EF4-FFF2-40B4-BE49-F238E27FC236}">
                  <a16:creationId xmlns:a16="http://schemas.microsoft.com/office/drawing/2014/main" id="{805632EE-C887-4ACF-9613-E76C2C2EF2E4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21238CC9-0E17-4F35-A7A1-5523143DEF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D156372A-AA23-45E0-B389-5B516768ECF0}"/>
              </a:ext>
            </a:extLst>
          </p:cNvPr>
          <p:cNvGrpSpPr/>
          <p:nvPr/>
        </p:nvGrpSpPr>
        <p:grpSpPr>
          <a:xfrm rot="5400000">
            <a:off x="3978168" y="3756907"/>
            <a:ext cx="91440" cy="182880"/>
            <a:chOff x="1696599" y="2606497"/>
            <a:chExt cx="91440" cy="182880"/>
          </a:xfrm>
        </p:grpSpPr>
        <p:sp>
          <p:nvSpPr>
            <p:cNvPr id="234" name="Oval 233">
              <a:extLst>
                <a:ext uri="{FF2B5EF4-FFF2-40B4-BE49-F238E27FC236}">
                  <a16:creationId xmlns:a16="http://schemas.microsoft.com/office/drawing/2014/main" id="{E71A0A8C-8A68-4494-B8E9-07BDECC336F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6" name="Straight Connector 235">
              <a:extLst>
                <a:ext uri="{FF2B5EF4-FFF2-40B4-BE49-F238E27FC236}">
                  <a16:creationId xmlns:a16="http://schemas.microsoft.com/office/drawing/2014/main" id="{421AD17F-485C-4E44-8656-AF56573CAA00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9C3730F7-FA05-44BE-B95C-3281179EC3A6}"/>
              </a:ext>
            </a:extLst>
          </p:cNvPr>
          <p:cNvGrpSpPr/>
          <p:nvPr/>
        </p:nvGrpSpPr>
        <p:grpSpPr>
          <a:xfrm rot="5400000">
            <a:off x="4277308" y="3751110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38" name="Straight Connector 237">
              <a:extLst>
                <a:ext uri="{FF2B5EF4-FFF2-40B4-BE49-F238E27FC236}">
                  <a16:creationId xmlns:a16="http://schemas.microsoft.com/office/drawing/2014/main" id="{E9B7CFF1-01F7-439B-897F-B29C5B66815F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9" name="Oval 238">
              <a:extLst>
                <a:ext uri="{FF2B5EF4-FFF2-40B4-BE49-F238E27FC236}">
                  <a16:creationId xmlns:a16="http://schemas.microsoft.com/office/drawing/2014/main" id="{CA2891C4-6C31-4AC3-904C-1FB2DD46CB0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754D3447-62BF-4AD1-89B9-D693B9C60E91}"/>
              </a:ext>
            </a:extLst>
          </p:cNvPr>
          <p:cNvGrpSpPr/>
          <p:nvPr/>
        </p:nvGrpSpPr>
        <p:grpSpPr>
          <a:xfrm rot="5400000">
            <a:off x="4603023" y="3754146"/>
            <a:ext cx="91440" cy="182880"/>
            <a:chOff x="1696599" y="2606497"/>
            <a:chExt cx="91440" cy="182880"/>
          </a:xfrm>
        </p:grpSpPr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61DB9E93-C010-4071-825E-765B587674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2" name="Straight Connector 241">
              <a:extLst>
                <a:ext uri="{FF2B5EF4-FFF2-40B4-BE49-F238E27FC236}">
                  <a16:creationId xmlns:a16="http://schemas.microsoft.com/office/drawing/2014/main" id="{D56AB42B-03C5-4C5D-B5B9-68891529F43C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2C07B7A5-4F21-47AD-8539-18E8CB258034}"/>
              </a:ext>
            </a:extLst>
          </p:cNvPr>
          <p:cNvGrpSpPr/>
          <p:nvPr/>
        </p:nvGrpSpPr>
        <p:grpSpPr>
          <a:xfrm rot="5400000">
            <a:off x="4895033" y="3750508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44" name="Straight Connector 243">
              <a:extLst>
                <a:ext uri="{FF2B5EF4-FFF2-40B4-BE49-F238E27FC236}">
                  <a16:creationId xmlns:a16="http://schemas.microsoft.com/office/drawing/2014/main" id="{A7C54B67-4C95-4ABF-9147-98CEB47E4423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117F4E74-943E-45D3-A20D-E119DFD8F02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6" name="Group 245">
            <a:extLst>
              <a:ext uri="{FF2B5EF4-FFF2-40B4-BE49-F238E27FC236}">
                <a16:creationId xmlns:a16="http://schemas.microsoft.com/office/drawing/2014/main" id="{83BB7642-9BFE-449D-9732-D39A074C8F01}"/>
              </a:ext>
            </a:extLst>
          </p:cNvPr>
          <p:cNvGrpSpPr/>
          <p:nvPr/>
        </p:nvGrpSpPr>
        <p:grpSpPr>
          <a:xfrm rot="5400000">
            <a:off x="5198813" y="3755055"/>
            <a:ext cx="91440" cy="182880"/>
            <a:chOff x="1696599" y="2606497"/>
            <a:chExt cx="91440" cy="182880"/>
          </a:xfrm>
        </p:grpSpPr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7FD04633-8B7F-4AAB-BF0A-5658EC83411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8" name="Straight Connector 247">
              <a:extLst>
                <a:ext uri="{FF2B5EF4-FFF2-40B4-BE49-F238E27FC236}">
                  <a16:creationId xmlns:a16="http://schemas.microsoft.com/office/drawing/2014/main" id="{692B728E-A6D6-49D5-B67C-C6DF1DAC9C80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51075ADD-3945-41BC-A0C9-AB9A5C339F06}"/>
              </a:ext>
            </a:extLst>
          </p:cNvPr>
          <p:cNvGrpSpPr/>
          <p:nvPr/>
        </p:nvGrpSpPr>
        <p:grpSpPr>
          <a:xfrm rot="5400000">
            <a:off x="5498681" y="3751110"/>
            <a:ext cx="91440" cy="182881"/>
            <a:chOff x="1696599" y="2606497"/>
            <a:chExt cx="91440" cy="182880"/>
          </a:xfrm>
        </p:grpSpPr>
        <p:cxnSp>
          <p:nvCxnSpPr>
            <p:cNvPr id="250" name="Straight Connector 249">
              <a:extLst>
                <a:ext uri="{FF2B5EF4-FFF2-40B4-BE49-F238E27FC236}">
                  <a16:creationId xmlns:a16="http://schemas.microsoft.com/office/drawing/2014/main" id="{1C86B63D-EF3C-4EAB-8CFC-AA44A03DAD5D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510C96DB-EDAE-4886-84FF-A529B2BD31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7CC71504-564C-4281-B4EE-A8FAE1E943C2}"/>
              </a:ext>
            </a:extLst>
          </p:cNvPr>
          <p:cNvGrpSpPr/>
          <p:nvPr/>
        </p:nvGrpSpPr>
        <p:grpSpPr>
          <a:xfrm rot="5400000">
            <a:off x="5790829" y="3754974"/>
            <a:ext cx="91440" cy="182880"/>
            <a:chOff x="1696599" y="2606497"/>
            <a:chExt cx="91440" cy="182880"/>
          </a:xfrm>
        </p:grpSpPr>
        <p:sp>
          <p:nvSpPr>
            <p:cNvPr id="253" name="Oval 252">
              <a:extLst>
                <a:ext uri="{FF2B5EF4-FFF2-40B4-BE49-F238E27FC236}">
                  <a16:creationId xmlns:a16="http://schemas.microsoft.com/office/drawing/2014/main" id="{71B3FDC8-6BD9-4D29-8D4C-AA8FF2AD281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4" name="Straight Connector 253">
              <a:extLst>
                <a:ext uri="{FF2B5EF4-FFF2-40B4-BE49-F238E27FC236}">
                  <a16:creationId xmlns:a16="http://schemas.microsoft.com/office/drawing/2014/main" id="{36619A54-26CE-49EE-AB9E-235245F8AEBD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F453394D-65ED-4E38-A213-B36A10EAAB48}"/>
              </a:ext>
            </a:extLst>
          </p:cNvPr>
          <p:cNvGrpSpPr/>
          <p:nvPr/>
        </p:nvGrpSpPr>
        <p:grpSpPr>
          <a:xfrm rot="5400000">
            <a:off x="3666763" y="3043985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56" name="Straight Connector 255">
              <a:extLst>
                <a:ext uri="{FF2B5EF4-FFF2-40B4-BE49-F238E27FC236}">
                  <a16:creationId xmlns:a16="http://schemas.microsoft.com/office/drawing/2014/main" id="{0F6A95E4-7CFA-4594-B346-BF4A99B17158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7" name="Oval 256">
              <a:extLst>
                <a:ext uri="{FF2B5EF4-FFF2-40B4-BE49-F238E27FC236}">
                  <a16:creationId xmlns:a16="http://schemas.microsoft.com/office/drawing/2014/main" id="{5B6DF551-5107-4AB7-AEB2-8BFB829A90E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8" name="Group 257">
            <a:extLst>
              <a:ext uri="{FF2B5EF4-FFF2-40B4-BE49-F238E27FC236}">
                <a16:creationId xmlns:a16="http://schemas.microsoft.com/office/drawing/2014/main" id="{E2BA70AF-D4CA-41B2-895A-04E7DC2E9E5C}"/>
              </a:ext>
            </a:extLst>
          </p:cNvPr>
          <p:cNvGrpSpPr/>
          <p:nvPr/>
        </p:nvGrpSpPr>
        <p:grpSpPr>
          <a:xfrm rot="5400000">
            <a:off x="3982569" y="3036127"/>
            <a:ext cx="91440" cy="182880"/>
            <a:chOff x="1696599" y="2606497"/>
            <a:chExt cx="91440" cy="182880"/>
          </a:xfrm>
        </p:grpSpPr>
        <p:sp>
          <p:nvSpPr>
            <p:cNvPr id="259" name="Oval 258">
              <a:extLst>
                <a:ext uri="{FF2B5EF4-FFF2-40B4-BE49-F238E27FC236}">
                  <a16:creationId xmlns:a16="http://schemas.microsoft.com/office/drawing/2014/main" id="{B1A77F1A-D109-43F8-99A0-8C7D1FAD902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0" name="Straight Connector 259">
              <a:extLst>
                <a:ext uri="{FF2B5EF4-FFF2-40B4-BE49-F238E27FC236}">
                  <a16:creationId xmlns:a16="http://schemas.microsoft.com/office/drawing/2014/main" id="{D6427EE1-FE08-4CE7-A1CB-36CF2323634D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E4D39879-3782-4132-8EAD-7C1E99F88E0B}"/>
              </a:ext>
            </a:extLst>
          </p:cNvPr>
          <p:cNvGrpSpPr/>
          <p:nvPr/>
        </p:nvGrpSpPr>
        <p:grpSpPr>
          <a:xfrm rot="5400000">
            <a:off x="4285322" y="3037419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62" name="Straight Connector 261">
              <a:extLst>
                <a:ext uri="{FF2B5EF4-FFF2-40B4-BE49-F238E27FC236}">
                  <a16:creationId xmlns:a16="http://schemas.microsoft.com/office/drawing/2014/main" id="{F53156DF-172D-4F8C-8D45-B1B53FBA84B0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3" name="Oval 262">
              <a:extLst>
                <a:ext uri="{FF2B5EF4-FFF2-40B4-BE49-F238E27FC236}">
                  <a16:creationId xmlns:a16="http://schemas.microsoft.com/office/drawing/2014/main" id="{3F69D962-DD99-4567-8698-1FE6A16A6EA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CEF86570-4E3E-43C7-B4D4-E5AC264B92DD}"/>
              </a:ext>
            </a:extLst>
          </p:cNvPr>
          <p:cNvGrpSpPr/>
          <p:nvPr/>
        </p:nvGrpSpPr>
        <p:grpSpPr>
          <a:xfrm rot="5400000">
            <a:off x="4603025" y="3043393"/>
            <a:ext cx="91440" cy="182880"/>
            <a:chOff x="1696599" y="2606497"/>
            <a:chExt cx="91440" cy="182880"/>
          </a:xfrm>
        </p:grpSpPr>
        <p:sp>
          <p:nvSpPr>
            <p:cNvPr id="265" name="Oval 264">
              <a:extLst>
                <a:ext uri="{FF2B5EF4-FFF2-40B4-BE49-F238E27FC236}">
                  <a16:creationId xmlns:a16="http://schemas.microsoft.com/office/drawing/2014/main" id="{A68FA33C-50B6-42F0-9F01-735B1DAD8B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6" name="Straight Connector 265">
              <a:extLst>
                <a:ext uri="{FF2B5EF4-FFF2-40B4-BE49-F238E27FC236}">
                  <a16:creationId xmlns:a16="http://schemas.microsoft.com/office/drawing/2014/main" id="{2B04FB2A-9C0C-447F-9193-E8A669F76585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7" name="Group 266">
            <a:extLst>
              <a:ext uri="{FF2B5EF4-FFF2-40B4-BE49-F238E27FC236}">
                <a16:creationId xmlns:a16="http://schemas.microsoft.com/office/drawing/2014/main" id="{CC3C7738-F02C-43BE-8BFF-8CA3E1CEE8D8}"/>
              </a:ext>
            </a:extLst>
          </p:cNvPr>
          <p:cNvGrpSpPr/>
          <p:nvPr/>
        </p:nvGrpSpPr>
        <p:grpSpPr>
          <a:xfrm rot="5400000">
            <a:off x="3673371" y="2259815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68" name="Straight Connector 267">
              <a:extLst>
                <a:ext uri="{FF2B5EF4-FFF2-40B4-BE49-F238E27FC236}">
                  <a16:creationId xmlns:a16="http://schemas.microsoft.com/office/drawing/2014/main" id="{39320D92-6F39-49C6-ADA3-13DD7895F634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9" name="Oval 268">
              <a:extLst>
                <a:ext uri="{FF2B5EF4-FFF2-40B4-BE49-F238E27FC236}">
                  <a16:creationId xmlns:a16="http://schemas.microsoft.com/office/drawing/2014/main" id="{C40C565B-F154-4666-A957-D176B2E64A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0" name="Group 269">
            <a:extLst>
              <a:ext uri="{FF2B5EF4-FFF2-40B4-BE49-F238E27FC236}">
                <a16:creationId xmlns:a16="http://schemas.microsoft.com/office/drawing/2014/main" id="{B69C29CD-6336-486E-830A-292A6DDEC0EE}"/>
              </a:ext>
            </a:extLst>
          </p:cNvPr>
          <p:cNvGrpSpPr/>
          <p:nvPr/>
        </p:nvGrpSpPr>
        <p:grpSpPr>
          <a:xfrm rot="5400000">
            <a:off x="4603023" y="2257309"/>
            <a:ext cx="91440" cy="182880"/>
            <a:chOff x="1696599" y="2606497"/>
            <a:chExt cx="91440" cy="182880"/>
          </a:xfrm>
        </p:grpSpPr>
        <p:sp>
          <p:nvSpPr>
            <p:cNvPr id="271" name="Oval 270">
              <a:extLst>
                <a:ext uri="{FF2B5EF4-FFF2-40B4-BE49-F238E27FC236}">
                  <a16:creationId xmlns:a16="http://schemas.microsoft.com/office/drawing/2014/main" id="{7A87C9C2-6610-4245-A5D4-30D231D9BB7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2" name="Straight Connector 271">
              <a:extLst>
                <a:ext uri="{FF2B5EF4-FFF2-40B4-BE49-F238E27FC236}">
                  <a16:creationId xmlns:a16="http://schemas.microsoft.com/office/drawing/2014/main" id="{B43FDCF0-F40A-47E2-A15B-FAC228E26852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3" name="Group 272">
            <a:extLst>
              <a:ext uri="{FF2B5EF4-FFF2-40B4-BE49-F238E27FC236}">
                <a16:creationId xmlns:a16="http://schemas.microsoft.com/office/drawing/2014/main" id="{27C117C6-D647-4E40-952E-E14460042D0E}"/>
              </a:ext>
            </a:extLst>
          </p:cNvPr>
          <p:cNvGrpSpPr/>
          <p:nvPr/>
        </p:nvGrpSpPr>
        <p:grpSpPr>
          <a:xfrm rot="5400000">
            <a:off x="4280366" y="2257963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74" name="Straight Connector 273">
              <a:extLst>
                <a:ext uri="{FF2B5EF4-FFF2-40B4-BE49-F238E27FC236}">
                  <a16:creationId xmlns:a16="http://schemas.microsoft.com/office/drawing/2014/main" id="{F440E6CE-D2FF-4A2E-9521-FAD70445AF59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5" name="Oval 274">
              <a:extLst>
                <a:ext uri="{FF2B5EF4-FFF2-40B4-BE49-F238E27FC236}">
                  <a16:creationId xmlns:a16="http://schemas.microsoft.com/office/drawing/2014/main" id="{97F791A6-DEC3-44E0-98EA-24594A9518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6" name="Group 275">
            <a:extLst>
              <a:ext uri="{FF2B5EF4-FFF2-40B4-BE49-F238E27FC236}">
                <a16:creationId xmlns:a16="http://schemas.microsoft.com/office/drawing/2014/main" id="{0C319E54-4CF8-485D-83DD-509CA8DCD972}"/>
              </a:ext>
            </a:extLst>
          </p:cNvPr>
          <p:cNvGrpSpPr/>
          <p:nvPr/>
        </p:nvGrpSpPr>
        <p:grpSpPr>
          <a:xfrm rot="5400000">
            <a:off x="3979142" y="2257963"/>
            <a:ext cx="91440" cy="182880"/>
            <a:chOff x="1696599" y="2606497"/>
            <a:chExt cx="91440" cy="182880"/>
          </a:xfrm>
        </p:grpSpPr>
        <p:sp>
          <p:nvSpPr>
            <p:cNvPr id="277" name="Oval 276">
              <a:extLst>
                <a:ext uri="{FF2B5EF4-FFF2-40B4-BE49-F238E27FC236}">
                  <a16:creationId xmlns:a16="http://schemas.microsoft.com/office/drawing/2014/main" id="{A42D9895-7E16-43C7-A80F-30B0B13532C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8" name="Straight Connector 277">
              <a:extLst>
                <a:ext uri="{FF2B5EF4-FFF2-40B4-BE49-F238E27FC236}">
                  <a16:creationId xmlns:a16="http://schemas.microsoft.com/office/drawing/2014/main" id="{A17EFE78-EE25-400F-BFF4-F7561C841E8A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9" name="Group 278">
            <a:extLst>
              <a:ext uri="{FF2B5EF4-FFF2-40B4-BE49-F238E27FC236}">
                <a16:creationId xmlns:a16="http://schemas.microsoft.com/office/drawing/2014/main" id="{CC1628DF-AA40-46C6-B29E-F50A71FA7E52}"/>
              </a:ext>
            </a:extLst>
          </p:cNvPr>
          <p:cNvGrpSpPr/>
          <p:nvPr/>
        </p:nvGrpSpPr>
        <p:grpSpPr>
          <a:xfrm rot="5400000">
            <a:off x="4896876" y="3047084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80" name="Straight Connector 279">
              <a:extLst>
                <a:ext uri="{FF2B5EF4-FFF2-40B4-BE49-F238E27FC236}">
                  <a16:creationId xmlns:a16="http://schemas.microsoft.com/office/drawing/2014/main" id="{682BF96C-1E55-404B-96CF-C49E1652CD04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1" name="Oval 280">
              <a:extLst>
                <a:ext uri="{FF2B5EF4-FFF2-40B4-BE49-F238E27FC236}">
                  <a16:creationId xmlns:a16="http://schemas.microsoft.com/office/drawing/2014/main" id="{B4B84166-EADB-4AF8-970F-0BB229C4A5D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2" name="Group 281">
            <a:extLst>
              <a:ext uri="{FF2B5EF4-FFF2-40B4-BE49-F238E27FC236}">
                <a16:creationId xmlns:a16="http://schemas.microsoft.com/office/drawing/2014/main" id="{678B2438-F48C-4E30-87AD-4EE7BEFAEEB4}"/>
              </a:ext>
            </a:extLst>
          </p:cNvPr>
          <p:cNvGrpSpPr/>
          <p:nvPr/>
        </p:nvGrpSpPr>
        <p:grpSpPr>
          <a:xfrm rot="5400000">
            <a:off x="5201554" y="3040634"/>
            <a:ext cx="91440" cy="182880"/>
            <a:chOff x="1696599" y="2606497"/>
            <a:chExt cx="91440" cy="182880"/>
          </a:xfrm>
        </p:grpSpPr>
        <p:sp>
          <p:nvSpPr>
            <p:cNvPr id="283" name="Oval 282">
              <a:extLst>
                <a:ext uri="{FF2B5EF4-FFF2-40B4-BE49-F238E27FC236}">
                  <a16:creationId xmlns:a16="http://schemas.microsoft.com/office/drawing/2014/main" id="{6D603BAF-392B-4755-B571-0F9ECB5FA54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4" name="Straight Connector 283">
              <a:extLst>
                <a:ext uri="{FF2B5EF4-FFF2-40B4-BE49-F238E27FC236}">
                  <a16:creationId xmlns:a16="http://schemas.microsoft.com/office/drawing/2014/main" id="{6290BE64-36D3-4EE8-9A70-F47CA3AB28CE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5" name="Group 284">
            <a:extLst>
              <a:ext uri="{FF2B5EF4-FFF2-40B4-BE49-F238E27FC236}">
                <a16:creationId xmlns:a16="http://schemas.microsoft.com/office/drawing/2014/main" id="{57ED477B-E974-46A0-95AC-C763B69D39CF}"/>
              </a:ext>
            </a:extLst>
          </p:cNvPr>
          <p:cNvGrpSpPr/>
          <p:nvPr/>
        </p:nvGrpSpPr>
        <p:grpSpPr>
          <a:xfrm rot="5400000">
            <a:off x="5498076" y="3043393"/>
            <a:ext cx="91440" cy="182880"/>
            <a:chOff x="1696599" y="2606497"/>
            <a:chExt cx="91440" cy="182880"/>
          </a:xfrm>
        </p:grpSpPr>
        <p:cxnSp>
          <p:nvCxnSpPr>
            <p:cNvPr id="286" name="Straight Connector 285">
              <a:extLst>
                <a:ext uri="{FF2B5EF4-FFF2-40B4-BE49-F238E27FC236}">
                  <a16:creationId xmlns:a16="http://schemas.microsoft.com/office/drawing/2014/main" id="{59384C1F-6934-4F67-AA36-0E468AD92A02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7" name="Oval 286">
              <a:extLst>
                <a:ext uri="{FF2B5EF4-FFF2-40B4-BE49-F238E27FC236}">
                  <a16:creationId xmlns:a16="http://schemas.microsoft.com/office/drawing/2014/main" id="{285BB41E-7C62-4496-9081-513179845A3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8" name="Group 287">
            <a:extLst>
              <a:ext uri="{FF2B5EF4-FFF2-40B4-BE49-F238E27FC236}">
                <a16:creationId xmlns:a16="http://schemas.microsoft.com/office/drawing/2014/main" id="{B89FD9D8-6ABE-4908-B21E-734B63ACA95C}"/>
              </a:ext>
            </a:extLst>
          </p:cNvPr>
          <p:cNvGrpSpPr/>
          <p:nvPr/>
        </p:nvGrpSpPr>
        <p:grpSpPr>
          <a:xfrm rot="5400000">
            <a:off x="5782915" y="3040634"/>
            <a:ext cx="91440" cy="182880"/>
            <a:chOff x="1696599" y="2606497"/>
            <a:chExt cx="91440" cy="182880"/>
          </a:xfrm>
        </p:grpSpPr>
        <p:sp>
          <p:nvSpPr>
            <p:cNvPr id="289" name="Oval 288">
              <a:extLst>
                <a:ext uri="{FF2B5EF4-FFF2-40B4-BE49-F238E27FC236}">
                  <a16:creationId xmlns:a16="http://schemas.microsoft.com/office/drawing/2014/main" id="{61068D63-1DA8-4DEB-A1F3-04E81AE87E6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0" name="Straight Connector 289">
              <a:extLst>
                <a:ext uri="{FF2B5EF4-FFF2-40B4-BE49-F238E27FC236}">
                  <a16:creationId xmlns:a16="http://schemas.microsoft.com/office/drawing/2014/main" id="{CA0F5F7F-106E-4789-A927-254E12D1C85E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1" name="Group 290">
            <a:extLst>
              <a:ext uri="{FF2B5EF4-FFF2-40B4-BE49-F238E27FC236}">
                <a16:creationId xmlns:a16="http://schemas.microsoft.com/office/drawing/2014/main" id="{7E0E0299-D4C5-44ED-B321-8F982C052897}"/>
              </a:ext>
            </a:extLst>
          </p:cNvPr>
          <p:cNvGrpSpPr/>
          <p:nvPr/>
        </p:nvGrpSpPr>
        <p:grpSpPr>
          <a:xfrm rot="5400000">
            <a:off x="6094471" y="3749635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92" name="Straight Connector 291">
              <a:extLst>
                <a:ext uri="{FF2B5EF4-FFF2-40B4-BE49-F238E27FC236}">
                  <a16:creationId xmlns:a16="http://schemas.microsoft.com/office/drawing/2014/main" id="{26C7EB52-25BC-4C9A-A34D-6EFE354BB20B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3" name="Oval 292">
              <a:extLst>
                <a:ext uri="{FF2B5EF4-FFF2-40B4-BE49-F238E27FC236}">
                  <a16:creationId xmlns:a16="http://schemas.microsoft.com/office/drawing/2014/main" id="{C613B5FE-9074-4D98-B152-C4D0E1F04A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4" name="Group 293">
            <a:extLst>
              <a:ext uri="{FF2B5EF4-FFF2-40B4-BE49-F238E27FC236}">
                <a16:creationId xmlns:a16="http://schemas.microsoft.com/office/drawing/2014/main" id="{28695C01-BC83-47C7-9DA7-BA1147386658}"/>
              </a:ext>
            </a:extLst>
          </p:cNvPr>
          <p:cNvGrpSpPr/>
          <p:nvPr/>
        </p:nvGrpSpPr>
        <p:grpSpPr>
          <a:xfrm rot="5400000">
            <a:off x="6400327" y="3756908"/>
            <a:ext cx="91440" cy="182880"/>
            <a:chOff x="1696599" y="2606497"/>
            <a:chExt cx="91440" cy="182880"/>
          </a:xfrm>
        </p:grpSpPr>
        <p:sp>
          <p:nvSpPr>
            <p:cNvPr id="295" name="Oval 294">
              <a:extLst>
                <a:ext uri="{FF2B5EF4-FFF2-40B4-BE49-F238E27FC236}">
                  <a16:creationId xmlns:a16="http://schemas.microsoft.com/office/drawing/2014/main" id="{1CB155B4-FA8F-4574-89FD-BCB4DF4363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6" name="Straight Connector 295">
              <a:extLst>
                <a:ext uri="{FF2B5EF4-FFF2-40B4-BE49-F238E27FC236}">
                  <a16:creationId xmlns:a16="http://schemas.microsoft.com/office/drawing/2014/main" id="{63FEE10A-97B4-4DAA-986C-9BF8B691A7C5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7" name="Group 296">
            <a:extLst>
              <a:ext uri="{FF2B5EF4-FFF2-40B4-BE49-F238E27FC236}">
                <a16:creationId xmlns:a16="http://schemas.microsoft.com/office/drawing/2014/main" id="{613D3E25-43F4-46A0-AB70-A403CC7D6DCE}"/>
              </a:ext>
            </a:extLst>
          </p:cNvPr>
          <p:cNvGrpSpPr/>
          <p:nvPr/>
        </p:nvGrpSpPr>
        <p:grpSpPr>
          <a:xfrm rot="5400000">
            <a:off x="6707995" y="3754704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298" name="Straight Connector 297">
              <a:extLst>
                <a:ext uri="{FF2B5EF4-FFF2-40B4-BE49-F238E27FC236}">
                  <a16:creationId xmlns:a16="http://schemas.microsoft.com/office/drawing/2014/main" id="{5617BF39-D015-46AB-8E19-000DE57FC160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9" name="Oval 298">
              <a:extLst>
                <a:ext uri="{FF2B5EF4-FFF2-40B4-BE49-F238E27FC236}">
                  <a16:creationId xmlns:a16="http://schemas.microsoft.com/office/drawing/2014/main" id="{50F48A93-2459-4410-89FF-A2E447B771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0" name="Group 299">
            <a:extLst>
              <a:ext uri="{FF2B5EF4-FFF2-40B4-BE49-F238E27FC236}">
                <a16:creationId xmlns:a16="http://schemas.microsoft.com/office/drawing/2014/main" id="{E555DD98-69B7-40FB-A54F-B1557ED608E8}"/>
              </a:ext>
            </a:extLst>
          </p:cNvPr>
          <p:cNvGrpSpPr/>
          <p:nvPr/>
        </p:nvGrpSpPr>
        <p:grpSpPr>
          <a:xfrm rot="5400000">
            <a:off x="6996519" y="3756908"/>
            <a:ext cx="91440" cy="182880"/>
            <a:chOff x="1696599" y="2606497"/>
            <a:chExt cx="91440" cy="182880"/>
          </a:xfrm>
        </p:grpSpPr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371FF73D-3527-456A-86B9-ED3AEA70720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2" name="Straight Connector 301">
              <a:extLst>
                <a:ext uri="{FF2B5EF4-FFF2-40B4-BE49-F238E27FC236}">
                  <a16:creationId xmlns:a16="http://schemas.microsoft.com/office/drawing/2014/main" id="{E7618966-76EB-4C56-B7BD-FBC6F33FCE26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7" name="Group 366">
            <a:extLst>
              <a:ext uri="{FF2B5EF4-FFF2-40B4-BE49-F238E27FC236}">
                <a16:creationId xmlns:a16="http://schemas.microsoft.com/office/drawing/2014/main" id="{447A2BDF-4674-42D8-8A8E-AAB9397C76CB}"/>
              </a:ext>
            </a:extLst>
          </p:cNvPr>
          <p:cNvGrpSpPr/>
          <p:nvPr/>
        </p:nvGrpSpPr>
        <p:grpSpPr>
          <a:xfrm rot="5400000">
            <a:off x="7311476" y="3748327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68" name="Oval 367">
              <a:extLst>
                <a:ext uri="{FF2B5EF4-FFF2-40B4-BE49-F238E27FC236}">
                  <a16:creationId xmlns:a16="http://schemas.microsoft.com/office/drawing/2014/main" id="{650A63ED-F4C2-43A8-A074-B4084C3C675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69" name="Straight Connector 368">
              <a:extLst>
                <a:ext uri="{FF2B5EF4-FFF2-40B4-BE49-F238E27FC236}">
                  <a16:creationId xmlns:a16="http://schemas.microsoft.com/office/drawing/2014/main" id="{272F6FAD-63AB-4C43-87DE-7728CF2263F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Straight Connector 369">
              <a:extLst>
                <a:ext uri="{FF2B5EF4-FFF2-40B4-BE49-F238E27FC236}">
                  <a16:creationId xmlns:a16="http://schemas.microsoft.com/office/drawing/2014/main" id="{3F589256-8A34-4444-9A56-B8D240FCF14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1" name="Group 370">
            <a:extLst>
              <a:ext uri="{FF2B5EF4-FFF2-40B4-BE49-F238E27FC236}">
                <a16:creationId xmlns:a16="http://schemas.microsoft.com/office/drawing/2014/main" id="{0FE95700-4A58-4176-8F88-BC0BC7B87057}"/>
              </a:ext>
            </a:extLst>
          </p:cNvPr>
          <p:cNvGrpSpPr/>
          <p:nvPr/>
        </p:nvGrpSpPr>
        <p:grpSpPr>
          <a:xfrm rot="5400000">
            <a:off x="6100125" y="3033173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72" name="Oval 371">
              <a:extLst>
                <a:ext uri="{FF2B5EF4-FFF2-40B4-BE49-F238E27FC236}">
                  <a16:creationId xmlns:a16="http://schemas.microsoft.com/office/drawing/2014/main" id="{30E36985-F6D2-4971-8B17-482522B11CE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73" name="Straight Connector 372">
              <a:extLst>
                <a:ext uri="{FF2B5EF4-FFF2-40B4-BE49-F238E27FC236}">
                  <a16:creationId xmlns:a16="http://schemas.microsoft.com/office/drawing/2014/main" id="{1913F0D3-50CE-4E4A-AD48-6D684E4C502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Straight Connector 373">
              <a:extLst>
                <a:ext uri="{FF2B5EF4-FFF2-40B4-BE49-F238E27FC236}">
                  <a16:creationId xmlns:a16="http://schemas.microsoft.com/office/drawing/2014/main" id="{F80CA69D-0C1A-40E6-99E7-6DA8D784AD6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5" name="Group 374">
            <a:extLst>
              <a:ext uri="{FF2B5EF4-FFF2-40B4-BE49-F238E27FC236}">
                <a16:creationId xmlns:a16="http://schemas.microsoft.com/office/drawing/2014/main" id="{1529F421-FD0E-4E9E-88DB-FF6119FB2DAE}"/>
              </a:ext>
            </a:extLst>
          </p:cNvPr>
          <p:cNvGrpSpPr/>
          <p:nvPr/>
        </p:nvGrpSpPr>
        <p:grpSpPr>
          <a:xfrm rot="5400000">
            <a:off x="4894623" y="2250997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76" name="Oval 375">
              <a:extLst>
                <a:ext uri="{FF2B5EF4-FFF2-40B4-BE49-F238E27FC236}">
                  <a16:creationId xmlns:a16="http://schemas.microsoft.com/office/drawing/2014/main" id="{23554B1D-6EB2-48A9-90D5-6B10146658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77" name="Straight Connector 376">
              <a:extLst>
                <a:ext uri="{FF2B5EF4-FFF2-40B4-BE49-F238E27FC236}">
                  <a16:creationId xmlns:a16="http://schemas.microsoft.com/office/drawing/2014/main" id="{3AAED2CD-462C-4B65-9498-9708F166BEC7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Straight Connector 377">
              <a:extLst>
                <a:ext uri="{FF2B5EF4-FFF2-40B4-BE49-F238E27FC236}">
                  <a16:creationId xmlns:a16="http://schemas.microsoft.com/office/drawing/2014/main" id="{5E600B8A-ABD2-44B1-91B8-C24E736DA94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9" name="Group 378">
            <a:extLst>
              <a:ext uri="{FF2B5EF4-FFF2-40B4-BE49-F238E27FC236}">
                <a16:creationId xmlns:a16="http://schemas.microsoft.com/office/drawing/2014/main" id="{6683F269-D1F2-4524-8783-4961CDBC14B5}"/>
              </a:ext>
            </a:extLst>
          </p:cNvPr>
          <p:cNvGrpSpPr/>
          <p:nvPr/>
        </p:nvGrpSpPr>
        <p:grpSpPr>
          <a:xfrm rot="5400000">
            <a:off x="3672804" y="1604349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80" name="Oval 379">
              <a:extLst>
                <a:ext uri="{FF2B5EF4-FFF2-40B4-BE49-F238E27FC236}">
                  <a16:creationId xmlns:a16="http://schemas.microsoft.com/office/drawing/2014/main" id="{912910E1-9902-4CB4-A5FF-9039A407382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81" name="Straight Connector 380">
              <a:extLst>
                <a:ext uri="{FF2B5EF4-FFF2-40B4-BE49-F238E27FC236}">
                  <a16:creationId xmlns:a16="http://schemas.microsoft.com/office/drawing/2014/main" id="{DF8F2C29-2077-43DC-A0DA-1A5AC3DE760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2" name="Straight Connector 381">
              <a:extLst>
                <a:ext uri="{FF2B5EF4-FFF2-40B4-BE49-F238E27FC236}">
                  <a16:creationId xmlns:a16="http://schemas.microsoft.com/office/drawing/2014/main" id="{BF2FBC22-EB59-49EC-B272-F1F6455985B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9" name="Group 398">
            <a:extLst>
              <a:ext uri="{FF2B5EF4-FFF2-40B4-BE49-F238E27FC236}">
                <a16:creationId xmlns:a16="http://schemas.microsoft.com/office/drawing/2014/main" id="{B901E9C5-FF28-4A1D-AAB9-B6E49EA1A61F}"/>
              </a:ext>
            </a:extLst>
          </p:cNvPr>
          <p:cNvGrpSpPr/>
          <p:nvPr/>
        </p:nvGrpSpPr>
        <p:grpSpPr>
          <a:xfrm rot="5400000">
            <a:off x="3339226" y="3754146"/>
            <a:ext cx="91440" cy="182880"/>
            <a:chOff x="1696599" y="2606497"/>
            <a:chExt cx="91440" cy="182880"/>
          </a:xfrm>
        </p:grpSpPr>
        <p:sp>
          <p:nvSpPr>
            <p:cNvPr id="400" name="Oval 399">
              <a:extLst>
                <a:ext uri="{FF2B5EF4-FFF2-40B4-BE49-F238E27FC236}">
                  <a16:creationId xmlns:a16="http://schemas.microsoft.com/office/drawing/2014/main" id="{DE955FA9-B821-48CD-84A9-5AEB771204D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1" name="Straight Connector 400">
              <a:extLst>
                <a:ext uri="{FF2B5EF4-FFF2-40B4-BE49-F238E27FC236}">
                  <a16:creationId xmlns:a16="http://schemas.microsoft.com/office/drawing/2014/main" id="{0764855B-9FB4-4FC8-91F3-8B111774E381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2" name="Group 401">
            <a:extLst>
              <a:ext uri="{FF2B5EF4-FFF2-40B4-BE49-F238E27FC236}">
                <a16:creationId xmlns:a16="http://schemas.microsoft.com/office/drawing/2014/main" id="{F565DA32-90AA-415E-B8E4-029FB6E878BB}"/>
              </a:ext>
            </a:extLst>
          </p:cNvPr>
          <p:cNvGrpSpPr/>
          <p:nvPr/>
        </p:nvGrpSpPr>
        <p:grpSpPr>
          <a:xfrm rot="5400000">
            <a:off x="3344101" y="3043393"/>
            <a:ext cx="91440" cy="182880"/>
            <a:chOff x="1696599" y="2606497"/>
            <a:chExt cx="91440" cy="182880"/>
          </a:xfrm>
        </p:grpSpPr>
        <p:sp>
          <p:nvSpPr>
            <p:cNvPr id="403" name="Oval 402">
              <a:extLst>
                <a:ext uri="{FF2B5EF4-FFF2-40B4-BE49-F238E27FC236}">
                  <a16:creationId xmlns:a16="http://schemas.microsoft.com/office/drawing/2014/main" id="{14F5449B-5256-4D81-B214-1B51EF4E33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4" name="Straight Connector 403">
              <a:extLst>
                <a:ext uri="{FF2B5EF4-FFF2-40B4-BE49-F238E27FC236}">
                  <a16:creationId xmlns:a16="http://schemas.microsoft.com/office/drawing/2014/main" id="{E589A8D3-A3E9-4B45-A9D3-6E97C2078D52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5" name="Group 404">
            <a:extLst>
              <a:ext uri="{FF2B5EF4-FFF2-40B4-BE49-F238E27FC236}">
                <a16:creationId xmlns:a16="http://schemas.microsoft.com/office/drawing/2014/main" id="{6B25F24A-2C9A-4B72-B5E3-565ED14851B8}"/>
              </a:ext>
            </a:extLst>
          </p:cNvPr>
          <p:cNvGrpSpPr/>
          <p:nvPr/>
        </p:nvGrpSpPr>
        <p:grpSpPr>
          <a:xfrm rot="5400000">
            <a:off x="3343469" y="2261648"/>
            <a:ext cx="91440" cy="182880"/>
            <a:chOff x="1696599" y="2606497"/>
            <a:chExt cx="91440" cy="182880"/>
          </a:xfrm>
        </p:grpSpPr>
        <p:sp>
          <p:nvSpPr>
            <p:cNvPr id="406" name="Oval 405">
              <a:extLst>
                <a:ext uri="{FF2B5EF4-FFF2-40B4-BE49-F238E27FC236}">
                  <a16:creationId xmlns:a16="http://schemas.microsoft.com/office/drawing/2014/main" id="{F15636FE-D379-454F-A74F-AB473073ED9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7" name="Straight Connector 406">
              <a:extLst>
                <a:ext uri="{FF2B5EF4-FFF2-40B4-BE49-F238E27FC236}">
                  <a16:creationId xmlns:a16="http://schemas.microsoft.com/office/drawing/2014/main" id="{BE9AA9B9-36E5-44FC-A852-5DB2FCB03ED0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8" name="Group 407">
            <a:extLst>
              <a:ext uri="{FF2B5EF4-FFF2-40B4-BE49-F238E27FC236}">
                <a16:creationId xmlns:a16="http://schemas.microsoft.com/office/drawing/2014/main" id="{2765442C-3ED9-4E07-A07B-19B927B95819}"/>
              </a:ext>
            </a:extLst>
          </p:cNvPr>
          <p:cNvGrpSpPr/>
          <p:nvPr/>
        </p:nvGrpSpPr>
        <p:grpSpPr>
          <a:xfrm rot="5400000">
            <a:off x="3348474" y="1609978"/>
            <a:ext cx="91440" cy="182880"/>
            <a:chOff x="1696599" y="2606497"/>
            <a:chExt cx="91440" cy="182880"/>
          </a:xfrm>
        </p:grpSpPr>
        <p:sp>
          <p:nvSpPr>
            <p:cNvPr id="409" name="Oval 408">
              <a:extLst>
                <a:ext uri="{FF2B5EF4-FFF2-40B4-BE49-F238E27FC236}">
                  <a16:creationId xmlns:a16="http://schemas.microsoft.com/office/drawing/2014/main" id="{C3CEB39B-09BF-4096-BCE9-BEA5862FA87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0" name="Straight Connector 409">
              <a:extLst>
                <a:ext uri="{FF2B5EF4-FFF2-40B4-BE49-F238E27FC236}">
                  <a16:creationId xmlns:a16="http://schemas.microsoft.com/office/drawing/2014/main" id="{85CD0F8D-97C8-4A87-965D-D45083FD5E59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8" name="TextBox 387">
            <a:extLst>
              <a:ext uri="{FF2B5EF4-FFF2-40B4-BE49-F238E27FC236}">
                <a16:creationId xmlns:a16="http://schemas.microsoft.com/office/drawing/2014/main" id="{76345492-35B2-4F0E-984F-B202C92A5B22}"/>
              </a:ext>
            </a:extLst>
          </p:cNvPr>
          <p:cNvSpPr txBox="1"/>
          <p:nvPr/>
        </p:nvSpPr>
        <p:spPr>
          <a:xfrm>
            <a:off x="5090904" y="235337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COLUMN LEFT</a:t>
            </a:r>
          </a:p>
        </p:txBody>
      </p:sp>
      <p:grpSp>
        <p:nvGrpSpPr>
          <p:cNvPr id="342" name="Group 341">
            <a:extLst>
              <a:ext uri="{FF2B5EF4-FFF2-40B4-BE49-F238E27FC236}">
                <a16:creationId xmlns:a16="http://schemas.microsoft.com/office/drawing/2014/main" id="{396425CC-0D94-460D-8C7E-17123C972C7B}"/>
              </a:ext>
            </a:extLst>
          </p:cNvPr>
          <p:cNvGrpSpPr/>
          <p:nvPr/>
        </p:nvGrpSpPr>
        <p:grpSpPr>
          <a:xfrm rot="5400000">
            <a:off x="3003520" y="3749635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347" name="Straight Connector 346">
              <a:extLst>
                <a:ext uri="{FF2B5EF4-FFF2-40B4-BE49-F238E27FC236}">
                  <a16:creationId xmlns:a16="http://schemas.microsoft.com/office/drawing/2014/main" id="{8EDD7602-7FD9-44C0-8FF0-9A1F0E01FB06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9" name="Oval 348">
              <a:extLst>
                <a:ext uri="{FF2B5EF4-FFF2-40B4-BE49-F238E27FC236}">
                  <a16:creationId xmlns:a16="http://schemas.microsoft.com/office/drawing/2014/main" id="{F4944795-8168-4FB4-AC20-94680AAEAEB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83" name="Group 382">
            <a:extLst>
              <a:ext uri="{FF2B5EF4-FFF2-40B4-BE49-F238E27FC236}">
                <a16:creationId xmlns:a16="http://schemas.microsoft.com/office/drawing/2014/main" id="{C9FB0BA8-2F29-4838-8F76-E64F6F59780B}"/>
              </a:ext>
            </a:extLst>
          </p:cNvPr>
          <p:cNvGrpSpPr/>
          <p:nvPr/>
        </p:nvGrpSpPr>
        <p:grpSpPr>
          <a:xfrm rot="5400000">
            <a:off x="3001000" y="3038174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384" name="Straight Connector 383">
              <a:extLst>
                <a:ext uri="{FF2B5EF4-FFF2-40B4-BE49-F238E27FC236}">
                  <a16:creationId xmlns:a16="http://schemas.microsoft.com/office/drawing/2014/main" id="{2ED00716-0BF2-44F0-9FF1-B93FBA46BAE4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5" name="Oval 384">
              <a:extLst>
                <a:ext uri="{FF2B5EF4-FFF2-40B4-BE49-F238E27FC236}">
                  <a16:creationId xmlns:a16="http://schemas.microsoft.com/office/drawing/2014/main" id="{C3A7DDD1-1E7D-41B9-8283-3D1E2C7BE56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86" name="Group 385">
            <a:extLst>
              <a:ext uri="{FF2B5EF4-FFF2-40B4-BE49-F238E27FC236}">
                <a16:creationId xmlns:a16="http://schemas.microsoft.com/office/drawing/2014/main" id="{441AD939-9431-4243-AB82-FA9019BCB570}"/>
              </a:ext>
            </a:extLst>
          </p:cNvPr>
          <p:cNvGrpSpPr/>
          <p:nvPr/>
        </p:nvGrpSpPr>
        <p:grpSpPr>
          <a:xfrm rot="5400000">
            <a:off x="3007608" y="2254004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387" name="Straight Connector 386">
              <a:extLst>
                <a:ext uri="{FF2B5EF4-FFF2-40B4-BE49-F238E27FC236}">
                  <a16:creationId xmlns:a16="http://schemas.microsoft.com/office/drawing/2014/main" id="{6C84BD19-1948-40DD-87D4-D3236DECDD6F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9" name="Oval 388">
              <a:extLst>
                <a:ext uri="{FF2B5EF4-FFF2-40B4-BE49-F238E27FC236}">
                  <a16:creationId xmlns:a16="http://schemas.microsoft.com/office/drawing/2014/main" id="{57DDA4A7-17C7-4A75-9103-E283BB9DEDC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90" name="Group 389">
            <a:extLst>
              <a:ext uri="{FF2B5EF4-FFF2-40B4-BE49-F238E27FC236}">
                <a16:creationId xmlns:a16="http://schemas.microsoft.com/office/drawing/2014/main" id="{BF040D5D-48E3-4B61-8601-7F84333D7A0E}"/>
              </a:ext>
            </a:extLst>
          </p:cNvPr>
          <p:cNvGrpSpPr/>
          <p:nvPr/>
        </p:nvGrpSpPr>
        <p:grpSpPr>
          <a:xfrm rot="5400000">
            <a:off x="3005704" y="1602821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391" name="Straight Connector 390">
              <a:extLst>
                <a:ext uri="{FF2B5EF4-FFF2-40B4-BE49-F238E27FC236}">
                  <a16:creationId xmlns:a16="http://schemas.microsoft.com/office/drawing/2014/main" id="{714DE1EC-396F-4957-94A9-296CE6BB728F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2" name="Oval 391">
              <a:extLst>
                <a:ext uri="{FF2B5EF4-FFF2-40B4-BE49-F238E27FC236}">
                  <a16:creationId xmlns:a16="http://schemas.microsoft.com/office/drawing/2014/main" id="{819C0166-32FE-4788-B9C4-F0092BCF67D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75491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E27CF1-3974-4822-A8F1-45505C052ACB}"/>
              </a:ext>
            </a:extLst>
          </p:cNvPr>
          <p:cNvSpPr txBox="1"/>
          <p:nvPr/>
        </p:nvSpPr>
        <p:spPr>
          <a:xfrm>
            <a:off x="322170" y="5491605"/>
            <a:ext cx="548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LEFT</a:t>
            </a:r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2BF5A5D4-1D8D-4DD7-86AA-B0758B2FE28A}"/>
              </a:ext>
            </a:extLst>
          </p:cNvPr>
          <p:cNvSpPr txBox="1"/>
          <p:nvPr/>
        </p:nvSpPr>
        <p:spPr>
          <a:xfrm>
            <a:off x="325905" y="6103613"/>
            <a:ext cx="587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RIGHT</a:t>
            </a: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EA8E3C34-C6CD-4084-BAB8-231FE614F445}"/>
              </a:ext>
            </a:extLst>
          </p:cNvPr>
          <p:cNvSpPr txBox="1"/>
          <p:nvPr/>
        </p:nvSpPr>
        <p:spPr>
          <a:xfrm>
            <a:off x="784901" y="5497458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HALF STEP</a:t>
            </a:r>
          </a:p>
        </p:txBody>
      </p:sp>
      <p:sp>
        <p:nvSpPr>
          <p:cNvPr id="317" name="TextBox 316">
            <a:extLst>
              <a:ext uri="{FF2B5EF4-FFF2-40B4-BE49-F238E27FC236}">
                <a16:creationId xmlns:a16="http://schemas.microsoft.com/office/drawing/2014/main" id="{290A1406-0FF5-44AC-864F-9DD7B16578DD}"/>
              </a:ext>
            </a:extLst>
          </p:cNvPr>
          <p:cNvSpPr txBox="1"/>
          <p:nvPr/>
        </p:nvSpPr>
        <p:spPr>
          <a:xfrm>
            <a:off x="1694485" y="5490638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FULL STEP</a:t>
            </a:r>
          </a:p>
        </p:txBody>
      </p:sp>
      <p:sp>
        <p:nvSpPr>
          <p:cNvPr id="318" name="TextBox 317">
            <a:extLst>
              <a:ext uri="{FF2B5EF4-FFF2-40B4-BE49-F238E27FC236}">
                <a16:creationId xmlns:a16="http://schemas.microsoft.com/office/drawing/2014/main" id="{A71FB44E-316D-481A-A803-F56443BC45DB}"/>
              </a:ext>
            </a:extLst>
          </p:cNvPr>
          <p:cNvSpPr txBox="1"/>
          <p:nvPr/>
        </p:nvSpPr>
        <p:spPr>
          <a:xfrm>
            <a:off x="2458706" y="5496481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PIVOT 45⁰</a:t>
            </a:r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FCB451F9-D20A-4788-9F1E-719725209A04}"/>
              </a:ext>
            </a:extLst>
          </p:cNvPr>
          <p:cNvSpPr txBox="1"/>
          <p:nvPr/>
        </p:nvSpPr>
        <p:spPr>
          <a:xfrm>
            <a:off x="3281228" y="5489661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PIVOT 90⁰</a:t>
            </a:r>
          </a:p>
        </p:txBody>
      </p:sp>
      <p:grpSp>
        <p:nvGrpSpPr>
          <p:cNvPr id="320" name="Group 319">
            <a:extLst>
              <a:ext uri="{FF2B5EF4-FFF2-40B4-BE49-F238E27FC236}">
                <a16:creationId xmlns:a16="http://schemas.microsoft.com/office/drawing/2014/main" id="{02368C1F-B964-46CA-9D8F-A7801B0820E5}"/>
              </a:ext>
            </a:extLst>
          </p:cNvPr>
          <p:cNvGrpSpPr/>
          <p:nvPr/>
        </p:nvGrpSpPr>
        <p:grpSpPr>
          <a:xfrm rot="5400000">
            <a:off x="1175480" y="5801204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321" name="Straight Connector 320">
              <a:extLst>
                <a:ext uri="{FF2B5EF4-FFF2-40B4-BE49-F238E27FC236}">
                  <a16:creationId xmlns:a16="http://schemas.microsoft.com/office/drawing/2014/main" id="{3C852896-FAE7-417F-AA09-CA4694A5C806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2" name="Oval 321">
              <a:extLst>
                <a:ext uri="{FF2B5EF4-FFF2-40B4-BE49-F238E27FC236}">
                  <a16:creationId xmlns:a16="http://schemas.microsoft.com/office/drawing/2014/main" id="{ECE8E0C6-DCAF-4E7A-9F59-D098BB9A7C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3" name="Group 322">
            <a:extLst>
              <a:ext uri="{FF2B5EF4-FFF2-40B4-BE49-F238E27FC236}">
                <a16:creationId xmlns:a16="http://schemas.microsoft.com/office/drawing/2014/main" id="{550FF672-13A9-41CC-A863-22C14F5A72BF}"/>
              </a:ext>
            </a:extLst>
          </p:cNvPr>
          <p:cNvGrpSpPr/>
          <p:nvPr/>
        </p:nvGrpSpPr>
        <p:grpSpPr>
          <a:xfrm rot="5400000">
            <a:off x="2084728" y="580070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24" name="Oval 323">
              <a:extLst>
                <a:ext uri="{FF2B5EF4-FFF2-40B4-BE49-F238E27FC236}">
                  <a16:creationId xmlns:a16="http://schemas.microsoft.com/office/drawing/2014/main" id="{FE19085E-0999-4DEA-BA8F-6889AABE221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25" name="Straight Connector 324">
              <a:extLst>
                <a:ext uri="{FF2B5EF4-FFF2-40B4-BE49-F238E27FC236}">
                  <a16:creationId xmlns:a16="http://schemas.microsoft.com/office/drawing/2014/main" id="{D4D85B7E-6F62-46A1-A693-35A328D46DB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>
              <a:extLst>
                <a:ext uri="{FF2B5EF4-FFF2-40B4-BE49-F238E27FC236}">
                  <a16:creationId xmlns:a16="http://schemas.microsoft.com/office/drawing/2014/main" id="{F46F757B-9749-4CA0-940D-C7443D5597B5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7" name="Group 326">
            <a:extLst>
              <a:ext uri="{FF2B5EF4-FFF2-40B4-BE49-F238E27FC236}">
                <a16:creationId xmlns:a16="http://schemas.microsoft.com/office/drawing/2014/main" id="{196C9BE8-173C-4C6D-9D1F-3F8A6478363A}"/>
              </a:ext>
            </a:extLst>
          </p:cNvPr>
          <p:cNvGrpSpPr/>
          <p:nvPr/>
        </p:nvGrpSpPr>
        <p:grpSpPr>
          <a:xfrm>
            <a:off x="2781271" y="5814643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328" name="Oval 327">
              <a:extLst>
                <a:ext uri="{FF2B5EF4-FFF2-40B4-BE49-F238E27FC236}">
                  <a16:creationId xmlns:a16="http://schemas.microsoft.com/office/drawing/2014/main" id="{BF090516-75E7-4C61-92E8-2DE69FA7FE6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29" name="Straight Connector 328">
              <a:extLst>
                <a:ext uri="{FF2B5EF4-FFF2-40B4-BE49-F238E27FC236}">
                  <a16:creationId xmlns:a16="http://schemas.microsoft.com/office/drawing/2014/main" id="{0C17DA11-48A8-4989-B556-5A944B9F6E7C}"/>
                </a:ext>
              </a:extLst>
            </p:cNvPr>
            <p:cNvCxnSpPr>
              <a:cxnSpLocks/>
              <a:stCxn id="328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>
              <a:extLst>
                <a:ext uri="{FF2B5EF4-FFF2-40B4-BE49-F238E27FC236}">
                  <a16:creationId xmlns:a16="http://schemas.microsoft.com/office/drawing/2014/main" id="{380D47DC-F953-469F-BEE6-435E08C0B60A}"/>
                </a:ext>
              </a:extLst>
            </p:cNvPr>
            <p:cNvCxnSpPr>
              <a:cxnSpLocks/>
              <a:stCxn id="328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>
              <a:extLst>
                <a:ext uri="{FF2B5EF4-FFF2-40B4-BE49-F238E27FC236}">
                  <a16:creationId xmlns:a16="http://schemas.microsoft.com/office/drawing/2014/main" id="{8BA1F5E2-806C-4442-B485-957633C72E0C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>
              <a:extLst>
                <a:ext uri="{FF2B5EF4-FFF2-40B4-BE49-F238E27FC236}">
                  <a16:creationId xmlns:a16="http://schemas.microsoft.com/office/drawing/2014/main" id="{F5EF326E-3EF3-4B53-9763-A031CF5EB1EF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4" name="Group 333">
            <a:extLst>
              <a:ext uri="{FF2B5EF4-FFF2-40B4-BE49-F238E27FC236}">
                <a16:creationId xmlns:a16="http://schemas.microsoft.com/office/drawing/2014/main" id="{7C5E7BF2-9B96-4411-AF05-58A508D41592}"/>
              </a:ext>
            </a:extLst>
          </p:cNvPr>
          <p:cNvGrpSpPr/>
          <p:nvPr/>
        </p:nvGrpSpPr>
        <p:grpSpPr>
          <a:xfrm>
            <a:off x="3626723" y="5832417"/>
            <a:ext cx="181608" cy="136552"/>
            <a:chOff x="4239007" y="3755223"/>
            <a:chExt cx="181608" cy="136552"/>
          </a:xfrm>
          <a:solidFill>
            <a:schemeClr val="bg1"/>
          </a:solidFill>
        </p:grpSpPr>
        <p:grpSp>
          <p:nvGrpSpPr>
            <p:cNvPr id="335" name="Group 334">
              <a:extLst>
                <a:ext uri="{FF2B5EF4-FFF2-40B4-BE49-F238E27FC236}">
                  <a16:creationId xmlns:a16="http://schemas.microsoft.com/office/drawing/2014/main" id="{33E00387-F9A4-46AB-9452-BFEB17253FF0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  <a:grpFill/>
          </p:grpSpPr>
          <p:sp>
            <p:nvSpPr>
              <p:cNvPr id="338" name="Oval 337">
                <a:extLst>
                  <a:ext uri="{FF2B5EF4-FFF2-40B4-BE49-F238E27FC236}">
                    <a16:creationId xmlns:a16="http://schemas.microsoft.com/office/drawing/2014/main" id="{96AF7D89-8259-4591-AE3A-5465D92EF9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39" name="Straight Connector 338">
                <a:extLst>
                  <a:ext uri="{FF2B5EF4-FFF2-40B4-BE49-F238E27FC236}">
                    <a16:creationId xmlns:a16="http://schemas.microsoft.com/office/drawing/2014/main" id="{F30C69FE-CFAB-4177-8DAC-6E45D0413668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>
                <a:extLst>
                  <a:ext uri="{FF2B5EF4-FFF2-40B4-BE49-F238E27FC236}">
                    <a16:creationId xmlns:a16="http://schemas.microsoft.com/office/drawing/2014/main" id="{6AA1F758-F6B2-4359-8158-88D3C894FDE9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6" name="Straight Connector 335">
              <a:extLst>
                <a:ext uri="{FF2B5EF4-FFF2-40B4-BE49-F238E27FC236}">
                  <a16:creationId xmlns:a16="http://schemas.microsoft.com/office/drawing/2014/main" id="{BA4380A3-E211-4526-A4BE-B66C11F9CB8E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Connector 336">
              <a:extLst>
                <a:ext uri="{FF2B5EF4-FFF2-40B4-BE49-F238E27FC236}">
                  <a16:creationId xmlns:a16="http://schemas.microsoft.com/office/drawing/2014/main" id="{71872E15-CE8C-4BF0-AB4F-FAC3117F75D1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3" name="Oval 342">
            <a:extLst>
              <a:ext uri="{FF2B5EF4-FFF2-40B4-BE49-F238E27FC236}">
                <a16:creationId xmlns:a16="http://schemas.microsoft.com/office/drawing/2014/main" id="{FC9AF081-8FE7-4774-9079-F5F41FD6C286}"/>
              </a:ext>
            </a:extLst>
          </p:cNvPr>
          <p:cNvSpPr>
            <a:spLocks noChangeAspect="1"/>
          </p:cNvSpPr>
          <p:nvPr/>
        </p:nvSpPr>
        <p:spPr>
          <a:xfrm rot="5400000">
            <a:off x="552193" y="5846924"/>
            <a:ext cx="91440" cy="914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2DD75BA8-9888-4AB4-9D95-2AC44191FAC5}"/>
              </a:ext>
            </a:extLst>
          </p:cNvPr>
          <p:cNvGrpSpPr/>
          <p:nvPr/>
        </p:nvGrpSpPr>
        <p:grpSpPr>
          <a:xfrm rot="5400000">
            <a:off x="1175480" y="6456039"/>
            <a:ext cx="91440" cy="182880"/>
            <a:chOff x="1696599" y="2606497"/>
            <a:chExt cx="91440" cy="182880"/>
          </a:xfrm>
        </p:grpSpPr>
        <p:sp>
          <p:nvSpPr>
            <p:cNvPr id="345" name="Oval 344">
              <a:extLst>
                <a:ext uri="{FF2B5EF4-FFF2-40B4-BE49-F238E27FC236}">
                  <a16:creationId xmlns:a16="http://schemas.microsoft.com/office/drawing/2014/main" id="{1C068F7A-CAB4-4F81-9CF8-0944152035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6" name="Straight Connector 345">
              <a:extLst>
                <a:ext uri="{FF2B5EF4-FFF2-40B4-BE49-F238E27FC236}">
                  <a16:creationId xmlns:a16="http://schemas.microsoft.com/office/drawing/2014/main" id="{935AE356-96E6-400B-89E0-12F7E9BC1B2E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8" name="Oval 347">
            <a:extLst>
              <a:ext uri="{FF2B5EF4-FFF2-40B4-BE49-F238E27FC236}">
                <a16:creationId xmlns:a16="http://schemas.microsoft.com/office/drawing/2014/main" id="{4D4188D5-9FD8-4256-AD8E-5A552765FA04}"/>
              </a:ext>
            </a:extLst>
          </p:cNvPr>
          <p:cNvSpPr>
            <a:spLocks noChangeAspect="1"/>
          </p:cNvSpPr>
          <p:nvPr/>
        </p:nvSpPr>
        <p:spPr>
          <a:xfrm rot="5400000">
            <a:off x="547884" y="6499891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CCED2FEB-84B1-412E-9988-00F0AE445910}"/>
              </a:ext>
            </a:extLst>
          </p:cNvPr>
          <p:cNvGrpSpPr/>
          <p:nvPr/>
        </p:nvGrpSpPr>
        <p:grpSpPr>
          <a:xfrm rot="5400000">
            <a:off x="2078621" y="6452998"/>
            <a:ext cx="92112" cy="184555"/>
            <a:chOff x="1696599" y="2604822"/>
            <a:chExt cx="92112" cy="184555"/>
          </a:xfrm>
        </p:grpSpPr>
        <p:sp>
          <p:nvSpPr>
            <p:cNvPr id="351" name="Oval 350">
              <a:extLst>
                <a:ext uri="{FF2B5EF4-FFF2-40B4-BE49-F238E27FC236}">
                  <a16:creationId xmlns:a16="http://schemas.microsoft.com/office/drawing/2014/main" id="{84869073-4E9B-4FCE-A743-E66C02C0A75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2" name="Straight Connector 351">
              <a:extLst>
                <a:ext uri="{FF2B5EF4-FFF2-40B4-BE49-F238E27FC236}">
                  <a16:creationId xmlns:a16="http://schemas.microsoft.com/office/drawing/2014/main" id="{5DF22AD5-3AD1-4B96-94CA-0AE3283FA19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Straight Connector 352">
              <a:extLst>
                <a:ext uri="{FF2B5EF4-FFF2-40B4-BE49-F238E27FC236}">
                  <a16:creationId xmlns:a16="http://schemas.microsoft.com/office/drawing/2014/main" id="{830EEBA9-5602-44D2-98B3-474297160FD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4" name="Group 353">
            <a:extLst>
              <a:ext uri="{FF2B5EF4-FFF2-40B4-BE49-F238E27FC236}">
                <a16:creationId xmlns:a16="http://schemas.microsoft.com/office/drawing/2014/main" id="{20915F1D-DCE7-412D-B76B-0A213A02D60D}"/>
              </a:ext>
            </a:extLst>
          </p:cNvPr>
          <p:cNvGrpSpPr/>
          <p:nvPr/>
        </p:nvGrpSpPr>
        <p:grpSpPr>
          <a:xfrm>
            <a:off x="2783981" y="6466939"/>
            <a:ext cx="165949" cy="156001"/>
            <a:chOff x="2321442" y="4560245"/>
            <a:chExt cx="165949" cy="156001"/>
          </a:xfrm>
        </p:grpSpPr>
        <p:sp>
          <p:nvSpPr>
            <p:cNvPr id="355" name="Oval 354">
              <a:extLst>
                <a:ext uri="{FF2B5EF4-FFF2-40B4-BE49-F238E27FC236}">
                  <a16:creationId xmlns:a16="http://schemas.microsoft.com/office/drawing/2014/main" id="{77F4E637-C403-43EB-9995-BFD37487232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6" name="Straight Connector 355">
              <a:extLst>
                <a:ext uri="{FF2B5EF4-FFF2-40B4-BE49-F238E27FC236}">
                  <a16:creationId xmlns:a16="http://schemas.microsoft.com/office/drawing/2014/main" id="{F88F7C6A-29B8-4B02-84D4-B3AA5C355361}"/>
                </a:ext>
              </a:extLst>
            </p:cNvPr>
            <p:cNvCxnSpPr>
              <a:cxnSpLocks/>
              <a:stCxn id="355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>
              <a:extLst>
                <a:ext uri="{FF2B5EF4-FFF2-40B4-BE49-F238E27FC236}">
                  <a16:creationId xmlns:a16="http://schemas.microsoft.com/office/drawing/2014/main" id="{24F658A9-75C0-49ED-A678-A61EC6AB2F63}"/>
                </a:ext>
              </a:extLst>
            </p:cNvPr>
            <p:cNvCxnSpPr>
              <a:cxnSpLocks/>
              <a:stCxn id="355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Connector 357">
              <a:extLst>
                <a:ext uri="{FF2B5EF4-FFF2-40B4-BE49-F238E27FC236}">
                  <a16:creationId xmlns:a16="http://schemas.microsoft.com/office/drawing/2014/main" id="{4CB4A3FF-EACE-482B-BCB5-9BBB987A2D9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Connector 358">
              <a:extLst>
                <a:ext uri="{FF2B5EF4-FFF2-40B4-BE49-F238E27FC236}">
                  <a16:creationId xmlns:a16="http://schemas.microsoft.com/office/drawing/2014/main" id="{CFD3D1C0-ECA7-43F1-9EAF-E58D421FAF1D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0" name="Group 359">
            <a:extLst>
              <a:ext uri="{FF2B5EF4-FFF2-40B4-BE49-F238E27FC236}">
                <a16:creationId xmlns:a16="http://schemas.microsoft.com/office/drawing/2014/main" id="{4858C514-4103-4661-8D26-40BBE28F23F2}"/>
              </a:ext>
            </a:extLst>
          </p:cNvPr>
          <p:cNvGrpSpPr/>
          <p:nvPr/>
        </p:nvGrpSpPr>
        <p:grpSpPr>
          <a:xfrm>
            <a:off x="3631108" y="6487669"/>
            <a:ext cx="181608" cy="136552"/>
            <a:chOff x="4239007" y="3755223"/>
            <a:chExt cx="181608" cy="136552"/>
          </a:xfrm>
        </p:grpSpPr>
        <p:grpSp>
          <p:nvGrpSpPr>
            <p:cNvPr id="361" name="Group 360">
              <a:extLst>
                <a:ext uri="{FF2B5EF4-FFF2-40B4-BE49-F238E27FC236}">
                  <a16:creationId xmlns:a16="http://schemas.microsoft.com/office/drawing/2014/main" id="{8C13B8F4-E2CE-4F1B-A4C5-9B89A59462B9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</p:grpSpPr>
          <p:sp>
            <p:nvSpPr>
              <p:cNvPr id="364" name="Oval 363">
                <a:extLst>
                  <a:ext uri="{FF2B5EF4-FFF2-40B4-BE49-F238E27FC236}">
                    <a16:creationId xmlns:a16="http://schemas.microsoft.com/office/drawing/2014/main" id="{F0C26BFA-F61C-41D6-9803-1658968A205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65" name="Straight Connector 364">
                <a:extLst>
                  <a:ext uri="{FF2B5EF4-FFF2-40B4-BE49-F238E27FC236}">
                    <a16:creationId xmlns:a16="http://schemas.microsoft.com/office/drawing/2014/main" id="{85B8E7CD-4A07-420F-AA9C-8D98504976DB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Straight Connector 365">
                <a:extLst>
                  <a:ext uri="{FF2B5EF4-FFF2-40B4-BE49-F238E27FC236}">
                    <a16:creationId xmlns:a16="http://schemas.microsoft.com/office/drawing/2014/main" id="{2F68D025-5B72-42EB-BFDD-5035D0E3BEB9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2" name="Straight Connector 361">
              <a:extLst>
                <a:ext uri="{FF2B5EF4-FFF2-40B4-BE49-F238E27FC236}">
                  <a16:creationId xmlns:a16="http://schemas.microsoft.com/office/drawing/2014/main" id="{66768AF4-1C6E-43EF-88FA-84ACFF19CCA8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Straight Connector 362">
              <a:extLst>
                <a:ext uri="{FF2B5EF4-FFF2-40B4-BE49-F238E27FC236}">
                  <a16:creationId xmlns:a16="http://schemas.microsoft.com/office/drawing/2014/main" id="{46339183-8F80-4952-958B-A985C73B0C7A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065DC02-6818-4861-A319-8AFD8CFD1DAC}"/>
              </a:ext>
            </a:extLst>
          </p:cNvPr>
          <p:cNvGrpSpPr/>
          <p:nvPr/>
        </p:nvGrpSpPr>
        <p:grpSpPr>
          <a:xfrm>
            <a:off x="7911169" y="6210290"/>
            <a:ext cx="92112" cy="184555"/>
            <a:chOff x="1696599" y="2604822"/>
            <a:chExt cx="92112" cy="184555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411D676-6308-4869-B510-3E658A88A2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6CEFE97-AE8C-4E57-89DE-6D600E1849B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5906173-7F9C-4380-870E-078B65AB0AD6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2CD0D98-A57E-4BC2-9C1E-AA1C415432A7}"/>
              </a:ext>
            </a:extLst>
          </p:cNvPr>
          <p:cNvGrpSpPr/>
          <p:nvPr/>
        </p:nvGrpSpPr>
        <p:grpSpPr>
          <a:xfrm>
            <a:off x="8677042" y="6210209"/>
            <a:ext cx="92112" cy="184555"/>
            <a:chOff x="1696599" y="2604822"/>
            <a:chExt cx="92112" cy="184555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F274A32-84E7-456F-AC2F-72AB95E06F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0387801-60C2-47DE-8F69-D7C955497BE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A67D7B5-3CD3-462F-AC59-CB2C6348F4E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2C727C4-D14A-4400-A57B-6B05F50DED9D}"/>
              </a:ext>
            </a:extLst>
          </p:cNvPr>
          <p:cNvGrpSpPr/>
          <p:nvPr/>
        </p:nvGrpSpPr>
        <p:grpSpPr>
          <a:xfrm>
            <a:off x="9437261" y="6205363"/>
            <a:ext cx="92112" cy="184555"/>
            <a:chOff x="1696599" y="2604822"/>
            <a:chExt cx="92112" cy="184555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BE6FCF3-75ED-428A-A40A-AC989BFE45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3435842-3A4E-485A-A80B-E9777501B3F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299A864-6BF1-40B0-AEEE-FB8A2D3044F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7919C85-FCB7-4F34-B04A-8DC4981D7E21}"/>
              </a:ext>
            </a:extLst>
          </p:cNvPr>
          <p:cNvGrpSpPr/>
          <p:nvPr/>
        </p:nvGrpSpPr>
        <p:grpSpPr>
          <a:xfrm>
            <a:off x="10065284" y="6210711"/>
            <a:ext cx="92112" cy="184555"/>
            <a:chOff x="1696599" y="2604822"/>
            <a:chExt cx="92112" cy="184555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9DA557E-98CE-43F3-AE48-4410BFA3F5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A54BA03-3994-4EC4-BAF5-C4D9C3E9B00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77A63B1-350C-45EA-AF6B-FE92D728E64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8" name="TextBox 387">
            <a:extLst>
              <a:ext uri="{FF2B5EF4-FFF2-40B4-BE49-F238E27FC236}">
                <a16:creationId xmlns:a16="http://schemas.microsoft.com/office/drawing/2014/main" id="{76345492-35B2-4F0E-984F-B202C92A5B22}"/>
              </a:ext>
            </a:extLst>
          </p:cNvPr>
          <p:cNvSpPr txBox="1"/>
          <p:nvPr/>
        </p:nvSpPr>
        <p:spPr>
          <a:xfrm>
            <a:off x="5090904" y="235337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COLUMN LEFT</a:t>
            </a:r>
          </a:p>
        </p:txBody>
      </p:sp>
    </p:spTree>
    <p:extLst>
      <p:ext uri="{BB962C8B-B14F-4D97-AF65-F5344CB8AC3E}">
        <p14:creationId xmlns:p14="http://schemas.microsoft.com/office/powerpoint/2010/main" val="1935423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E27CF1-3974-4822-A8F1-45505C052ACB}"/>
              </a:ext>
            </a:extLst>
          </p:cNvPr>
          <p:cNvSpPr txBox="1"/>
          <p:nvPr/>
        </p:nvSpPr>
        <p:spPr>
          <a:xfrm>
            <a:off x="322170" y="5491605"/>
            <a:ext cx="548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LEFT</a:t>
            </a:r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2BF5A5D4-1D8D-4DD7-86AA-B0758B2FE28A}"/>
              </a:ext>
            </a:extLst>
          </p:cNvPr>
          <p:cNvSpPr txBox="1"/>
          <p:nvPr/>
        </p:nvSpPr>
        <p:spPr>
          <a:xfrm>
            <a:off x="325905" y="6103613"/>
            <a:ext cx="587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RIGHT</a:t>
            </a: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EA8E3C34-C6CD-4084-BAB8-231FE614F445}"/>
              </a:ext>
            </a:extLst>
          </p:cNvPr>
          <p:cNvSpPr txBox="1"/>
          <p:nvPr/>
        </p:nvSpPr>
        <p:spPr>
          <a:xfrm>
            <a:off x="784901" y="5497458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HALF STEP</a:t>
            </a:r>
          </a:p>
        </p:txBody>
      </p:sp>
      <p:sp>
        <p:nvSpPr>
          <p:cNvPr id="317" name="TextBox 316">
            <a:extLst>
              <a:ext uri="{FF2B5EF4-FFF2-40B4-BE49-F238E27FC236}">
                <a16:creationId xmlns:a16="http://schemas.microsoft.com/office/drawing/2014/main" id="{290A1406-0FF5-44AC-864F-9DD7B16578DD}"/>
              </a:ext>
            </a:extLst>
          </p:cNvPr>
          <p:cNvSpPr txBox="1"/>
          <p:nvPr/>
        </p:nvSpPr>
        <p:spPr>
          <a:xfrm>
            <a:off x="1694485" y="5490638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FULL STEP</a:t>
            </a:r>
          </a:p>
        </p:txBody>
      </p:sp>
      <p:sp>
        <p:nvSpPr>
          <p:cNvPr id="318" name="TextBox 317">
            <a:extLst>
              <a:ext uri="{FF2B5EF4-FFF2-40B4-BE49-F238E27FC236}">
                <a16:creationId xmlns:a16="http://schemas.microsoft.com/office/drawing/2014/main" id="{A71FB44E-316D-481A-A803-F56443BC45DB}"/>
              </a:ext>
            </a:extLst>
          </p:cNvPr>
          <p:cNvSpPr txBox="1"/>
          <p:nvPr/>
        </p:nvSpPr>
        <p:spPr>
          <a:xfrm>
            <a:off x="2458706" y="5496481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PIVOT 45⁰</a:t>
            </a:r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FCB451F9-D20A-4788-9F1E-719725209A04}"/>
              </a:ext>
            </a:extLst>
          </p:cNvPr>
          <p:cNvSpPr txBox="1"/>
          <p:nvPr/>
        </p:nvSpPr>
        <p:spPr>
          <a:xfrm>
            <a:off x="3281228" y="5489661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PIVOT 90⁰</a:t>
            </a:r>
          </a:p>
        </p:txBody>
      </p:sp>
      <p:grpSp>
        <p:nvGrpSpPr>
          <p:cNvPr id="320" name="Group 319">
            <a:extLst>
              <a:ext uri="{FF2B5EF4-FFF2-40B4-BE49-F238E27FC236}">
                <a16:creationId xmlns:a16="http://schemas.microsoft.com/office/drawing/2014/main" id="{02368C1F-B964-46CA-9D8F-A7801B0820E5}"/>
              </a:ext>
            </a:extLst>
          </p:cNvPr>
          <p:cNvGrpSpPr/>
          <p:nvPr/>
        </p:nvGrpSpPr>
        <p:grpSpPr>
          <a:xfrm rot="5400000">
            <a:off x="1175480" y="5801204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321" name="Straight Connector 320">
              <a:extLst>
                <a:ext uri="{FF2B5EF4-FFF2-40B4-BE49-F238E27FC236}">
                  <a16:creationId xmlns:a16="http://schemas.microsoft.com/office/drawing/2014/main" id="{3C852896-FAE7-417F-AA09-CA4694A5C806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2" name="Oval 321">
              <a:extLst>
                <a:ext uri="{FF2B5EF4-FFF2-40B4-BE49-F238E27FC236}">
                  <a16:creationId xmlns:a16="http://schemas.microsoft.com/office/drawing/2014/main" id="{ECE8E0C6-DCAF-4E7A-9F59-D098BB9A7C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3" name="Group 322">
            <a:extLst>
              <a:ext uri="{FF2B5EF4-FFF2-40B4-BE49-F238E27FC236}">
                <a16:creationId xmlns:a16="http://schemas.microsoft.com/office/drawing/2014/main" id="{550FF672-13A9-41CC-A863-22C14F5A72BF}"/>
              </a:ext>
            </a:extLst>
          </p:cNvPr>
          <p:cNvGrpSpPr/>
          <p:nvPr/>
        </p:nvGrpSpPr>
        <p:grpSpPr>
          <a:xfrm rot="5400000">
            <a:off x="2084728" y="580070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24" name="Oval 323">
              <a:extLst>
                <a:ext uri="{FF2B5EF4-FFF2-40B4-BE49-F238E27FC236}">
                  <a16:creationId xmlns:a16="http://schemas.microsoft.com/office/drawing/2014/main" id="{FE19085E-0999-4DEA-BA8F-6889AABE221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25" name="Straight Connector 324">
              <a:extLst>
                <a:ext uri="{FF2B5EF4-FFF2-40B4-BE49-F238E27FC236}">
                  <a16:creationId xmlns:a16="http://schemas.microsoft.com/office/drawing/2014/main" id="{D4D85B7E-6F62-46A1-A693-35A328D46DB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>
              <a:extLst>
                <a:ext uri="{FF2B5EF4-FFF2-40B4-BE49-F238E27FC236}">
                  <a16:creationId xmlns:a16="http://schemas.microsoft.com/office/drawing/2014/main" id="{F46F757B-9749-4CA0-940D-C7443D5597B5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7" name="Group 326">
            <a:extLst>
              <a:ext uri="{FF2B5EF4-FFF2-40B4-BE49-F238E27FC236}">
                <a16:creationId xmlns:a16="http://schemas.microsoft.com/office/drawing/2014/main" id="{196C9BE8-173C-4C6D-9D1F-3F8A6478363A}"/>
              </a:ext>
            </a:extLst>
          </p:cNvPr>
          <p:cNvGrpSpPr/>
          <p:nvPr/>
        </p:nvGrpSpPr>
        <p:grpSpPr>
          <a:xfrm>
            <a:off x="2781271" y="5814643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328" name="Oval 327">
              <a:extLst>
                <a:ext uri="{FF2B5EF4-FFF2-40B4-BE49-F238E27FC236}">
                  <a16:creationId xmlns:a16="http://schemas.microsoft.com/office/drawing/2014/main" id="{BF090516-75E7-4C61-92E8-2DE69FA7FE6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29" name="Straight Connector 328">
              <a:extLst>
                <a:ext uri="{FF2B5EF4-FFF2-40B4-BE49-F238E27FC236}">
                  <a16:creationId xmlns:a16="http://schemas.microsoft.com/office/drawing/2014/main" id="{0C17DA11-48A8-4989-B556-5A944B9F6E7C}"/>
                </a:ext>
              </a:extLst>
            </p:cNvPr>
            <p:cNvCxnSpPr>
              <a:cxnSpLocks/>
              <a:stCxn id="328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>
              <a:extLst>
                <a:ext uri="{FF2B5EF4-FFF2-40B4-BE49-F238E27FC236}">
                  <a16:creationId xmlns:a16="http://schemas.microsoft.com/office/drawing/2014/main" id="{380D47DC-F953-469F-BEE6-435E08C0B60A}"/>
                </a:ext>
              </a:extLst>
            </p:cNvPr>
            <p:cNvCxnSpPr>
              <a:cxnSpLocks/>
              <a:stCxn id="328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>
              <a:extLst>
                <a:ext uri="{FF2B5EF4-FFF2-40B4-BE49-F238E27FC236}">
                  <a16:creationId xmlns:a16="http://schemas.microsoft.com/office/drawing/2014/main" id="{8BA1F5E2-806C-4442-B485-957633C72E0C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>
              <a:extLst>
                <a:ext uri="{FF2B5EF4-FFF2-40B4-BE49-F238E27FC236}">
                  <a16:creationId xmlns:a16="http://schemas.microsoft.com/office/drawing/2014/main" id="{F5EF326E-3EF3-4B53-9763-A031CF5EB1EF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4" name="Group 333">
            <a:extLst>
              <a:ext uri="{FF2B5EF4-FFF2-40B4-BE49-F238E27FC236}">
                <a16:creationId xmlns:a16="http://schemas.microsoft.com/office/drawing/2014/main" id="{7C5E7BF2-9B96-4411-AF05-58A508D41592}"/>
              </a:ext>
            </a:extLst>
          </p:cNvPr>
          <p:cNvGrpSpPr/>
          <p:nvPr/>
        </p:nvGrpSpPr>
        <p:grpSpPr>
          <a:xfrm>
            <a:off x="3626723" y="5832417"/>
            <a:ext cx="181608" cy="136552"/>
            <a:chOff x="4239007" y="3755223"/>
            <a:chExt cx="181608" cy="136552"/>
          </a:xfrm>
          <a:solidFill>
            <a:schemeClr val="bg1"/>
          </a:solidFill>
        </p:grpSpPr>
        <p:grpSp>
          <p:nvGrpSpPr>
            <p:cNvPr id="335" name="Group 334">
              <a:extLst>
                <a:ext uri="{FF2B5EF4-FFF2-40B4-BE49-F238E27FC236}">
                  <a16:creationId xmlns:a16="http://schemas.microsoft.com/office/drawing/2014/main" id="{33E00387-F9A4-46AB-9452-BFEB17253FF0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  <a:grpFill/>
          </p:grpSpPr>
          <p:sp>
            <p:nvSpPr>
              <p:cNvPr id="338" name="Oval 337">
                <a:extLst>
                  <a:ext uri="{FF2B5EF4-FFF2-40B4-BE49-F238E27FC236}">
                    <a16:creationId xmlns:a16="http://schemas.microsoft.com/office/drawing/2014/main" id="{96AF7D89-8259-4591-AE3A-5465D92EF9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39" name="Straight Connector 338">
                <a:extLst>
                  <a:ext uri="{FF2B5EF4-FFF2-40B4-BE49-F238E27FC236}">
                    <a16:creationId xmlns:a16="http://schemas.microsoft.com/office/drawing/2014/main" id="{F30C69FE-CFAB-4177-8DAC-6E45D0413668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>
                <a:extLst>
                  <a:ext uri="{FF2B5EF4-FFF2-40B4-BE49-F238E27FC236}">
                    <a16:creationId xmlns:a16="http://schemas.microsoft.com/office/drawing/2014/main" id="{6AA1F758-F6B2-4359-8158-88D3C894FDE9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6" name="Straight Connector 335">
              <a:extLst>
                <a:ext uri="{FF2B5EF4-FFF2-40B4-BE49-F238E27FC236}">
                  <a16:creationId xmlns:a16="http://schemas.microsoft.com/office/drawing/2014/main" id="{BA4380A3-E211-4526-A4BE-B66C11F9CB8E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Connector 336">
              <a:extLst>
                <a:ext uri="{FF2B5EF4-FFF2-40B4-BE49-F238E27FC236}">
                  <a16:creationId xmlns:a16="http://schemas.microsoft.com/office/drawing/2014/main" id="{71872E15-CE8C-4BF0-AB4F-FAC3117F75D1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3" name="Oval 342">
            <a:extLst>
              <a:ext uri="{FF2B5EF4-FFF2-40B4-BE49-F238E27FC236}">
                <a16:creationId xmlns:a16="http://schemas.microsoft.com/office/drawing/2014/main" id="{FC9AF081-8FE7-4774-9079-F5F41FD6C286}"/>
              </a:ext>
            </a:extLst>
          </p:cNvPr>
          <p:cNvSpPr>
            <a:spLocks noChangeAspect="1"/>
          </p:cNvSpPr>
          <p:nvPr/>
        </p:nvSpPr>
        <p:spPr>
          <a:xfrm rot="5400000">
            <a:off x="552193" y="5846924"/>
            <a:ext cx="91440" cy="914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2DD75BA8-9888-4AB4-9D95-2AC44191FAC5}"/>
              </a:ext>
            </a:extLst>
          </p:cNvPr>
          <p:cNvGrpSpPr/>
          <p:nvPr/>
        </p:nvGrpSpPr>
        <p:grpSpPr>
          <a:xfrm rot="5400000">
            <a:off x="1175480" y="6456039"/>
            <a:ext cx="91440" cy="182880"/>
            <a:chOff x="1696599" y="2606497"/>
            <a:chExt cx="91440" cy="182880"/>
          </a:xfrm>
        </p:grpSpPr>
        <p:sp>
          <p:nvSpPr>
            <p:cNvPr id="345" name="Oval 344">
              <a:extLst>
                <a:ext uri="{FF2B5EF4-FFF2-40B4-BE49-F238E27FC236}">
                  <a16:creationId xmlns:a16="http://schemas.microsoft.com/office/drawing/2014/main" id="{1C068F7A-CAB4-4F81-9CF8-0944152035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6" name="Straight Connector 345">
              <a:extLst>
                <a:ext uri="{FF2B5EF4-FFF2-40B4-BE49-F238E27FC236}">
                  <a16:creationId xmlns:a16="http://schemas.microsoft.com/office/drawing/2014/main" id="{935AE356-96E6-400B-89E0-12F7E9BC1B2E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8" name="Oval 347">
            <a:extLst>
              <a:ext uri="{FF2B5EF4-FFF2-40B4-BE49-F238E27FC236}">
                <a16:creationId xmlns:a16="http://schemas.microsoft.com/office/drawing/2014/main" id="{4D4188D5-9FD8-4256-AD8E-5A552765FA04}"/>
              </a:ext>
            </a:extLst>
          </p:cNvPr>
          <p:cNvSpPr>
            <a:spLocks noChangeAspect="1"/>
          </p:cNvSpPr>
          <p:nvPr/>
        </p:nvSpPr>
        <p:spPr>
          <a:xfrm rot="5400000">
            <a:off x="547884" y="6499891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CCED2FEB-84B1-412E-9988-00F0AE445910}"/>
              </a:ext>
            </a:extLst>
          </p:cNvPr>
          <p:cNvGrpSpPr/>
          <p:nvPr/>
        </p:nvGrpSpPr>
        <p:grpSpPr>
          <a:xfrm rot="5400000">
            <a:off x="2078621" y="6452998"/>
            <a:ext cx="92112" cy="184555"/>
            <a:chOff x="1696599" y="2604822"/>
            <a:chExt cx="92112" cy="184555"/>
          </a:xfrm>
        </p:grpSpPr>
        <p:sp>
          <p:nvSpPr>
            <p:cNvPr id="351" name="Oval 350">
              <a:extLst>
                <a:ext uri="{FF2B5EF4-FFF2-40B4-BE49-F238E27FC236}">
                  <a16:creationId xmlns:a16="http://schemas.microsoft.com/office/drawing/2014/main" id="{84869073-4E9B-4FCE-A743-E66C02C0A75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2" name="Straight Connector 351">
              <a:extLst>
                <a:ext uri="{FF2B5EF4-FFF2-40B4-BE49-F238E27FC236}">
                  <a16:creationId xmlns:a16="http://schemas.microsoft.com/office/drawing/2014/main" id="{5DF22AD5-3AD1-4B96-94CA-0AE3283FA19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Straight Connector 352">
              <a:extLst>
                <a:ext uri="{FF2B5EF4-FFF2-40B4-BE49-F238E27FC236}">
                  <a16:creationId xmlns:a16="http://schemas.microsoft.com/office/drawing/2014/main" id="{830EEBA9-5602-44D2-98B3-474297160FD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4" name="Group 353">
            <a:extLst>
              <a:ext uri="{FF2B5EF4-FFF2-40B4-BE49-F238E27FC236}">
                <a16:creationId xmlns:a16="http://schemas.microsoft.com/office/drawing/2014/main" id="{20915F1D-DCE7-412D-B76B-0A213A02D60D}"/>
              </a:ext>
            </a:extLst>
          </p:cNvPr>
          <p:cNvGrpSpPr/>
          <p:nvPr/>
        </p:nvGrpSpPr>
        <p:grpSpPr>
          <a:xfrm>
            <a:off x="2783981" y="6466939"/>
            <a:ext cx="165949" cy="156001"/>
            <a:chOff x="2321442" y="4560245"/>
            <a:chExt cx="165949" cy="156001"/>
          </a:xfrm>
        </p:grpSpPr>
        <p:sp>
          <p:nvSpPr>
            <p:cNvPr id="355" name="Oval 354">
              <a:extLst>
                <a:ext uri="{FF2B5EF4-FFF2-40B4-BE49-F238E27FC236}">
                  <a16:creationId xmlns:a16="http://schemas.microsoft.com/office/drawing/2014/main" id="{77F4E637-C403-43EB-9995-BFD37487232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6" name="Straight Connector 355">
              <a:extLst>
                <a:ext uri="{FF2B5EF4-FFF2-40B4-BE49-F238E27FC236}">
                  <a16:creationId xmlns:a16="http://schemas.microsoft.com/office/drawing/2014/main" id="{F88F7C6A-29B8-4B02-84D4-B3AA5C355361}"/>
                </a:ext>
              </a:extLst>
            </p:cNvPr>
            <p:cNvCxnSpPr>
              <a:cxnSpLocks/>
              <a:stCxn id="355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>
              <a:extLst>
                <a:ext uri="{FF2B5EF4-FFF2-40B4-BE49-F238E27FC236}">
                  <a16:creationId xmlns:a16="http://schemas.microsoft.com/office/drawing/2014/main" id="{24F658A9-75C0-49ED-A678-A61EC6AB2F63}"/>
                </a:ext>
              </a:extLst>
            </p:cNvPr>
            <p:cNvCxnSpPr>
              <a:cxnSpLocks/>
              <a:stCxn id="355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Connector 357">
              <a:extLst>
                <a:ext uri="{FF2B5EF4-FFF2-40B4-BE49-F238E27FC236}">
                  <a16:creationId xmlns:a16="http://schemas.microsoft.com/office/drawing/2014/main" id="{4CB4A3FF-EACE-482B-BCB5-9BBB987A2D9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Connector 358">
              <a:extLst>
                <a:ext uri="{FF2B5EF4-FFF2-40B4-BE49-F238E27FC236}">
                  <a16:creationId xmlns:a16="http://schemas.microsoft.com/office/drawing/2014/main" id="{CFD3D1C0-ECA7-43F1-9EAF-E58D421FAF1D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0" name="Group 359">
            <a:extLst>
              <a:ext uri="{FF2B5EF4-FFF2-40B4-BE49-F238E27FC236}">
                <a16:creationId xmlns:a16="http://schemas.microsoft.com/office/drawing/2014/main" id="{4858C514-4103-4661-8D26-40BBE28F23F2}"/>
              </a:ext>
            </a:extLst>
          </p:cNvPr>
          <p:cNvGrpSpPr/>
          <p:nvPr/>
        </p:nvGrpSpPr>
        <p:grpSpPr>
          <a:xfrm>
            <a:off x="3631108" y="6487669"/>
            <a:ext cx="181608" cy="136552"/>
            <a:chOff x="4239007" y="3755223"/>
            <a:chExt cx="181608" cy="136552"/>
          </a:xfrm>
        </p:grpSpPr>
        <p:grpSp>
          <p:nvGrpSpPr>
            <p:cNvPr id="361" name="Group 360">
              <a:extLst>
                <a:ext uri="{FF2B5EF4-FFF2-40B4-BE49-F238E27FC236}">
                  <a16:creationId xmlns:a16="http://schemas.microsoft.com/office/drawing/2014/main" id="{8C13B8F4-E2CE-4F1B-A4C5-9B89A59462B9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</p:grpSpPr>
          <p:sp>
            <p:nvSpPr>
              <p:cNvPr id="364" name="Oval 363">
                <a:extLst>
                  <a:ext uri="{FF2B5EF4-FFF2-40B4-BE49-F238E27FC236}">
                    <a16:creationId xmlns:a16="http://schemas.microsoft.com/office/drawing/2014/main" id="{F0C26BFA-F61C-41D6-9803-1658968A205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65" name="Straight Connector 364">
                <a:extLst>
                  <a:ext uri="{FF2B5EF4-FFF2-40B4-BE49-F238E27FC236}">
                    <a16:creationId xmlns:a16="http://schemas.microsoft.com/office/drawing/2014/main" id="{85B8E7CD-4A07-420F-AA9C-8D98504976DB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Straight Connector 365">
                <a:extLst>
                  <a:ext uri="{FF2B5EF4-FFF2-40B4-BE49-F238E27FC236}">
                    <a16:creationId xmlns:a16="http://schemas.microsoft.com/office/drawing/2014/main" id="{2F68D025-5B72-42EB-BFDD-5035D0E3BEB9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2" name="Straight Connector 361">
              <a:extLst>
                <a:ext uri="{FF2B5EF4-FFF2-40B4-BE49-F238E27FC236}">
                  <a16:creationId xmlns:a16="http://schemas.microsoft.com/office/drawing/2014/main" id="{66768AF4-1C6E-43EF-88FA-84ACFF19CCA8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Straight Connector 362">
              <a:extLst>
                <a:ext uri="{FF2B5EF4-FFF2-40B4-BE49-F238E27FC236}">
                  <a16:creationId xmlns:a16="http://schemas.microsoft.com/office/drawing/2014/main" id="{46339183-8F80-4952-958B-A985C73B0C7A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065DC02-6818-4861-A319-8AFD8CFD1DAC}"/>
              </a:ext>
            </a:extLst>
          </p:cNvPr>
          <p:cNvGrpSpPr/>
          <p:nvPr/>
        </p:nvGrpSpPr>
        <p:grpSpPr>
          <a:xfrm>
            <a:off x="7911169" y="6210290"/>
            <a:ext cx="92112" cy="184555"/>
            <a:chOff x="1696599" y="2604822"/>
            <a:chExt cx="92112" cy="184555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411D676-6308-4869-B510-3E658A88A2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6CEFE97-AE8C-4E57-89DE-6D600E1849B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5906173-7F9C-4380-870E-078B65AB0AD6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E9DB956-3F2D-4D12-8FB5-CB148E2C9033}"/>
              </a:ext>
            </a:extLst>
          </p:cNvPr>
          <p:cNvGrpSpPr/>
          <p:nvPr/>
        </p:nvGrpSpPr>
        <p:grpSpPr>
          <a:xfrm>
            <a:off x="7905163" y="5608253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F198E5E-99B7-4F7F-A21C-EF998BA44AE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CA9056A-3C9F-4E9C-8FA1-BE3DC098096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AB160DF-9094-4684-AE3F-FF236702E15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2CD0D98-A57E-4BC2-9C1E-AA1C415432A7}"/>
              </a:ext>
            </a:extLst>
          </p:cNvPr>
          <p:cNvGrpSpPr/>
          <p:nvPr/>
        </p:nvGrpSpPr>
        <p:grpSpPr>
          <a:xfrm>
            <a:off x="8677042" y="6210209"/>
            <a:ext cx="92112" cy="184555"/>
            <a:chOff x="1696599" y="2604822"/>
            <a:chExt cx="92112" cy="184555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F274A32-84E7-456F-AC2F-72AB95E06F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0387801-60C2-47DE-8F69-D7C955497BE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A67D7B5-3CD3-462F-AC59-CB2C6348F4E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2C727C4-D14A-4400-A57B-6B05F50DED9D}"/>
              </a:ext>
            </a:extLst>
          </p:cNvPr>
          <p:cNvGrpSpPr/>
          <p:nvPr/>
        </p:nvGrpSpPr>
        <p:grpSpPr>
          <a:xfrm>
            <a:off x="9437261" y="6205363"/>
            <a:ext cx="92112" cy="184555"/>
            <a:chOff x="1696599" y="2604822"/>
            <a:chExt cx="92112" cy="184555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BE6FCF3-75ED-428A-A40A-AC989BFE45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3435842-3A4E-485A-A80B-E9777501B3F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299A864-6BF1-40B0-AEEE-FB8A2D3044F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7919C85-FCB7-4F34-B04A-8DC4981D7E21}"/>
              </a:ext>
            </a:extLst>
          </p:cNvPr>
          <p:cNvGrpSpPr/>
          <p:nvPr/>
        </p:nvGrpSpPr>
        <p:grpSpPr>
          <a:xfrm>
            <a:off x="10065284" y="6210711"/>
            <a:ext cx="92112" cy="184555"/>
            <a:chOff x="1696599" y="2604822"/>
            <a:chExt cx="92112" cy="184555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9DA557E-98CE-43F3-AE48-4410BFA3F5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A54BA03-3994-4EC4-BAF5-C4D9C3E9B00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77A63B1-350C-45EA-AF6B-FE92D728E64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7168728-15FB-40DD-AD81-973C7077DD17}"/>
              </a:ext>
            </a:extLst>
          </p:cNvPr>
          <p:cNvGrpSpPr/>
          <p:nvPr/>
        </p:nvGrpSpPr>
        <p:grpSpPr>
          <a:xfrm>
            <a:off x="8673553" y="5609928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30B6CC7-3E61-483E-BF7B-A7D5F55A21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B98BA55-FB13-448F-9F75-DCB2A26BE2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A2F3B66-E8D5-410D-89EB-2EC2A217EEB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56390D9-14BB-445C-8FC4-A68CA65A224C}"/>
              </a:ext>
            </a:extLst>
          </p:cNvPr>
          <p:cNvGrpSpPr/>
          <p:nvPr/>
        </p:nvGrpSpPr>
        <p:grpSpPr>
          <a:xfrm>
            <a:off x="9436376" y="5601219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0F1BC0E-D808-4B14-846C-83B426E199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5C12436-4BCF-4B26-BF35-99000D724A6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741719D-1F3E-4D81-83BD-93E427C5477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CC2A040-C5D0-4E25-A0C1-E1BCD0984956}"/>
              </a:ext>
            </a:extLst>
          </p:cNvPr>
          <p:cNvGrpSpPr/>
          <p:nvPr/>
        </p:nvGrpSpPr>
        <p:grpSpPr>
          <a:xfrm>
            <a:off x="10064984" y="560714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74466E4-2CBB-4094-81F4-46644837EC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7C752026-DC09-44A6-824D-3C5128C0A86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382E5350-670E-4F55-AF04-33C3AD7158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8" name="TextBox 387">
            <a:extLst>
              <a:ext uri="{FF2B5EF4-FFF2-40B4-BE49-F238E27FC236}">
                <a16:creationId xmlns:a16="http://schemas.microsoft.com/office/drawing/2014/main" id="{76345492-35B2-4F0E-984F-B202C92A5B22}"/>
              </a:ext>
            </a:extLst>
          </p:cNvPr>
          <p:cNvSpPr txBox="1"/>
          <p:nvPr/>
        </p:nvSpPr>
        <p:spPr>
          <a:xfrm>
            <a:off x="5090904" y="235337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COLUMN LEFT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2A1C1A-A60B-4250-AAA8-9F1CDBFDAAA4}"/>
              </a:ext>
            </a:extLst>
          </p:cNvPr>
          <p:cNvSpPr txBox="1"/>
          <p:nvPr/>
        </p:nvSpPr>
        <p:spPr>
          <a:xfrm>
            <a:off x="6412630" y="5545804"/>
            <a:ext cx="13163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Column Left</a:t>
            </a:r>
          </a:p>
        </p:txBody>
      </p:sp>
    </p:spTree>
    <p:extLst>
      <p:ext uri="{BB962C8B-B14F-4D97-AF65-F5344CB8AC3E}">
        <p14:creationId xmlns:p14="http://schemas.microsoft.com/office/powerpoint/2010/main" val="743120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E27CF1-3974-4822-A8F1-45505C052ACB}"/>
              </a:ext>
            </a:extLst>
          </p:cNvPr>
          <p:cNvSpPr txBox="1"/>
          <p:nvPr/>
        </p:nvSpPr>
        <p:spPr>
          <a:xfrm>
            <a:off x="322170" y="5491605"/>
            <a:ext cx="548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LEFT</a:t>
            </a:r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2BF5A5D4-1D8D-4DD7-86AA-B0758B2FE28A}"/>
              </a:ext>
            </a:extLst>
          </p:cNvPr>
          <p:cNvSpPr txBox="1"/>
          <p:nvPr/>
        </p:nvSpPr>
        <p:spPr>
          <a:xfrm>
            <a:off x="325905" y="6103613"/>
            <a:ext cx="587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RIGHT</a:t>
            </a: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EA8E3C34-C6CD-4084-BAB8-231FE614F445}"/>
              </a:ext>
            </a:extLst>
          </p:cNvPr>
          <p:cNvSpPr txBox="1"/>
          <p:nvPr/>
        </p:nvSpPr>
        <p:spPr>
          <a:xfrm>
            <a:off x="784901" y="5497458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HALF STEP</a:t>
            </a:r>
          </a:p>
        </p:txBody>
      </p:sp>
      <p:sp>
        <p:nvSpPr>
          <p:cNvPr id="317" name="TextBox 316">
            <a:extLst>
              <a:ext uri="{FF2B5EF4-FFF2-40B4-BE49-F238E27FC236}">
                <a16:creationId xmlns:a16="http://schemas.microsoft.com/office/drawing/2014/main" id="{290A1406-0FF5-44AC-864F-9DD7B16578DD}"/>
              </a:ext>
            </a:extLst>
          </p:cNvPr>
          <p:cNvSpPr txBox="1"/>
          <p:nvPr/>
        </p:nvSpPr>
        <p:spPr>
          <a:xfrm>
            <a:off x="1694485" y="5490638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FULL STEP</a:t>
            </a:r>
          </a:p>
        </p:txBody>
      </p:sp>
      <p:sp>
        <p:nvSpPr>
          <p:cNvPr id="318" name="TextBox 317">
            <a:extLst>
              <a:ext uri="{FF2B5EF4-FFF2-40B4-BE49-F238E27FC236}">
                <a16:creationId xmlns:a16="http://schemas.microsoft.com/office/drawing/2014/main" id="{A71FB44E-316D-481A-A803-F56443BC45DB}"/>
              </a:ext>
            </a:extLst>
          </p:cNvPr>
          <p:cNvSpPr txBox="1"/>
          <p:nvPr/>
        </p:nvSpPr>
        <p:spPr>
          <a:xfrm>
            <a:off x="2458706" y="5496481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PIVOT 45⁰</a:t>
            </a:r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FCB451F9-D20A-4788-9F1E-719725209A04}"/>
              </a:ext>
            </a:extLst>
          </p:cNvPr>
          <p:cNvSpPr txBox="1"/>
          <p:nvPr/>
        </p:nvSpPr>
        <p:spPr>
          <a:xfrm>
            <a:off x="3281228" y="5489661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PIVOT 90⁰</a:t>
            </a:r>
          </a:p>
        </p:txBody>
      </p:sp>
      <p:grpSp>
        <p:nvGrpSpPr>
          <p:cNvPr id="320" name="Group 319">
            <a:extLst>
              <a:ext uri="{FF2B5EF4-FFF2-40B4-BE49-F238E27FC236}">
                <a16:creationId xmlns:a16="http://schemas.microsoft.com/office/drawing/2014/main" id="{02368C1F-B964-46CA-9D8F-A7801B0820E5}"/>
              </a:ext>
            </a:extLst>
          </p:cNvPr>
          <p:cNvGrpSpPr/>
          <p:nvPr/>
        </p:nvGrpSpPr>
        <p:grpSpPr>
          <a:xfrm rot="5400000">
            <a:off x="1175480" y="5801204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321" name="Straight Connector 320">
              <a:extLst>
                <a:ext uri="{FF2B5EF4-FFF2-40B4-BE49-F238E27FC236}">
                  <a16:creationId xmlns:a16="http://schemas.microsoft.com/office/drawing/2014/main" id="{3C852896-FAE7-417F-AA09-CA4694A5C806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2" name="Oval 321">
              <a:extLst>
                <a:ext uri="{FF2B5EF4-FFF2-40B4-BE49-F238E27FC236}">
                  <a16:creationId xmlns:a16="http://schemas.microsoft.com/office/drawing/2014/main" id="{ECE8E0C6-DCAF-4E7A-9F59-D098BB9A7C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3" name="Group 322">
            <a:extLst>
              <a:ext uri="{FF2B5EF4-FFF2-40B4-BE49-F238E27FC236}">
                <a16:creationId xmlns:a16="http://schemas.microsoft.com/office/drawing/2014/main" id="{550FF672-13A9-41CC-A863-22C14F5A72BF}"/>
              </a:ext>
            </a:extLst>
          </p:cNvPr>
          <p:cNvGrpSpPr/>
          <p:nvPr/>
        </p:nvGrpSpPr>
        <p:grpSpPr>
          <a:xfrm rot="5400000">
            <a:off x="2084728" y="580070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24" name="Oval 323">
              <a:extLst>
                <a:ext uri="{FF2B5EF4-FFF2-40B4-BE49-F238E27FC236}">
                  <a16:creationId xmlns:a16="http://schemas.microsoft.com/office/drawing/2014/main" id="{FE19085E-0999-4DEA-BA8F-6889AABE221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25" name="Straight Connector 324">
              <a:extLst>
                <a:ext uri="{FF2B5EF4-FFF2-40B4-BE49-F238E27FC236}">
                  <a16:creationId xmlns:a16="http://schemas.microsoft.com/office/drawing/2014/main" id="{D4D85B7E-6F62-46A1-A693-35A328D46DB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>
              <a:extLst>
                <a:ext uri="{FF2B5EF4-FFF2-40B4-BE49-F238E27FC236}">
                  <a16:creationId xmlns:a16="http://schemas.microsoft.com/office/drawing/2014/main" id="{F46F757B-9749-4CA0-940D-C7443D5597B5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7" name="Group 326">
            <a:extLst>
              <a:ext uri="{FF2B5EF4-FFF2-40B4-BE49-F238E27FC236}">
                <a16:creationId xmlns:a16="http://schemas.microsoft.com/office/drawing/2014/main" id="{196C9BE8-173C-4C6D-9D1F-3F8A6478363A}"/>
              </a:ext>
            </a:extLst>
          </p:cNvPr>
          <p:cNvGrpSpPr/>
          <p:nvPr/>
        </p:nvGrpSpPr>
        <p:grpSpPr>
          <a:xfrm>
            <a:off x="2781271" y="5814643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328" name="Oval 327">
              <a:extLst>
                <a:ext uri="{FF2B5EF4-FFF2-40B4-BE49-F238E27FC236}">
                  <a16:creationId xmlns:a16="http://schemas.microsoft.com/office/drawing/2014/main" id="{BF090516-75E7-4C61-92E8-2DE69FA7FE6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29" name="Straight Connector 328">
              <a:extLst>
                <a:ext uri="{FF2B5EF4-FFF2-40B4-BE49-F238E27FC236}">
                  <a16:creationId xmlns:a16="http://schemas.microsoft.com/office/drawing/2014/main" id="{0C17DA11-48A8-4989-B556-5A944B9F6E7C}"/>
                </a:ext>
              </a:extLst>
            </p:cNvPr>
            <p:cNvCxnSpPr>
              <a:cxnSpLocks/>
              <a:stCxn id="328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>
              <a:extLst>
                <a:ext uri="{FF2B5EF4-FFF2-40B4-BE49-F238E27FC236}">
                  <a16:creationId xmlns:a16="http://schemas.microsoft.com/office/drawing/2014/main" id="{380D47DC-F953-469F-BEE6-435E08C0B60A}"/>
                </a:ext>
              </a:extLst>
            </p:cNvPr>
            <p:cNvCxnSpPr>
              <a:cxnSpLocks/>
              <a:stCxn id="328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>
              <a:extLst>
                <a:ext uri="{FF2B5EF4-FFF2-40B4-BE49-F238E27FC236}">
                  <a16:creationId xmlns:a16="http://schemas.microsoft.com/office/drawing/2014/main" id="{8BA1F5E2-806C-4442-B485-957633C72E0C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>
              <a:extLst>
                <a:ext uri="{FF2B5EF4-FFF2-40B4-BE49-F238E27FC236}">
                  <a16:creationId xmlns:a16="http://schemas.microsoft.com/office/drawing/2014/main" id="{F5EF326E-3EF3-4B53-9763-A031CF5EB1EF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4" name="Group 333">
            <a:extLst>
              <a:ext uri="{FF2B5EF4-FFF2-40B4-BE49-F238E27FC236}">
                <a16:creationId xmlns:a16="http://schemas.microsoft.com/office/drawing/2014/main" id="{7C5E7BF2-9B96-4411-AF05-58A508D41592}"/>
              </a:ext>
            </a:extLst>
          </p:cNvPr>
          <p:cNvGrpSpPr/>
          <p:nvPr/>
        </p:nvGrpSpPr>
        <p:grpSpPr>
          <a:xfrm>
            <a:off x="3626723" y="5832417"/>
            <a:ext cx="181608" cy="136552"/>
            <a:chOff x="4239007" y="3755223"/>
            <a:chExt cx="181608" cy="136552"/>
          </a:xfrm>
          <a:solidFill>
            <a:schemeClr val="bg1"/>
          </a:solidFill>
        </p:grpSpPr>
        <p:grpSp>
          <p:nvGrpSpPr>
            <p:cNvPr id="335" name="Group 334">
              <a:extLst>
                <a:ext uri="{FF2B5EF4-FFF2-40B4-BE49-F238E27FC236}">
                  <a16:creationId xmlns:a16="http://schemas.microsoft.com/office/drawing/2014/main" id="{33E00387-F9A4-46AB-9452-BFEB17253FF0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  <a:grpFill/>
          </p:grpSpPr>
          <p:sp>
            <p:nvSpPr>
              <p:cNvPr id="338" name="Oval 337">
                <a:extLst>
                  <a:ext uri="{FF2B5EF4-FFF2-40B4-BE49-F238E27FC236}">
                    <a16:creationId xmlns:a16="http://schemas.microsoft.com/office/drawing/2014/main" id="{96AF7D89-8259-4591-AE3A-5465D92EF9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39" name="Straight Connector 338">
                <a:extLst>
                  <a:ext uri="{FF2B5EF4-FFF2-40B4-BE49-F238E27FC236}">
                    <a16:creationId xmlns:a16="http://schemas.microsoft.com/office/drawing/2014/main" id="{F30C69FE-CFAB-4177-8DAC-6E45D0413668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>
                <a:extLst>
                  <a:ext uri="{FF2B5EF4-FFF2-40B4-BE49-F238E27FC236}">
                    <a16:creationId xmlns:a16="http://schemas.microsoft.com/office/drawing/2014/main" id="{6AA1F758-F6B2-4359-8158-88D3C894FDE9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6" name="Straight Connector 335">
              <a:extLst>
                <a:ext uri="{FF2B5EF4-FFF2-40B4-BE49-F238E27FC236}">
                  <a16:creationId xmlns:a16="http://schemas.microsoft.com/office/drawing/2014/main" id="{BA4380A3-E211-4526-A4BE-B66C11F9CB8E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Connector 336">
              <a:extLst>
                <a:ext uri="{FF2B5EF4-FFF2-40B4-BE49-F238E27FC236}">
                  <a16:creationId xmlns:a16="http://schemas.microsoft.com/office/drawing/2014/main" id="{71872E15-CE8C-4BF0-AB4F-FAC3117F75D1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3" name="Oval 342">
            <a:extLst>
              <a:ext uri="{FF2B5EF4-FFF2-40B4-BE49-F238E27FC236}">
                <a16:creationId xmlns:a16="http://schemas.microsoft.com/office/drawing/2014/main" id="{FC9AF081-8FE7-4774-9079-F5F41FD6C286}"/>
              </a:ext>
            </a:extLst>
          </p:cNvPr>
          <p:cNvSpPr>
            <a:spLocks noChangeAspect="1"/>
          </p:cNvSpPr>
          <p:nvPr/>
        </p:nvSpPr>
        <p:spPr>
          <a:xfrm rot="5400000">
            <a:off x="552193" y="5846924"/>
            <a:ext cx="91440" cy="914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2DD75BA8-9888-4AB4-9D95-2AC44191FAC5}"/>
              </a:ext>
            </a:extLst>
          </p:cNvPr>
          <p:cNvGrpSpPr/>
          <p:nvPr/>
        </p:nvGrpSpPr>
        <p:grpSpPr>
          <a:xfrm rot="5400000">
            <a:off x="1175480" y="6456039"/>
            <a:ext cx="91440" cy="182880"/>
            <a:chOff x="1696599" y="2606497"/>
            <a:chExt cx="91440" cy="182880"/>
          </a:xfrm>
        </p:grpSpPr>
        <p:sp>
          <p:nvSpPr>
            <p:cNvPr id="345" name="Oval 344">
              <a:extLst>
                <a:ext uri="{FF2B5EF4-FFF2-40B4-BE49-F238E27FC236}">
                  <a16:creationId xmlns:a16="http://schemas.microsoft.com/office/drawing/2014/main" id="{1C068F7A-CAB4-4F81-9CF8-0944152035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6" name="Straight Connector 345">
              <a:extLst>
                <a:ext uri="{FF2B5EF4-FFF2-40B4-BE49-F238E27FC236}">
                  <a16:creationId xmlns:a16="http://schemas.microsoft.com/office/drawing/2014/main" id="{935AE356-96E6-400B-89E0-12F7E9BC1B2E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8" name="Oval 347">
            <a:extLst>
              <a:ext uri="{FF2B5EF4-FFF2-40B4-BE49-F238E27FC236}">
                <a16:creationId xmlns:a16="http://schemas.microsoft.com/office/drawing/2014/main" id="{4D4188D5-9FD8-4256-AD8E-5A552765FA04}"/>
              </a:ext>
            </a:extLst>
          </p:cNvPr>
          <p:cNvSpPr>
            <a:spLocks noChangeAspect="1"/>
          </p:cNvSpPr>
          <p:nvPr/>
        </p:nvSpPr>
        <p:spPr>
          <a:xfrm rot="5400000">
            <a:off x="547884" y="6499891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CCED2FEB-84B1-412E-9988-00F0AE445910}"/>
              </a:ext>
            </a:extLst>
          </p:cNvPr>
          <p:cNvGrpSpPr/>
          <p:nvPr/>
        </p:nvGrpSpPr>
        <p:grpSpPr>
          <a:xfrm rot="5400000">
            <a:off x="2078621" y="6452998"/>
            <a:ext cx="92112" cy="184555"/>
            <a:chOff x="1696599" y="2604822"/>
            <a:chExt cx="92112" cy="184555"/>
          </a:xfrm>
        </p:grpSpPr>
        <p:sp>
          <p:nvSpPr>
            <p:cNvPr id="351" name="Oval 350">
              <a:extLst>
                <a:ext uri="{FF2B5EF4-FFF2-40B4-BE49-F238E27FC236}">
                  <a16:creationId xmlns:a16="http://schemas.microsoft.com/office/drawing/2014/main" id="{84869073-4E9B-4FCE-A743-E66C02C0A75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2" name="Straight Connector 351">
              <a:extLst>
                <a:ext uri="{FF2B5EF4-FFF2-40B4-BE49-F238E27FC236}">
                  <a16:creationId xmlns:a16="http://schemas.microsoft.com/office/drawing/2014/main" id="{5DF22AD5-3AD1-4B96-94CA-0AE3283FA19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Straight Connector 352">
              <a:extLst>
                <a:ext uri="{FF2B5EF4-FFF2-40B4-BE49-F238E27FC236}">
                  <a16:creationId xmlns:a16="http://schemas.microsoft.com/office/drawing/2014/main" id="{830EEBA9-5602-44D2-98B3-474297160FD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4" name="Group 353">
            <a:extLst>
              <a:ext uri="{FF2B5EF4-FFF2-40B4-BE49-F238E27FC236}">
                <a16:creationId xmlns:a16="http://schemas.microsoft.com/office/drawing/2014/main" id="{20915F1D-DCE7-412D-B76B-0A213A02D60D}"/>
              </a:ext>
            </a:extLst>
          </p:cNvPr>
          <p:cNvGrpSpPr/>
          <p:nvPr/>
        </p:nvGrpSpPr>
        <p:grpSpPr>
          <a:xfrm>
            <a:off x="2783981" y="6466939"/>
            <a:ext cx="165949" cy="156001"/>
            <a:chOff x="2321442" y="4560245"/>
            <a:chExt cx="165949" cy="156001"/>
          </a:xfrm>
        </p:grpSpPr>
        <p:sp>
          <p:nvSpPr>
            <p:cNvPr id="355" name="Oval 354">
              <a:extLst>
                <a:ext uri="{FF2B5EF4-FFF2-40B4-BE49-F238E27FC236}">
                  <a16:creationId xmlns:a16="http://schemas.microsoft.com/office/drawing/2014/main" id="{77F4E637-C403-43EB-9995-BFD37487232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6" name="Straight Connector 355">
              <a:extLst>
                <a:ext uri="{FF2B5EF4-FFF2-40B4-BE49-F238E27FC236}">
                  <a16:creationId xmlns:a16="http://schemas.microsoft.com/office/drawing/2014/main" id="{F88F7C6A-29B8-4B02-84D4-B3AA5C355361}"/>
                </a:ext>
              </a:extLst>
            </p:cNvPr>
            <p:cNvCxnSpPr>
              <a:cxnSpLocks/>
              <a:stCxn id="355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>
              <a:extLst>
                <a:ext uri="{FF2B5EF4-FFF2-40B4-BE49-F238E27FC236}">
                  <a16:creationId xmlns:a16="http://schemas.microsoft.com/office/drawing/2014/main" id="{24F658A9-75C0-49ED-A678-A61EC6AB2F63}"/>
                </a:ext>
              </a:extLst>
            </p:cNvPr>
            <p:cNvCxnSpPr>
              <a:cxnSpLocks/>
              <a:stCxn id="355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Connector 357">
              <a:extLst>
                <a:ext uri="{FF2B5EF4-FFF2-40B4-BE49-F238E27FC236}">
                  <a16:creationId xmlns:a16="http://schemas.microsoft.com/office/drawing/2014/main" id="{4CB4A3FF-EACE-482B-BCB5-9BBB987A2D9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Connector 358">
              <a:extLst>
                <a:ext uri="{FF2B5EF4-FFF2-40B4-BE49-F238E27FC236}">
                  <a16:creationId xmlns:a16="http://schemas.microsoft.com/office/drawing/2014/main" id="{CFD3D1C0-ECA7-43F1-9EAF-E58D421FAF1D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0" name="Group 359">
            <a:extLst>
              <a:ext uri="{FF2B5EF4-FFF2-40B4-BE49-F238E27FC236}">
                <a16:creationId xmlns:a16="http://schemas.microsoft.com/office/drawing/2014/main" id="{4858C514-4103-4661-8D26-40BBE28F23F2}"/>
              </a:ext>
            </a:extLst>
          </p:cNvPr>
          <p:cNvGrpSpPr/>
          <p:nvPr/>
        </p:nvGrpSpPr>
        <p:grpSpPr>
          <a:xfrm>
            <a:off x="3631108" y="6487669"/>
            <a:ext cx="181608" cy="136552"/>
            <a:chOff x="4239007" y="3755223"/>
            <a:chExt cx="181608" cy="136552"/>
          </a:xfrm>
        </p:grpSpPr>
        <p:grpSp>
          <p:nvGrpSpPr>
            <p:cNvPr id="361" name="Group 360">
              <a:extLst>
                <a:ext uri="{FF2B5EF4-FFF2-40B4-BE49-F238E27FC236}">
                  <a16:creationId xmlns:a16="http://schemas.microsoft.com/office/drawing/2014/main" id="{8C13B8F4-E2CE-4F1B-A4C5-9B89A59462B9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</p:grpSpPr>
          <p:sp>
            <p:nvSpPr>
              <p:cNvPr id="364" name="Oval 363">
                <a:extLst>
                  <a:ext uri="{FF2B5EF4-FFF2-40B4-BE49-F238E27FC236}">
                    <a16:creationId xmlns:a16="http://schemas.microsoft.com/office/drawing/2014/main" id="{F0C26BFA-F61C-41D6-9803-1658968A205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65" name="Straight Connector 364">
                <a:extLst>
                  <a:ext uri="{FF2B5EF4-FFF2-40B4-BE49-F238E27FC236}">
                    <a16:creationId xmlns:a16="http://schemas.microsoft.com/office/drawing/2014/main" id="{85B8E7CD-4A07-420F-AA9C-8D98504976DB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Straight Connector 365">
                <a:extLst>
                  <a:ext uri="{FF2B5EF4-FFF2-40B4-BE49-F238E27FC236}">
                    <a16:creationId xmlns:a16="http://schemas.microsoft.com/office/drawing/2014/main" id="{2F68D025-5B72-42EB-BFDD-5035D0E3BEB9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2" name="Straight Connector 361">
              <a:extLst>
                <a:ext uri="{FF2B5EF4-FFF2-40B4-BE49-F238E27FC236}">
                  <a16:creationId xmlns:a16="http://schemas.microsoft.com/office/drawing/2014/main" id="{66768AF4-1C6E-43EF-88FA-84ACFF19CCA8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Straight Connector 362">
              <a:extLst>
                <a:ext uri="{FF2B5EF4-FFF2-40B4-BE49-F238E27FC236}">
                  <a16:creationId xmlns:a16="http://schemas.microsoft.com/office/drawing/2014/main" id="{46339183-8F80-4952-958B-A985C73B0C7A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065DC02-6818-4861-A319-8AFD8CFD1DAC}"/>
              </a:ext>
            </a:extLst>
          </p:cNvPr>
          <p:cNvGrpSpPr/>
          <p:nvPr/>
        </p:nvGrpSpPr>
        <p:grpSpPr>
          <a:xfrm>
            <a:off x="7911169" y="6210290"/>
            <a:ext cx="92112" cy="184555"/>
            <a:chOff x="1696599" y="2604822"/>
            <a:chExt cx="92112" cy="184555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411D676-6308-4869-B510-3E658A88A2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6CEFE97-AE8C-4E57-89DE-6D600E1849B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5906173-7F9C-4380-870E-078B65AB0AD6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E9DB956-3F2D-4D12-8FB5-CB148E2C9033}"/>
              </a:ext>
            </a:extLst>
          </p:cNvPr>
          <p:cNvGrpSpPr/>
          <p:nvPr/>
        </p:nvGrpSpPr>
        <p:grpSpPr>
          <a:xfrm>
            <a:off x="7905163" y="5608253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F198E5E-99B7-4F7F-A21C-EF998BA44AE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CA9056A-3C9F-4E9C-8FA1-BE3DC098096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AB160DF-9094-4684-AE3F-FF236702E15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2CD0D98-A57E-4BC2-9C1E-AA1C415432A7}"/>
              </a:ext>
            </a:extLst>
          </p:cNvPr>
          <p:cNvGrpSpPr/>
          <p:nvPr/>
        </p:nvGrpSpPr>
        <p:grpSpPr>
          <a:xfrm>
            <a:off x="8677042" y="6210209"/>
            <a:ext cx="92112" cy="184555"/>
            <a:chOff x="1696599" y="2604822"/>
            <a:chExt cx="92112" cy="184555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F274A32-84E7-456F-AC2F-72AB95E06F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0387801-60C2-47DE-8F69-D7C955497BE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A67D7B5-3CD3-462F-AC59-CB2C6348F4E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2C727C4-D14A-4400-A57B-6B05F50DED9D}"/>
              </a:ext>
            </a:extLst>
          </p:cNvPr>
          <p:cNvGrpSpPr/>
          <p:nvPr/>
        </p:nvGrpSpPr>
        <p:grpSpPr>
          <a:xfrm>
            <a:off x="9437261" y="6205363"/>
            <a:ext cx="92112" cy="184555"/>
            <a:chOff x="1696599" y="2604822"/>
            <a:chExt cx="92112" cy="184555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BE6FCF3-75ED-428A-A40A-AC989BFE45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3435842-3A4E-485A-A80B-E9777501B3F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299A864-6BF1-40B0-AEEE-FB8A2D3044F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7919C85-FCB7-4F34-B04A-8DC4981D7E21}"/>
              </a:ext>
            </a:extLst>
          </p:cNvPr>
          <p:cNvGrpSpPr/>
          <p:nvPr/>
        </p:nvGrpSpPr>
        <p:grpSpPr>
          <a:xfrm>
            <a:off x="10065284" y="6210711"/>
            <a:ext cx="92112" cy="184555"/>
            <a:chOff x="1696599" y="2604822"/>
            <a:chExt cx="92112" cy="184555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9DA557E-98CE-43F3-AE48-4410BFA3F5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A54BA03-3994-4EC4-BAF5-C4D9C3E9B00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77A63B1-350C-45EA-AF6B-FE92D728E64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7168728-15FB-40DD-AD81-973C7077DD17}"/>
              </a:ext>
            </a:extLst>
          </p:cNvPr>
          <p:cNvGrpSpPr/>
          <p:nvPr/>
        </p:nvGrpSpPr>
        <p:grpSpPr>
          <a:xfrm>
            <a:off x="8673553" y="5609928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30B6CC7-3E61-483E-BF7B-A7D5F55A21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B98BA55-FB13-448F-9F75-DCB2A26BE2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A2F3B66-E8D5-410D-89EB-2EC2A217EEB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56390D9-14BB-445C-8FC4-A68CA65A224C}"/>
              </a:ext>
            </a:extLst>
          </p:cNvPr>
          <p:cNvGrpSpPr/>
          <p:nvPr/>
        </p:nvGrpSpPr>
        <p:grpSpPr>
          <a:xfrm>
            <a:off x="9436376" y="5601219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0F1BC0E-D808-4B14-846C-83B426E199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5C12436-4BCF-4B26-BF35-99000D724A6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741719D-1F3E-4D81-83BD-93E427C5477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CC2A040-C5D0-4E25-A0C1-E1BCD0984956}"/>
              </a:ext>
            </a:extLst>
          </p:cNvPr>
          <p:cNvGrpSpPr/>
          <p:nvPr/>
        </p:nvGrpSpPr>
        <p:grpSpPr>
          <a:xfrm>
            <a:off x="10064984" y="560714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74466E4-2CBB-4094-81F4-46644837EC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7C752026-DC09-44A6-824D-3C5128C0A86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382E5350-670E-4F55-AF04-33C3AD7158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1A23735-1F00-44CF-B1CF-0AD3F9F74649}"/>
              </a:ext>
            </a:extLst>
          </p:cNvPr>
          <p:cNvGrpSpPr/>
          <p:nvPr/>
        </p:nvGrpSpPr>
        <p:grpSpPr>
          <a:xfrm>
            <a:off x="7909048" y="5008465"/>
            <a:ext cx="92112" cy="184555"/>
            <a:chOff x="1696599" y="2604822"/>
            <a:chExt cx="92112" cy="184555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022D9B7A-7B7A-4242-B5C6-56C909DA6A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7E3E1E8-8E3B-4B4E-997B-9B78F88833D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2EC13067-DD00-4752-A134-D9B7B99D0D1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181C051-CFFC-4894-BC40-E9F49FCD8C4D}"/>
              </a:ext>
            </a:extLst>
          </p:cNvPr>
          <p:cNvGrpSpPr/>
          <p:nvPr/>
        </p:nvGrpSpPr>
        <p:grpSpPr>
          <a:xfrm>
            <a:off x="8677300" y="5008465"/>
            <a:ext cx="92112" cy="184555"/>
            <a:chOff x="1696599" y="2604822"/>
            <a:chExt cx="92112" cy="184555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93045A19-2657-4CFF-A88C-3F1434B30B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12462845-08F2-458A-B76B-212AE52229F6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E5B76BD5-EC6B-439A-80A3-CF564BCE45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6DD63EDB-30BB-414A-8D0E-B0AF0762E75B}"/>
              </a:ext>
            </a:extLst>
          </p:cNvPr>
          <p:cNvGrpSpPr/>
          <p:nvPr/>
        </p:nvGrpSpPr>
        <p:grpSpPr>
          <a:xfrm>
            <a:off x="9436727" y="5001431"/>
            <a:ext cx="92112" cy="184555"/>
            <a:chOff x="1696599" y="2604822"/>
            <a:chExt cx="92112" cy="184555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C557523B-8742-4571-A171-56C22136BA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8A5ED32D-5BD4-4EA2-A05F-E437E827058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3AE8B592-352E-4D6C-A2CE-79D8678BD89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7CA0293-BD62-41FF-A141-62C05456CD57}"/>
              </a:ext>
            </a:extLst>
          </p:cNvPr>
          <p:cNvGrpSpPr/>
          <p:nvPr/>
        </p:nvGrpSpPr>
        <p:grpSpPr>
          <a:xfrm>
            <a:off x="10064612" y="5003102"/>
            <a:ext cx="92112" cy="184555"/>
            <a:chOff x="1696599" y="2604822"/>
            <a:chExt cx="92112" cy="184555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D86EE249-33B5-4AC6-848F-55CBB53700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B7C15C6D-8DC0-4F06-BDEF-70DFD5F5E60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21EABA4-2809-4997-AE37-ABE10B3EBD5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8" name="TextBox 387">
            <a:extLst>
              <a:ext uri="{FF2B5EF4-FFF2-40B4-BE49-F238E27FC236}">
                <a16:creationId xmlns:a16="http://schemas.microsoft.com/office/drawing/2014/main" id="{76345492-35B2-4F0E-984F-B202C92A5B22}"/>
              </a:ext>
            </a:extLst>
          </p:cNvPr>
          <p:cNvSpPr txBox="1"/>
          <p:nvPr/>
        </p:nvSpPr>
        <p:spPr>
          <a:xfrm>
            <a:off x="5090904" y="235337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COLUMN LEFT</a:t>
            </a:r>
          </a:p>
        </p:txBody>
      </p:sp>
      <p:sp>
        <p:nvSpPr>
          <p:cNvPr id="342" name="TextBox 341">
            <a:extLst>
              <a:ext uri="{FF2B5EF4-FFF2-40B4-BE49-F238E27FC236}">
                <a16:creationId xmlns:a16="http://schemas.microsoft.com/office/drawing/2014/main" id="{EDD3E078-669B-4AE0-A4DE-56045E8E440D}"/>
              </a:ext>
            </a:extLst>
          </p:cNvPr>
          <p:cNvSpPr txBox="1"/>
          <p:nvPr/>
        </p:nvSpPr>
        <p:spPr>
          <a:xfrm>
            <a:off x="6291478" y="4959397"/>
            <a:ext cx="1437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Nothing on Right</a:t>
            </a:r>
          </a:p>
        </p:txBody>
      </p:sp>
    </p:spTree>
    <p:extLst>
      <p:ext uri="{BB962C8B-B14F-4D97-AF65-F5344CB8AC3E}">
        <p14:creationId xmlns:p14="http://schemas.microsoft.com/office/powerpoint/2010/main" val="1270346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E27CF1-3974-4822-A8F1-45505C052ACB}"/>
              </a:ext>
            </a:extLst>
          </p:cNvPr>
          <p:cNvSpPr txBox="1"/>
          <p:nvPr/>
        </p:nvSpPr>
        <p:spPr>
          <a:xfrm>
            <a:off x="322170" y="5491605"/>
            <a:ext cx="548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LEFT</a:t>
            </a:r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2BF5A5D4-1D8D-4DD7-86AA-B0758B2FE28A}"/>
              </a:ext>
            </a:extLst>
          </p:cNvPr>
          <p:cNvSpPr txBox="1"/>
          <p:nvPr/>
        </p:nvSpPr>
        <p:spPr>
          <a:xfrm>
            <a:off x="325905" y="6103613"/>
            <a:ext cx="587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RIGHT</a:t>
            </a: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EA8E3C34-C6CD-4084-BAB8-231FE614F445}"/>
              </a:ext>
            </a:extLst>
          </p:cNvPr>
          <p:cNvSpPr txBox="1"/>
          <p:nvPr/>
        </p:nvSpPr>
        <p:spPr>
          <a:xfrm>
            <a:off x="784901" y="5497458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HALF STEP</a:t>
            </a:r>
          </a:p>
        </p:txBody>
      </p:sp>
      <p:sp>
        <p:nvSpPr>
          <p:cNvPr id="317" name="TextBox 316">
            <a:extLst>
              <a:ext uri="{FF2B5EF4-FFF2-40B4-BE49-F238E27FC236}">
                <a16:creationId xmlns:a16="http://schemas.microsoft.com/office/drawing/2014/main" id="{290A1406-0FF5-44AC-864F-9DD7B16578DD}"/>
              </a:ext>
            </a:extLst>
          </p:cNvPr>
          <p:cNvSpPr txBox="1"/>
          <p:nvPr/>
        </p:nvSpPr>
        <p:spPr>
          <a:xfrm>
            <a:off x="1694485" y="5490638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FULL STEP</a:t>
            </a:r>
          </a:p>
        </p:txBody>
      </p:sp>
      <p:sp>
        <p:nvSpPr>
          <p:cNvPr id="318" name="TextBox 317">
            <a:extLst>
              <a:ext uri="{FF2B5EF4-FFF2-40B4-BE49-F238E27FC236}">
                <a16:creationId xmlns:a16="http://schemas.microsoft.com/office/drawing/2014/main" id="{A71FB44E-316D-481A-A803-F56443BC45DB}"/>
              </a:ext>
            </a:extLst>
          </p:cNvPr>
          <p:cNvSpPr txBox="1"/>
          <p:nvPr/>
        </p:nvSpPr>
        <p:spPr>
          <a:xfrm>
            <a:off x="2458706" y="5496481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PIVOT 45⁰</a:t>
            </a:r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FCB451F9-D20A-4788-9F1E-719725209A04}"/>
              </a:ext>
            </a:extLst>
          </p:cNvPr>
          <p:cNvSpPr txBox="1"/>
          <p:nvPr/>
        </p:nvSpPr>
        <p:spPr>
          <a:xfrm>
            <a:off x="3281228" y="5489661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PIVOT 90⁰</a:t>
            </a:r>
          </a:p>
        </p:txBody>
      </p:sp>
      <p:grpSp>
        <p:nvGrpSpPr>
          <p:cNvPr id="320" name="Group 319">
            <a:extLst>
              <a:ext uri="{FF2B5EF4-FFF2-40B4-BE49-F238E27FC236}">
                <a16:creationId xmlns:a16="http://schemas.microsoft.com/office/drawing/2014/main" id="{02368C1F-B964-46CA-9D8F-A7801B0820E5}"/>
              </a:ext>
            </a:extLst>
          </p:cNvPr>
          <p:cNvGrpSpPr/>
          <p:nvPr/>
        </p:nvGrpSpPr>
        <p:grpSpPr>
          <a:xfrm rot="5400000">
            <a:off x="1175480" y="5801204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321" name="Straight Connector 320">
              <a:extLst>
                <a:ext uri="{FF2B5EF4-FFF2-40B4-BE49-F238E27FC236}">
                  <a16:creationId xmlns:a16="http://schemas.microsoft.com/office/drawing/2014/main" id="{3C852896-FAE7-417F-AA09-CA4694A5C806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2" name="Oval 321">
              <a:extLst>
                <a:ext uri="{FF2B5EF4-FFF2-40B4-BE49-F238E27FC236}">
                  <a16:creationId xmlns:a16="http://schemas.microsoft.com/office/drawing/2014/main" id="{ECE8E0C6-DCAF-4E7A-9F59-D098BB9A7C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3" name="Group 322">
            <a:extLst>
              <a:ext uri="{FF2B5EF4-FFF2-40B4-BE49-F238E27FC236}">
                <a16:creationId xmlns:a16="http://schemas.microsoft.com/office/drawing/2014/main" id="{550FF672-13A9-41CC-A863-22C14F5A72BF}"/>
              </a:ext>
            </a:extLst>
          </p:cNvPr>
          <p:cNvGrpSpPr/>
          <p:nvPr/>
        </p:nvGrpSpPr>
        <p:grpSpPr>
          <a:xfrm rot="5400000">
            <a:off x="2084728" y="580070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24" name="Oval 323">
              <a:extLst>
                <a:ext uri="{FF2B5EF4-FFF2-40B4-BE49-F238E27FC236}">
                  <a16:creationId xmlns:a16="http://schemas.microsoft.com/office/drawing/2014/main" id="{FE19085E-0999-4DEA-BA8F-6889AABE221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25" name="Straight Connector 324">
              <a:extLst>
                <a:ext uri="{FF2B5EF4-FFF2-40B4-BE49-F238E27FC236}">
                  <a16:creationId xmlns:a16="http://schemas.microsoft.com/office/drawing/2014/main" id="{D4D85B7E-6F62-46A1-A693-35A328D46DB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>
              <a:extLst>
                <a:ext uri="{FF2B5EF4-FFF2-40B4-BE49-F238E27FC236}">
                  <a16:creationId xmlns:a16="http://schemas.microsoft.com/office/drawing/2014/main" id="{F46F757B-9749-4CA0-940D-C7443D5597B5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7" name="Group 326">
            <a:extLst>
              <a:ext uri="{FF2B5EF4-FFF2-40B4-BE49-F238E27FC236}">
                <a16:creationId xmlns:a16="http://schemas.microsoft.com/office/drawing/2014/main" id="{196C9BE8-173C-4C6D-9D1F-3F8A6478363A}"/>
              </a:ext>
            </a:extLst>
          </p:cNvPr>
          <p:cNvGrpSpPr/>
          <p:nvPr/>
        </p:nvGrpSpPr>
        <p:grpSpPr>
          <a:xfrm>
            <a:off x="2781271" y="5814643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328" name="Oval 327">
              <a:extLst>
                <a:ext uri="{FF2B5EF4-FFF2-40B4-BE49-F238E27FC236}">
                  <a16:creationId xmlns:a16="http://schemas.microsoft.com/office/drawing/2014/main" id="{BF090516-75E7-4C61-92E8-2DE69FA7FE6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29" name="Straight Connector 328">
              <a:extLst>
                <a:ext uri="{FF2B5EF4-FFF2-40B4-BE49-F238E27FC236}">
                  <a16:creationId xmlns:a16="http://schemas.microsoft.com/office/drawing/2014/main" id="{0C17DA11-48A8-4989-B556-5A944B9F6E7C}"/>
                </a:ext>
              </a:extLst>
            </p:cNvPr>
            <p:cNvCxnSpPr>
              <a:cxnSpLocks/>
              <a:stCxn id="328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>
              <a:extLst>
                <a:ext uri="{FF2B5EF4-FFF2-40B4-BE49-F238E27FC236}">
                  <a16:creationId xmlns:a16="http://schemas.microsoft.com/office/drawing/2014/main" id="{380D47DC-F953-469F-BEE6-435E08C0B60A}"/>
                </a:ext>
              </a:extLst>
            </p:cNvPr>
            <p:cNvCxnSpPr>
              <a:cxnSpLocks/>
              <a:stCxn id="328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>
              <a:extLst>
                <a:ext uri="{FF2B5EF4-FFF2-40B4-BE49-F238E27FC236}">
                  <a16:creationId xmlns:a16="http://schemas.microsoft.com/office/drawing/2014/main" id="{8BA1F5E2-806C-4442-B485-957633C72E0C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>
              <a:extLst>
                <a:ext uri="{FF2B5EF4-FFF2-40B4-BE49-F238E27FC236}">
                  <a16:creationId xmlns:a16="http://schemas.microsoft.com/office/drawing/2014/main" id="{F5EF326E-3EF3-4B53-9763-A031CF5EB1EF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4" name="Group 333">
            <a:extLst>
              <a:ext uri="{FF2B5EF4-FFF2-40B4-BE49-F238E27FC236}">
                <a16:creationId xmlns:a16="http://schemas.microsoft.com/office/drawing/2014/main" id="{7C5E7BF2-9B96-4411-AF05-58A508D41592}"/>
              </a:ext>
            </a:extLst>
          </p:cNvPr>
          <p:cNvGrpSpPr/>
          <p:nvPr/>
        </p:nvGrpSpPr>
        <p:grpSpPr>
          <a:xfrm>
            <a:off x="3626723" y="5832417"/>
            <a:ext cx="181608" cy="136552"/>
            <a:chOff x="4239007" y="3755223"/>
            <a:chExt cx="181608" cy="136552"/>
          </a:xfrm>
          <a:solidFill>
            <a:schemeClr val="bg1"/>
          </a:solidFill>
        </p:grpSpPr>
        <p:grpSp>
          <p:nvGrpSpPr>
            <p:cNvPr id="335" name="Group 334">
              <a:extLst>
                <a:ext uri="{FF2B5EF4-FFF2-40B4-BE49-F238E27FC236}">
                  <a16:creationId xmlns:a16="http://schemas.microsoft.com/office/drawing/2014/main" id="{33E00387-F9A4-46AB-9452-BFEB17253FF0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  <a:grpFill/>
          </p:grpSpPr>
          <p:sp>
            <p:nvSpPr>
              <p:cNvPr id="338" name="Oval 337">
                <a:extLst>
                  <a:ext uri="{FF2B5EF4-FFF2-40B4-BE49-F238E27FC236}">
                    <a16:creationId xmlns:a16="http://schemas.microsoft.com/office/drawing/2014/main" id="{96AF7D89-8259-4591-AE3A-5465D92EF9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39" name="Straight Connector 338">
                <a:extLst>
                  <a:ext uri="{FF2B5EF4-FFF2-40B4-BE49-F238E27FC236}">
                    <a16:creationId xmlns:a16="http://schemas.microsoft.com/office/drawing/2014/main" id="{F30C69FE-CFAB-4177-8DAC-6E45D0413668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>
                <a:extLst>
                  <a:ext uri="{FF2B5EF4-FFF2-40B4-BE49-F238E27FC236}">
                    <a16:creationId xmlns:a16="http://schemas.microsoft.com/office/drawing/2014/main" id="{6AA1F758-F6B2-4359-8158-88D3C894FDE9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6" name="Straight Connector 335">
              <a:extLst>
                <a:ext uri="{FF2B5EF4-FFF2-40B4-BE49-F238E27FC236}">
                  <a16:creationId xmlns:a16="http://schemas.microsoft.com/office/drawing/2014/main" id="{BA4380A3-E211-4526-A4BE-B66C11F9CB8E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Connector 336">
              <a:extLst>
                <a:ext uri="{FF2B5EF4-FFF2-40B4-BE49-F238E27FC236}">
                  <a16:creationId xmlns:a16="http://schemas.microsoft.com/office/drawing/2014/main" id="{71872E15-CE8C-4BF0-AB4F-FAC3117F75D1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3" name="Oval 342">
            <a:extLst>
              <a:ext uri="{FF2B5EF4-FFF2-40B4-BE49-F238E27FC236}">
                <a16:creationId xmlns:a16="http://schemas.microsoft.com/office/drawing/2014/main" id="{FC9AF081-8FE7-4774-9079-F5F41FD6C286}"/>
              </a:ext>
            </a:extLst>
          </p:cNvPr>
          <p:cNvSpPr>
            <a:spLocks noChangeAspect="1"/>
          </p:cNvSpPr>
          <p:nvPr/>
        </p:nvSpPr>
        <p:spPr>
          <a:xfrm rot="5400000">
            <a:off x="552193" y="5846924"/>
            <a:ext cx="91440" cy="914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2DD75BA8-9888-4AB4-9D95-2AC44191FAC5}"/>
              </a:ext>
            </a:extLst>
          </p:cNvPr>
          <p:cNvGrpSpPr/>
          <p:nvPr/>
        </p:nvGrpSpPr>
        <p:grpSpPr>
          <a:xfrm rot="5400000">
            <a:off x="1175480" y="6456039"/>
            <a:ext cx="91440" cy="182880"/>
            <a:chOff x="1696599" y="2606497"/>
            <a:chExt cx="91440" cy="182880"/>
          </a:xfrm>
        </p:grpSpPr>
        <p:sp>
          <p:nvSpPr>
            <p:cNvPr id="345" name="Oval 344">
              <a:extLst>
                <a:ext uri="{FF2B5EF4-FFF2-40B4-BE49-F238E27FC236}">
                  <a16:creationId xmlns:a16="http://schemas.microsoft.com/office/drawing/2014/main" id="{1C068F7A-CAB4-4F81-9CF8-0944152035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6" name="Straight Connector 345">
              <a:extLst>
                <a:ext uri="{FF2B5EF4-FFF2-40B4-BE49-F238E27FC236}">
                  <a16:creationId xmlns:a16="http://schemas.microsoft.com/office/drawing/2014/main" id="{935AE356-96E6-400B-89E0-12F7E9BC1B2E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8" name="Oval 347">
            <a:extLst>
              <a:ext uri="{FF2B5EF4-FFF2-40B4-BE49-F238E27FC236}">
                <a16:creationId xmlns:a16="http://schemas.microsoft.com/office/drawing/2014/main" id="{4D4188D5-9FD8-4256-AD8E-5A552765FA04}"/>
              </a:ext>
            </a:extLst>
          </p:cNvPr>
          <p:cNvSpPr>
            <a:spLocks noChangeAspect="1"/>
          </p:cNvSpPr>
          <p:nvPr/>
        </p:nvSpPr>
        <p:spPr>
          <a:xfrm rot="5400000">
            <a:off x="547884" y="6499891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CCED2FEB-84B1-412E-9988-00F0AE445910}"/>
              </a:ext>
            </a:extLst>
          </p:cNvPr>
          <p:cNvGrpSpPr/>
          <p:nvPr/>
        </p:nvGrpSpPr>
        <p:grpSpPr>
          <a:xfrm rot="5400000">
            <a:off x="2078621" y="6452998"/>
            <a:ext cx="92112" cy="184555"/>
            <a:chOff x="1696599" y="2604822"/>
            <a:chExt cx="92112" cy="184555"/>
          </a:xfrm>
        </p:grpSpPr>
        <p:sp>
          <p:nvSpPr>
            <p:cNvPr id="351" name="Oval 350">
              <a:extLst>
                <a:ext uri="{FF2B5EF4-FFF2-40B4-BE49-F238E27FC236}">
                  <a16:creationId xmlns:a16="http://schemas.microsoft.com/office/drawing/2014/main" id="{84869073-4E9B-4FCE-A743-E66C02C0A75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2" name="Straight Connector 351">
              <a:extLst>
                <a:ext uri="{FF2B5EF4-FFF2-40B4-BE49-F238E27FC236}">
                  <a16:creationId xmlns:a16="http://schemas.microsoft.com/office/drawing/2014/main" id="{5DF22AD5-3AD1-4B96-94CA-0AE3283FA19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Straight Connector 352">
              <a:extLst>
                <a:ext uri="{FF2B5EF4-FFF2-40B4-BE49-F238E27FC236}">
                  <a16:creationId xmlns:a16="http://schemas.microsoft.com/office/drawing/2014/main" id="{830EEBA9-5602-44D2-98B3-474297160FD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4" name="Group 353">
            <a:extLst>
              <a:ext uri="{FF2B5EF4-FFF2-40B4-BE49-F238E27FC236}">
                <a16:creationId xmlns:a16="http://schemas.microsoft.com/office/drawing/2014/main" id="{20915F1D-DCE7-412D-B76B-0A213A02D60D}"/>
              </a:ext>
            </a:extLst>
          </p:cNvPr>
          <p:cNvGrpSpPr/>
          <p:nvPr/>
        </p:nvGrpSpPr>
        <p:grpSpPr>
          <a:xfrm>
            <a:off x="2783981" y="6466939"/>
            <a:ext cx="165949" cy="156001"/>
            <a:chOff x="2321442" y="4560245"/>
            <a:chExt cx="165949" cy="156001"/>
          </a:xfrm>
        </p:grpSpPr>
        <p:sp>
          <p:nvSpPr>
            <p:cNvPr id="355" name="Oval 354">
              <a:extLst>
                <a:ext uri="{FF2B5EF4-FFF2-40B4-BE49-F238E27FC236}">
                  <a16:creationId xmlns:a16="http://schemas.microsoft.com/office/drawing/2014/main" id="{77F4E637-C403-43EB-9995-BFD37487232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6" name="Straight Connector 355">
              <a:extLst>
                <a:ext uri="{FF2B5EF4-FFF2-40B4-BE49-F238E27FC236}">
                  <a16:creationId xmlns:a16="http://schemas.microsoft.com/office/drawing/2014/main" id="{F88F7C6A-29B8-4B02-84D4-B3AA5C355361}"/>
                </a:ext>
              </a:extLst>
            </p:cNvPr>
            <p:cNvCxnSpPr>
              <a:cxnSpLocks/>
              <a:stCxn id="355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>
              <a:extLst>
                <a:ext uri="{FF2B5EF4-FFF2-40B4-BE49-F238E27FC236}">
                  <a16:creationId xmlns:a16="http://schemas.microsoft.com/office/drawing/2014/main" id="{24F658A9-75C0-49ED-A678-A61EC6AB2F63}"/>
                </a:ext>
              </a:extLst>
            </p:cNvPr>
            <p:cNvCxnSpPr>
              <a:cxnSpLocks/>
              <a:stCxn id="355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Connector 357">
              <a:extLst>
                <a:ext uri="{FF2B5EF4-FFF2-40B4-BE49-F238E27FC236}">
                  <a16:creationId xmlns:a16="http://schemas.microsoft.com/office/drawing/2014/main" id="{4CB4A3FF-EACE-482B-BCB5-9BBB987A2D9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Connector 358">
              <a:extLst>
                <a:ext uri="{FF2B5EF4-FFF2-40B4-BE49-F238E27FC236}">
                  <a16:creationId xmlns:a16="http://schemas.microsoft.com/office/drawing/2014/main" id="{CFD3D1C0-ECA7-43F1-9EAF-E58D421FAF1D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0" name="Group 359">
            <a:extLst>
              <a:ext uri="{FF2B5EF4-FFF2-40B4-BE49-F238E27FC236}">
                <a16:creationId xmlns:a16="http://schemas.microsoft.com/office/drawing/2014/main" id="{4858C514-4103-4661-8D26-40BBE28F23F2}"/>
              </a:ext>
            </a:extLst>
          </p:cNvPr>
          <p:cNvGrpSpPr/>
          <p:nvPr/>
        </p:nvGrpSpPr>
        <p:grpSpPr>
          <a:xfrm>
            <a:off x="3631108" y="6487669"/>
            <a:ext cx="181608" cy="136552"/>
            <a:chOff x="4239007" y="3755223"/>
            <a:chExt cx="181608" cy="136552"/>
          </a:xfrm>
        </p:grpSpPr>
        <p:grpSp>
          <p:nvGrpSpPr>
            <p:cNvPr id="361" name="Group 360">
              <a:extLst>
                <a:ext uri="{FF2B5EF4-FFF2-40B4-BE49-F238E27FC236}">
                  <a16:creationId xmlns:a16="http://schemas.microsoft.com/office/drawing/2014/main" id="{8C13B8F4-E2CE-4F1B-A4C5-9B89A59462B9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</p:grpSpPr>
          <p:sp>
            <p:nvSpPr>
              <p:cNvPr id="364" name="Oval 363">
                <a:extLst>
                  <a:ext uri="{FF2B5EF4-FFF2-40B4-BE49-F238E27FC236}">
                    <a16:creationId xmlns:a16="http://schemas.microsoft.com/office/drawing/2014/main" id="{F0C26BFA-F61C-41D6-9803-1658968A205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65" name="Straight Connector 364">
                <a:extLst>
                  <a:ext uri="{FF2B5EF4-FFF2-40B4-BE49-F238E27FC236}">
                    <a16:creationId xmlns:a16="http://schemas.microsoft.com/office/drawing/2014/main" id="{85B8E7CD-4A07-420F-AA9C-8D98504976DB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Straight Connector 365">
                <a:extLst>
                  <a:ext uri="{FF2B5EF4-FFF2-40B4-BE49-F238E27FC236}">
                    <a16:creationId xmlns:a16="http://schemas.microsoft.com/office/drawing/2014/main" id="{2F68D025-5B72-42EB-BFDD-5035D0E3BEB9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2" name="Straight Connector 361">
              <a:extLst>
                <a:ext uri="{FF2B5EF4-FFF2-40B4-BE49-F238E27FC236}">
                  <a16:creationId xmlns:a16="http://schemas.microsoft.com/office/drawing/2014/main" id="{66768AF4-1C6E-43EF-88FA-84ACFF19CCA8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Straight Connector 362">
              <a:extLst>
                <a:ext uri="{FF2B5EF4-FFF2-40B4-BE49-F238E27FC236}">
                  <a16:creationId xmlns:a16="http://schemas.microsoft.com/office/drawing/2014/main" id="{46339183-8F80-4952-958B-A985C73B0C7A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065DC02-6818-4861-A319-8AFD8CFD1DAC}"/>
              </a:ext>
            </a:extLst>
          </p:cNvPr>
          <p:cNvGrpSpPr/>
          <p:nvPr/>
        </p:nvGrpSpPr>
        <p:grpSpPr>
          <a:xfrm>
            <a:off x="7911169" y="6210290"/>
            <a:ext cx="92112" cy="184555"/>
            <a:chOff x="1696599" y="2604822"/>
            <a:chExt cx="92112" cy="184555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411D676-6308-4869-B510-3E658A88A2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6CEFE97-AE8C-4E57-89DE-6D600E1849B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5906173-7F9C-4380-870E-078B65AB0AD6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E9DB956-3F2D-4D12-8FB5-CB148E2C9033}"/>
              </a:ext>
            </a:extLst>
          </p:cNvPr>
          <p:cNvGrpSpPr/>
          <p:nvPr/>
        </p:nvGrpSpPr>
        <p:grpSpPr>
          <a:xfrm>
            <a:off x="7905163" y="5608253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F198E5E-99B7-4F7F-A21C-EF998BA44AE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CA9056A-3C9F-4E9C-8FA1-BE3DC098096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AB160DF-9094-4684-AE3F-FF236702E15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2CD0D98-A57E-4BC2-9C1E-AA1C415432A7}"/>
              </a:ext>
            </a:extLst>
          </p:cNvPr>
          <p:cNvGrpSpPr/>
          <p:nvPr/>
        </p:nvGrpSpPr>
        <p:grpSpPr>
          <a:xfrm>
            <a:off x="8677042" y="6210209"/>
            <a:ext cx="92112" cy="184555"/>
            <a:chOff x="1696599" y="2604822"/>
            <a:chExt cx="92112" cy="184555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F274A32-84E7-456F-AC2F-72AB95E06F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0387801-60C2-47DE-8F69-D7C955497BE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A67D7B5-3CD3-462F-AC59-CB2C6348F4E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2C727C4-D14A-4400-A57B-6B05F50DED9D}"/>
              </a:ext>
            </a:extLst>
          </p:cNvPr>
          <p:cNvGrpSpPr/>
          <p:nvPr/>
        </p:nvGrpSpPr>
        <p:grpSpPr>
          <a:xfrm>
            <a:off x="9437261" y="6205363"/>
            <a:ext cx="92112" cy="184555"/>
            <a:chOff x="1696599" y="2604822"/>
            <a:chExt cx="92112" cy="184555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BE6FCF3-75ED-428A-A40A-AC989BFE45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3435842-3A4E-485A-A80B-E9777501B3F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299A864-6BF1-40B0-AEEE-FB8A2D3044F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7919C85-FCB7-4F34-B04A-8DC4981D7E21}"/>
              </a:ext>
            </a:extLst>
          </p:cNvPr>
          <p:cNvGrpSpPr/>
          <p:nvPr/>
        </p:nvGrpSpPr>
        <p:grpSpPr>
          <a:xfrm>
            <a:off x="10065284" y="6210711"/>
            <a:ext cx="92112" cy="184555"/>
            <a:chOff x="1696599" y="2604822"/>
            <a:chExt cx="92112" cy="184555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9DA557E-98CE-43F3-AE48-4410BFA3F5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A54BA03-3994-4EC4-BAF5-C4D9C3E9B00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77A63B1-350C-45EA-AF6B-FE92D728E64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7168728-15FB-40DD-AD81-973C7077DD17}"/>
              </a:ext>
            </a:extLst>
          </p:cNvPr>
          <p:cNvGrpSpPr/>
          <p:nvPr/>
        </p:nvGrpSpPr>
        <p:grpSpPr>
          <a:xfrm>
            <a:off x="8673553" y="5609928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30B6CC7-3E61-483E-BF7B-A7D5F55A21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B98BA55-FB13-448F-9F75-DCB2A26BE2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A2F3B66-E8D5-410D-89EB-2EC2A217EEB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56390D9-14BB-445C-8FC4-A68CA65A224C}"/>
              </a:ext>
            </a:extLst>
          </p:cNvPr>
          <p:cNvGrpSpPr/>
          <p:nvPr/>
        </p:nvGrpSpPr>
        <p:grpSpPr>
          <a:xfrm>
            <a:off x="9436376" y="5601219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0F1BC0E-D808-4B14-846C-83B426E199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5C12436-4BCF-4B26-BF35-99000D724A6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741719D-1F3E-4D81-83BD-93E427C5477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CC2A040-C5D0-4E25-A0C1-E1BCD0984956}"/>
              </a:ext>
            </a:extLst>
          </p:cNvPr>
          <p:cNvGrpSpPr/>
          <p:nvPr/>
        </p:nvGrpSpPr>
        <p:grpSpPr>
          <a:xfrm>
            <a:off x="10064984" y="560714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74466E4-2CBB-4094-81F4-46644837EC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7C752026-DC09-44A6-824D-3C5128C0A86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382E5350-670E-4F55-AF04-33C3AD7158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1A23735-1F00-44CF-B1CF-0AD3F9F74649}"/>
              </a:ext>
            </a:extLst>
          </p:cNvPr>
          <p:cNvGrpSpPr/>
          <p:nvPr/>
        </p:nvGrpSpPr>
        <p:grpSpPr>
          <a:xfrm>
            <a:off x="7909048" y="5008465"/>
            <a:ext cx="92112" cy="184555"/>
            <a:chOff x="1696599" y="2604822"/>
            <a:chExt cx="92112" cy="184555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022D9B7A-7B7A-4242-B5C6-56C909DA6A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7E3E1E8-8E3B-4B4E-997B-9B78F88833D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2EC13067-DD00-4752-A134-D9B7B99D0D1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181C051-CFFC-4894-BC40-E9F49FCD8C4D}"/>
              </a:ext>
            </a:extLst>
          </p:cNvPr>
          <p:cNvGrpSpPr/>
          <p:nvPr/>
        </p:nvGrpSpPr>
        <p:grpSpPr>
          <a:xfrm>
            <a:off x="8677300" y="5008465"/>
            <a:ext cx="92112" cy="184555"/>
            <a:chOff x="1696599" y="2604822"/>
            <a:chExt cx="92112" cy="184555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93045A19-2657-4CFF-A88C-3F1434B30B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12462845-08F2-458A-B76B-212AE52229F6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E5B76BD5-EC6B-439A-80A3-CF564BCE45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6DD63EDB-30BB-414A-8D0E-B0AF0762E75B}"/>
              </a:ext>
            </a:extLst>
          </p:cNvPr>
          <p:cNvGrpSpPr/>
          <p:nvPr/>
        </p:nvGrpSpPr>
        <p:grpSpPr>
          <a:xfrm>
            <a:off x="9436727" y="5001431"/>
            <a:ext cx="92112" cy="184555"/>
            <a:chOff x="1696599" y="2604822"/>
            <a:chExt cx="92112" cy="184555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C557523B-8742-4571-A171-56C22136BA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8A5ED32D-5BD4-4EA2-A05F-E437E827058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3AE8B592-352E-4D6C-A2CE-79D8678BD89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7CA0293-BD62-41FF-A141-62C05456CD57}"/>
              </a:ext>
            </a:extLst>
          </p:cNvPr>
          <p:cNvGrpSpPr/>
          <p:nvPr/>
        </p:nvGrpSpPr>
        <p:grpSpPr>
          <a:xfrm>
            <a:off x="10064612" y="5003102"/>
            <a:ext cx="92112" cy="184555"/>
            <a:chOff x="1696599" y="2604822"/>
            <a:chExt cx="92112" cy="184555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D86EE249-33B5-4AC6-848F-55CBB53700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B7C15C6D-8DC0-4F06-BDEF-70DFD5F5E60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21EABA4-2809-4997-AE37-ABE10B3EBD5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6514B54F-4914-4C80-BCF6-207C4A6405CA}"/>
              </a:ext>
            </a:extLst>
          </p:cNvPr>
          <p:cNvGrpSpPr/>
          <p:nvPr/>
        </p:nvGrpSpPr>
        <p:grpSpPr>
          <a:xfrm rot="10800000">
            <a:off x="7910347" y="439747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15E8838C-7950-4CF9-B629-0DAF2CB43F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D9C264C9-B1C2-4C7A-ADBC-32A23318BC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E5CD168F-1AF0-47C3-8479-D67DA21C8CB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232A6985-FABF-4560-BD24-AD67613F7214}"/>
              </a:ext>
            </a:extLst>
          </p:cNvPr>
          <p:cNvGrpSpPr/>
          <p:nvPr/>
        </p:nvGrpSpPr>
        <p:grpSpPr>
          <a:xfrm rot="10800000">
            <a:off x="8676554" y="439747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4483C1E8-2E50-4E68-9F78-AD1AA4D07C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F5B5B5F1-4863-4431-8EE7-60C9B4D67CA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31886D0E-E0E8-40F2-85BA-2B9500BE53C0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A5683167-B196-4B62-8C09-4399A170B291}"/>
              </a:ext>
            </a:extLst>
          </p:cNvPr>
          <p:cNvGrpSpPr/>
          <p:nvPr/>
        </p:nvGrpSpPr>
        <p:grpSpPr>
          <a:xfrm rot="10800000">
            <a:off x="9435892" y="439747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CD27E8C3-D261-4964-B2A6-2AA75CFE86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D3B9B068-73C0-4FBE-9A0C-8D8BBB25541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704AB4CF-5351-48F3-95F0-8A1DD19D311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C743EC42-7C65-4476-AAEF-BD7275CBEE2D}"/>
              </a:ext>
            </a:extLst>
          </p:cNvPr>
          <p:cNvGrpSpPr/>
          <p:nvPr/>
        </p:nvGrpSpPr>
        <p:grpSpPr>
          <a:xfrm rot="10800000">
            <a:off x="10066444" y="439745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489AD84A-78D0-43F1-BA98-AFB413C2A6B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051C1B7E-D9B2-474F-A888-CEF136C50BD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169F3A41-5283-42D2-ABD7-9DFDBC4220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8" name="TextBox 387">
            <a:extLst>
              <a:ext uri="{FF2B5EF4-FFF2-40B4-BE49-F238E27FC236}">
                <a16:creationId xmlns:a16="http://schemas.microsoft.com/office/drawing/2014/main" id="{76345492-35B2-4F0E-984F-B202C92A5B22}"/>
              </a:ext>
            </a:extLst>
          </p:cNvPr>
          <p:cNvSpPr txBox="1"/>
          <p:nvPr/>
        </p:nvSpPr>
        <p:spPr>
          <a:xfrm>
            <a:off x="5090904" y="235337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COLUMN LEFT</a:t>
            </a:r>
          </a:p>
        </p:txBody>
      </p:sp>
      <p:sp>
        <p:nvSpPr>
          <p:cNvPr id="342" name="TextBox 341">
            <a:extLst>
              <a:ext uri="{FF2B5EF4-FFF2-40B4-BE49-F238E27FC236}">
                <a16:creationId xmlns:a16="http://schemas.microsoft.com/office/drawing/2014/main" id="{D37ABB55-B6F8-4850-8574-047CC9ACE0B0}"/>
              </a:ext>
            </a:extLst>
          </p:cNvPr>
          <p:cNvSpPr txBox="1"/>
          <p:nvPr/>
        </p:nvSpPr>
        <p:spPr>
          <a:xfrm>
            <a:off x="6412630" y="4343169"/>
            <a:ext cx="13163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March</a:t>
            </a:r>
          </a:p>
        </p:txBody>
      </p:sp>
    </p:spTree>
    <p:extLst>
      <p:ext uri="{BB962C8B-B14F-4D97-AF65-F5344CB8AC3E}">
        <p14:creationId xmlns:p14="http://schemas.microsoft.com/office/powerpoint/2010/main" val="3823878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E27CF1-3974-4822-A8F1-45505C052ACB}"/>
              </a:ext>
            </a:extLst>
          </p:cNvPr>
          <p:cNvSpPr txBox="1"/>
          <p:nvPr/>
        </p:nvSpPr>
        <p:spPr>
          <a:xfrm>
            <a:off x="322170" y="5491605"/>
            <a:ext cx="548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LEFT</a:t>
            </a:r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2BF5A5D4-1D8D-4DD7-86AA-B0758B2FE28A}"/>
              </a:ext>
            </a:extLst>
          </p:cNvPr>
          <p:cNvSpPr txBox="1"/>
          <p:nvPr/>
        </p:nvSpPr>
        <p:spPr>
          <a:xfrm>
            <a:off x="325905" y="6103613"/>
            <a:ext cx="587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RIGHT</a:t>
            </a: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EA8E3C34-C6CD-4084-BAB8-231FE614F445}"/>
              </a:ext>
            </a:extLst>
          </p:cNvPr>
          <p:cNvSpPr txBox="1"/>
          <p:nvPr/>
        </p:nvSpPr>
        <p:spPr>
          <a:xfrm>
            <a:off x="784901" y="5497458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HALF STEP</a:t>
            </a:r>
          </a:p>
        </p:txBody>
      </p:sp>
      <p:sp>
        <p:nvSpPr>
          <p:cNvPr id="317" name="TextBox 316">
            <a:extLst>
              <a:ext uri="{FF2B5EF4-FFF2-40B4-BE49-F238E27FC236}">
                <a16:creationId xmlns:a16="http://schemas.microsoft.com/office/drawing/2014/main" id="{290A1406-0FF5-44AC-864F-9DD7B16578DD}"/>
              </a:ext>
            </a:extLst>
          </p:cNvPr>
          <p:cNvSpPr txBox="1"/>
          <p:nvPr/>
        </p:nvSpPr>
        <p:spPr>
          <a:xfrm>
            <a:off x="1694485" y="5490638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FULL STEP</a:t>
            </a:r>
          </a:p>
        </p:txBody>
      </p:sp>
      <p:sp>
        <p:nvSpPr>
          <p:cNvPr id="318" name="TextBox 317">
            <a:extLst>
              <a:ext uri="{FF2B5EF4-FFF2-40B4-BE49-F238E27FC236}">
                <a16:creationId xmlns:a16="http://schemas.microsoft.com/office/drawing/2014/main" id="{A71FB44E-316D-481A-A803-F56443BC45DB}"/>
              </a:ext>
            </a:extLst>
          </p:cNvPr>
          <p:cNvSpPr txBox="1"/>
          <p:nvPr/>
        </p:nvSpPr>
        <p:spPr>
          <a:xfrm>
            <a:off x="2458706" y="5496481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PIVOT 45⁰</a:t>
            </a:r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FCB451F9-D20A-4788-9F1E-719725209A04}"/>
              </a:ext>
            </a:extLst>
          </p:cNvPr>
          <p:cNvSpPr txBox="1"/>
          <p:nvPr/>
        </p:nvSpPr>
        <p:spPr>
          <a:xfrm>
            <a:off x="3281228" y="5489661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PIVOT 90⁰</a:t>
            </a:r>
          </a:p>
        </p:txBody>
      </p:sp>
      <p:grpSp>
        <p:nvGrpSpPr>
          <p:cNvPr id="320" name="Group 319">
            <a:extLst>
              <a:ext uri="{FF2B5EF4-FFF2-40B4-BE49-F238E27FC236}">
                <a16:creationId xmlns:a16="http://schemas.microsoft.com/office/drawing/2014/main" id="{02368C1F-B964-46CA-9D8F-A7801B0820E5}"/>
              </a:ext>
            </a:extLst>
          </p:cNvPr>
          <p:cNvGrpSpPr/>
          <p:nvPr/>
        </p:nvGrpSpPr>
        <p:grpSpPr>
          <a:xfrm rot="5400000">
            <a:off x="1175480" y="5801204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321" name="Straight Connector 320">
              <a:extLst>
                <a:ext uri="{FF2B5EF4-FFF2-40B4-BE49-F238E27FC236}">
                  <a16:creationId xmlns:a16="http://schemas.microsoft.com/office/drawing/2014/main" id="{3C852896-FAE7-417F-AA09-CA4694A5C806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2" name="Oval 321">
              <a:extLst>
                <a:ext uri="{FF2B5EF4-FFF2-40B4-BE49-F238E27FC236}">
                  <a16:creationId xmlns:a16="http://schemas.microsoft.com/office/drawing/2014/main" id="{ECE8E0C6-DCAF-4E7A-9F59-D098BB9A7C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3" name="Group 322">
            <a:extLst>
              <a:ext uri="{FF2B5EF4-FFF2-40B4-BE49-F238E27FC236}">
                <a16:creationId xmlns:a16="http://schemas.microsoft.com/office/drawing/2014/main" id="{550FF672-13A9-41CC-A863-22C14F5A72BF}"/>
              </a:ext>
            </a:extLst>
          </p:cNvPr>
          <p:cNvGrpSpPr/>
          <p:nvPr/>
        </p:nvGrpSpPr>
        <p:grpSpPr>
          <a:xfrm rot="5400000">
            <a:off x="2084728" y="580070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24" name="Oval 323">
              <a:extLst>
                <a:ext uri="{FF2B5EF4-FFF2-40B4-BE49-F238E27FC236}">
                  <a16:creationId xmlns:a16="http://schemas.microsoft.com/office/drawing/2014/main" id="{FE19085E-0999-4DEA-BA8F-6889AABE221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25" name="Straight Connector 324">
              <a:extLst>
                <a:ext uri="{FF2B5EF4-FFF2-40B4-BE49-F238E27FC236}">
                  <a16:creationId xmlns:a16="http://schemas.microsoft.com/office/drawing/2014/main" id="{D4D85B7E-6F62-46A1-A693-35A328D46DB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>
              <a:extLst>
                <a:ext uri="{FF2B5EF4-FFF2-40B4-BE49-F238E27FC236}">
                  <a16:creationId xmlns:a16="http://schemas.microsoft.com/office/drawing/2014/main" id="{F46F757B-9749-4CA0-940D-C7443D5597B5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7" name="Group 326">
            <a:extLst>
              <a:ext uri="{FF2B5EF4-FFF2-40B4-BE49-F238E27FC236}">
                <a16:creationId xmlns:a16="http://schemas.microsoft.com/office/drawing/2014/main" id="{196C9BE8-173C-4C6D-9D1F-3F8A6478363A}"/>
              </a:ext>
            </a:extLst>
          </p:cNvPr>
          <p:cNvGrpSpPr/>
          <p:nvPr/>
        </p:nvGrpSpPr>
        <p:grpSpPr>
          <a:xfrm>
            <a:off x="2781271" y="5814643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328" name="Oval 327">
              <a:extLst>
                <a:ext uri="{FF2B5EF4-FFF2-40B4-BE49-F238E27FC236}">
                  <a16:creationId xmlns:a16="http://schemas.microsoft.com/office/drawing/2014/main" id="{BF090516-75E7-4C61-92E8-2DE69FA7FE6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29" name="Straight Connector 328">
              <a:extLst>
                <a:ext uri="{FF2B5EF4-FFF2-40B4-BE49-F238E27FC236}">
                  <a16:creationId xmlns:a16="http://schemas.microsoft.com/office/drawing/2014/main" id="{0C17DA11-48A8-4989-B556-5A944B9F6E7C}"/>
                </a:ext>
              </a:extLst>
            </p:cNvPr>
            <p:cNvCxnSpPr>
              <a:cxnSpLocks/>
              <a:stCxn id="328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>
              <a:extLst>
                <a:ext uri="{FF2B5EF4-FFF2-40B4-BE49-F238E27FC236}">
                  <a16:creationId xmlns:a16="http://schemas.microsoft.com/office/drawing/2014/main" id="{380D47DC-F953-469F-BEE6-435E08C0B60A}"/>
                </a:ext>
              </a:extLst>
            </p:cNvPr>
            <p:cNvCxnSpPr>
              <a:cxnSpLocks/>
              <a:stCxn id="328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>
              <a:extLst>
                <a:ext uri="{FF2B5EF4-FFF2-40B4-BE49-F238E27FC236}">
                  <a16:creationId xmlns:a16="http://schemas.microsoft.com/office/drawing/2014/main" id="{8BA1F5E2-806C-4442-B485-957633C72E0C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>
              <a:extLst>
                <a:ext uri="{FF2B5EF4-FFF2-40B4-BE49-F238E27FC236}">
                  <a16:creationId xmlns:a16="http://schemas.microsoft.com/office/drawing/2014/main" id="{F5EF326E-3EF3-4B53-9763-A031CF5EB1EF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4" name="Group 333">
            <a:extLst>
              <a:ext uri="{FF2B5EF4-FFF2-40B4-BE49-F238E27FC236}">
                <a16:creationId xmlns:a16="http://schemas.microsoft.com/office/drawing/2014/main" id="{7C5E7BF2-9B96-4411-AF05-58A508D41592}"/>
              </a:ext>
            </a:extLst>
          </p:cNvPr>
          <p:cNvGrpSpPr/>
          <p:nvPr/>
        </p:nvGrpSpPr>
        <p:grpSpPr>
          <a:xfrm>
            <a:off x="3626723" y="5832417"/>
            <a:ext cx="181608" cy="136552"/>
            <a:chOff x="4239007" y="3755223"/>
            <a:chExt cx="181608" cy="136552"/>
          </a:xfrm>
          <a:solidFill>
            <a:schemeClr val="bg1"/>
          </a:solidFill>
        </p:grpSpPr>
        <p:grpSp>
          <p:nvGrpSpPr>
            <p:cNvPr id="335" name="Group 334">
              <a:extLst>
                <a:ext uri="{FF2B5EF4-FFF2-40B4-BE49-F238E27FC236}">
                  <a16:creationId xmlns:a16="http://schemas.microsoft.com/office/drawing/2014/main" id="{33E00387-F9A4-46AB-9452-BFEB17253FF0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  <a:grpFill/>
          </p:grpSpPr>
          <p:sp>
            <p:nvSpPr>
              <p:cNvPr id="338" name="Oval 337">
                <a:extLst>
                  <a:ext uri="{FF2B5EF4-FFF2-40B4-BE49-F238E27FC236}">
                    <a16:creationId xmlns:a16="http://schemas.microsoft.com/office/drawing/2014/main" id="{96AF7D89-8259-4591-AE3A-5465D92EF9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39" name="Straight Connector 338">
                <a:extLst>
                  <a:ext uri="{FF2B5EF4-FFF2-40B4-BE49-F238E27FC236}">
                    <a16:creationId xmlns:a16="http://schemas.microsoft.com/office/drawing/2014/main" id="{F30C69FE-CFAB-4177-8DAC-6E45D0413668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>
                <a:extLst>
                  <a:ext uri="{FF2B5EF4-FFF2-40B4-BE49-F238E27FC236}">
                    <a16:creationId xmlns:a16="http://schemas.microsoft.com/office/drawing/2014/main" id="{6AA1F758-F6B2-4359-8158-88D3C894FDE9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6" name="Straight Connector 335">
              <a:extLst>
                <a:ext uri="{FF2B5EF4-FFF2-40B4-BE49-F238E27FC236}">
                  <a16:creationId xmlns:a16="http://schemas.microsoft.com/office/drawing/2014/main" id="{BA4380A3-E211-4526-A4BE-B66C11F9CB8E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Connector 336">
              <a:extLst>
                <a:ext uri="{FF2B5EF4-FFF2-40B4-BE49-F238E27FC236}">
                  <a16:creationId xmlns:a16="http://schemas.microsoft.com/office/drawing/2014/main" id="{71872E15-CE8C-4BF0-AB4F-FAC3117F75D1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3" name="Oval 342">
            <a:extLst>
              <a:ext uri="{FF2B5EF4-FFF2-40B4-BE49-F238E27FC236}">
                <a16:creationId xmlns:a16="http://schemas.microsoft.com/office/drawing/2014/main" id="{FC9AF081-8FE7-4774-9079-F5F41FD6C286}"/>
              </a:ext>
            </a:extLst>
          </p:cNvPr>
          <p:cNvSpPr>
            <a:spLocks noChangeAspect="1"/>
          </p:cNvSpPr>
          <p:nvPr/>
        </p:nvSpPr>
        <p:spPr>
          <a:xfrm rot="5400000">
            <a:off x="552193" y="5846924"/>
            <a:ext cx="91440" cy="914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2DD75BA8-9888-4AB4-9D95-2AC44191FAC5}"/>
              </a:ext>
            </a:extLst>
          </p:cNvPr>
          <p:cNvGrpSpPr/>
          <p:nvPr/>
        </p:nvGrpSpPr>
        <p:grpSpPr>
          <a:xfrm rot="5400000">
            <a:off x="1175480" y="6456039"/>
            <a:ext cx="91440" cy="182880"/>
            <a:chOff x="1696599" y="2606497"/>
            <a:chExt cx="91440" cy="182880"/>
          </a:xfrm>
        </p:grpSpPr>
        <p:sp>
          <p:nvSpPr>
            <p:cNvPr id="345" name="Oval 344">
              <a:extLst>
                <a:ext uri="{FF2B5EF4-FFF2-40B4-BE49-F238E27FC236}">
                  <a16:creationId xmlns:a16="http://schemas.microsoft.com/office/drawing/2014/main" id="{1C068F7A-CAB4-4F81-9CF8-0944152035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6" name="Straight Connector 345">
              <a:extLst>
                <a:ext uri="{FF2B5EF4-FFF2-40B4-BE49-F238E27FC236}">
                  <a16:creationId xmlns:a16="http://schemas.microsoft.com/office/drawing/2014/main" id="{935AE356-96E6-400B-89E0-12F7E9BC1B2E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8" name="Oval 347">
            <a:extLst>
              <a:ext uri="{FF2B5EF4-FFF2-40B4-BE49-F238E27FC236}">
                <a16:creationId xmlns:a16="http://schemas.microsoft.com/office/drawing/2014/main" id="{4D4188D5-9FD8-4256-AD8E-5A552765FA04}"/>
              </a:ext>
            </a:extLst>
          </p:cNvPr>
          <p:cNvSpPr>
            <a:spLocks noChangeAspect="1"/>
          </p:cNvSpPr>
          <p:nvPr/>
        </p:nvSpPr>
        <p:spPr>
          <a:xfrm rot="5400000">
            <a:off x="547884" y="6499891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CCED2FEB-84B1-412E-9988-00F0AE445910}"/>
              </a:ext>
            </a:extLst>
          </p:cNvPr>
          <p:cNvGrpSpPr/>
          <p:nvPr/>
        </p:nvGrpSpPr>
        <p:grpSpPr>
          <a:xfrm rot="5400000">
            <a:off x="2078621" y="6452998"/>
            <a:ext cx="92112" cy="184555"/>
            <a:chOff x="1696599" y="2604822"/>
            <a:chExt cx="92112" cy="184555"/>
          </a:xfrm>
        </p:grpSpPr>
        <p:sp>
          <p:nvSpPr>
            <p:cNvPr id="351" name="Oval 350">
              <a:extLst>
                <a:ext uri="{FF2B5EF4-FFF2-40B4-BE49-F238E27FC236}">
                  <a16:creationId xmlns:a16="http://schemas.microsoft.com/office/drawing/2014/main" id="{84869073-4E9B-4FCE-A743-E66C02C0A75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2" name="Straight Connector 351">
              <a:extLst>
                <a:ext uri="{FF2B5EF4-FFF2-40B4-BE49-F238E27FC236}">
                  <a16:creationId xmlns:a16="http://schemas.microsoft.com/office/drawing/2014/main" id="{5DF22AD5-3AD1-4B96-94CA-0AE3283FA19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Straight Connector 352">
              <a:extLst>
                <a:ext uri="{FF2B5EF4-FFF2-40B4-BE49-F238E27FC236}">
                  <a16:creationId xmlns:a16="http://schemas.microsoft.com/office/drawing/2014/main" id="{830EEBA9-5602-44D2-98B3-474297160FD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4" name="Group 353">
            <a:extLst>
              <a:ext uri="{FF2B5EF4-FFF2-40B4-BE49-F238E27FC236}">
                <a16:creationId xmlns:a16="http://schemas.microsoft.com/office/drawing/2014/main" id="{20915F1D-DCE7-412D-B76B-0A213A02D60D}"/>
              </a:ext>
            </a:extLst>
          </p:cNvPr>
          <p:cNvGrpSpPr/>
          <p:nvPr/>
        </p:nvGrpSpPr>
        <p:grpSpPr>
          <a:xfrm>
            <a:off x="2783981" y="6466939"/>
            <a:ext cx="165949" cy="156001"/>
            <a:chOff x="2321442" y="4560245"/>
            <a:chExt cx="165949" cy="156001"/>
          </a:xfrm>
        </p:grpSpPr>
        <p:sp>
          <p:nvSpPr>
            <p:cNvPr id="355" name="Oval 354">
              <a:extLst>
                <a:ext uri="{FF2B5EF4-FFF2-40B4-BE49-F238E27FC236}">
                  <a16:creationId xmlns:a16="http://schemas.microsoft.com/office/drawing/2014/main" id="{77F4E637-C403-43EB-9995-BFD37487232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6" name="Straight Connector 355">
              <a:extLst>
                <a:ext uri="{FF2B5EF4-FFF2-40B4-BE49-F238E27FC236}">
                  <a16:creationId xmlns:a16="http://schemas.microsoft.com/office/drawing/2014/main" id="{F88F7C6A-29B8-4B02-84D4-B3AA5C355361}"/>
                </a:ext>
              </a:extLst>
            </p:cNvPr>
            <p:cNvCxnSpPr>
              <a:cxnSpLocks/>
              <a:stCxn id="355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>
              <a:extLst>
                <a:ext uri="{FF2B5EF4-FFF2-40B4-BE49-F238E27FC236}">
                  <a16:creationId xmlns:a16="http://schemas.microsoft.com/office/drawing/2014/main" id="{24F658A9-75C0-49ED-A678-A61EC6AB2F63}"/>
                </a:ext>
              </a:extLst>
            </p:cNvPr>
            <p:cNvCxnSpPr>
              <a:cxnSpLocks/>
              <a:stCxn id="355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Connector 357">
              <a:extLst>
                <a:ext uri="{FF2B5EF4-FFF2-40B4-BE49-F238E27FC236}">
                  <a16:creationId xmlns:a16="http://schemas.microsoft.com/office/drawing/2014/main" id="{4CB4A3FF-EACE-482B-BCB5-9BBB987A2D9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Connector 358">
              <a:extLst>
                <a:ext uri="{FF2B5EF4-FFF2-40B4-BE49-F238E27FC236}">
                  <a16:creationId xmlns:a16="http://schemas.microsoft.com/office/drawing/2014/main" id="{CFD3D1C0-ECA7-43F1-9EAF-E58D421FAF1D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0" name="Group 359">
            <a:extLst>
              <a:ext uri="{FF2B5EF4-FFF2-40B4-BE49-F238E27FC236}">
                <a16:creationId xmlns:a16="http://schemas.microsoft.com/office/drawing/2014/main" id="{4858C514-4103-4661-8D26-40BBE28F23F2}"/>
              </a:ext>
            </a:extLst>
          </p:cNvPr>
          <p:cNvGrpSpPr/>
          <p:nvPr/>
        </p:nvGrpSpPr>
        <p:grpSpPr>
          <a:xfrm>
            <a:off x="3631108" y="6487669"/>
            <a:ext cx="181608" cy="136552"/>
            <a:chOff x="4239007" y="3755223"/>
            <a:chExt cx="181608" cy="136552"/>
          </a:xfrm>
        </p:grpSpPr>
        <p:grpSp>
          <p:nvGrpSpPr>
            <p:cNvPr id="361" name="Group 360">
              <a:extLst>
                <a:ext uri="{FF2B5EF4-FFF2-40B4-BE49-F238E27FC236}">
                  <a16:creationId xmlns:a16="http://schemas.microsoft.com/office/drawing/2014/main" id="{8C13B8F4-E2CE-4F1B-A4C5-9B89A59462B9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</p:grpSpPr>
          <p:sp>
            <p:nvSpPr>
              <p:cNvPr id="364" name="Oval 363">
                <a:extLst>
                  <a:ext uri="{FF2B5EF4-FFF2-40B4-BE49-F238E27FC236}">
                    <a16:creationId xmlns:a16="http://schemas.microsoft.com/office/drawing/2014/main" id="{F0C26BFA-F61C-41D6-9803-1658968A205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65" name="Straight Connector 364">
                <a:extLst>
                  <a:ext uri="{FF2B5EF4-FFF2-40B4-BE49-F238E27FC236}">
                    <a16:creationId xmlns:a16="http://schemas.microsoft.com/office/drawing/2014/main" id="{85B8E7CD-4A07-420F-AA9C-8D98504976DB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Straight Connector 365">
                <a:extLst>
                  <a:ext uri="{FF2B5EF4-FFF2-40B4-BE49-F238E27FC236}">
                    <a16:creationId xmlns:a16="http://schemas.microsoft.com/office/drawing/2014/main" id="{2F68D025-5B72-42EB-BFDD-5035D0E3BEB9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2" name="Straight Connector 361">
              <a:extLst>
                <a:ext uri="{FF2B5EF4-FFF2-40B4-BE49-F238E27FC236}">
                  <a16:creationId xmlns:a16="http://schemas.microsoft.com/office/drawing/2014/main" id="{66768AF4-1C6E-43EF-88FA-84ACFF19CCA8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Straight Connector 362">
              <a:extLst>
                <a:ext uri="{FF2B5EF4-FFF2-40B4-BE49-F238E27FC236}">
                  <a16:creationId xmlns:a16="http://schemas.microsoft.com/office/drawing/2014/main" id="{46339183-8F80-4952-958B-A985C73B0C7A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065DC02-6818-4861-A319-8AFD8CFD1DAC}"/>
              </a:ext>
            </a:extLst>
          </p:cNvPr>
          <p:cNvGrpSpPr/>
          <p:nvPr/>
        </p:nvGrpSpPr>
        <p:grpSpPr>
          <a:xfrm>
            <a:off x="7911169" y="6210290"/>
            <a:ext cx="92112" cy="184555"/>
            <a:chOff x="1696599" y="2604822"/>
            <a:chExt cx="92112" cy="184555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411D676-6308-4869-B510-3E658A88A2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6CEFE97-AE8C-4E57-89DE-6D600E1849B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5906173-7F9C-4380-870E-078B65AB0AD6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E9DB956-3F2D-4D12-8FB5-CB148E2C9033}"/>
              </a:ext>
            </a:extLst>
          </p:cNvPr>
          <p:cNvGrpSpPr/>
          <p:nvPr/>
        </p:nvGrpSpPr>
        <p:grpSpPr>
          <a:xfrm>
            <a:off x="7905163" y="5608253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F198E5E-99B7-4F7F-A21C-EF998BA44AE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CA9056A-3C9F-4E9C-8FA1-BE3DC098096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AB160DF-9094-4684-AE3F-FF236702E15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2CD0D98-A57E-4BC2-9C1E-AA1C415432A7}"/>
              </a:ext>
            </a:extLst>
          </p:cNvPr>
          <p:cNvGrpSpPr/>
          <p:nvPr/>
        </p:nvGrpSpPr>
        <p:grpSpPr>
          <a:xfrm>
            <a:off x="8677042" y="6210209"/>
            <a:ext cx="92112" cy="184555"/>
            <a:chOff x="1696599" y="2604822"/>
            <a:chExt cx="92112" cy="184555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F274A32-84E7-456F-AC2F-72AB95E06F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0387801-60C2-47DE-8F69-D7C955497BE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A67D7B5-3CD3-462F-AC59-CB2C6348F4E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2C727C4-D14A-4400-A57B-6B05F50DED9D}"/>
              </a:ext>
            </a:extLst>
          </p:cNvPr>
          <p:cNvGrpSpPr/>
          <p:nvPr/>
        </p:nvGrpSpPr>
        <p:grpSpPr>
          <a:xfrm>
            <a:off x="9437261" y="6205363"/>
            <a:ext cx="92112" cy="184555"/>
            <a:chOff x="1696599" y="2604822"/>
            <a:chExt cx="92112" cy="184555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BE6FCF3-75ED-428A-A40A-AC989BFE45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3435842-3A4E-485A-A80B-E9777501B3F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299A864-6BF1-40B0-AEEE-FB8A2D3044F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7919C85-FCB7-4F34-B04A-8DC4981D7E21}"/>
              </a:ext>
            </a:extLst>
          </p:cNvPr>
          <p:cNvGrpSpPr/>
          <p:nvPr/>
        </p:nvGrpSpPr>
        <p:grpSpPr>
          <a:xfrm>
            <a:off x="10065284" y="6210711"/>
            <a:ext cx="92112" cy="184555"/>
            <a:chOff x="1696599" y="2604822"/>
            <a:chExt cx="92112" cy="184555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9DA557E-98CE-43F3-AE48-4410BFA3F5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A54BA03-3994-4EC4-BAF5-C4D9C3E9B00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77A63B1-350C-45EA-AF6B-FE92D728E64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7168728-15FB-40DD-AD81-973C7077DD17}"/>
              </a:ext>
            </a:extLst>
          </p:cNvPr>
          <p:cNvGrpSpPr/>
          <p:nvPr/>
        </p:nvGrpSpPr>
        <p:grpSpPr>
          <a:xfrm>
            <a:off x="8673553" y="5609928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30B6CC7-3E61-483E-BF7B-A7D5F55A21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B98BA55-FB13-448F-9F75-DCB2A26BE2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A2F3B66-E8D5-410D-89EB-2EC2A217EEB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56390D9-14BB-445C-8FC4-A68CA65A224C}"/>
              </a:ext>
            </a:extLst>
          </p:cNvPr>
          <p:cNvGrpSpPr/>
          <p:nvPr/>
        </p:nvGrpSpPr>
        <p:grpSpPr>
          <a:xfrm>
            <a:off x="9436376" y="5601219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0F1BC0E-D808-4B14-846C-83B426E199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5C12436-4BCF-4B26-BF35-99000D724A6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741719D-1F3E-4D81-83BD-93E427C5477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CC2A040-C5D0-4E25-A0C1-E1BCD0984956}"/>
              </a:ext>
            </a:extLst>
          </p:cNvPr>
          <p:cNvGrpSpPr/>
          <p:nvPr/>
        </p:nvGrpSpPr>
        <p:grpSpPr>
          <a:xfrm>
            <a:off x="10064984" y="560714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74466E4-2CBB-4094-81F4-46644837EC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7C752026-DC09-44A6-824D-3C5128C0A86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382E5350-670E-4F55-AF04-33C3AD7158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1A23735-1F00-44CF-B1CF-0AD3F9F74649}"/>
              </a:ext>
            </a:extLst>
          </p:cNvPr>
          <p:cNvGrpSpPr/>
          <p:nvPr/>
        </p:nvGrpSpPr>
        <p:grpSpPr>
          <a:xfrm>
            <a:off x="7909048" y="5008465"/>
            <a:ext cx="92112" cy="184555"/>
            <a:chOff x="1696599" y="2604822"/>
            <a:chExt cx="92112" cy="184555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022D9B7A-7B7A-4242-B5C6-56C909DA6A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7E3E1E8-8E3B-4B4E-997B-9B78F88833D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2EC13067-DD00-4752-A134-D9B7B99D0D1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181C051-CFFC-4894-BC40-E9F49FCD8C4D}"/>
              </a:ext>
            </a:extLst>
          </p:cNvPr>
          <p:cNvGrpSpPr/>
          <p:nvPr/>
        </p:nvGrpSpPr>
        <p:grpSpPr>
          <a:xfrm>
            <a:off x="8677300" y="5008465"/>
            <a:ext cx="92112" cy="184555"/>
            <a:chOff x="1696599" y="2604822"/>
            <a:chExt cx="92112" cy="184555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93045A19-2657-4CFF-A88C-3F1434B30B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12462845-08F2-458A-B76B-212AE52229F6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E5B76BD5-EC6B-439A-80A3-CF564BCE45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6DD63EDB-30BB-414A-8D0E-B0AF0762E75B}"/>
              </a:ext>
            </a:extLst>
          </p:cNvPr>
          <p:cNvGrpSpPr/>
          <p:nvPr/>
        </p:nvGrpSpPr>
        <p:grpSpPr>
          <a:xfrm>
            <a:off x="9436727" y="5001431"/>
            <a:ext cx="92112" cy="184555"/>
            <a:chOff x="1696599" y="2604822"/>
            <a:chExt cx="92112" cy="184555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C557523B-8742-4571-A171-56C22136BA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8A5ED32D-5BD4-4EA2-A05F-E437E827058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3AE8B592-352E-4D6C-A2CE-79D8678BD89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7CA0293-BD62-41FF-A141-62C05456CD57}"/>
              </a:ext>
            </a:extLst>
          </p:cNvPr>
          <p:cNvGrpSpPr/>
          <p:nvPr/>
        </p:nvGrpSpPr>
        <p:grpSpPr>
          <a:xfrm>
            <a:off x="10064612" y="5003102"/>
            <a:ext cx="92112" cy="184555"/>
            <a:chOff x="1696599" y="2604822"/>
            <a:chExt cx="92112" cy="184555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D86EE249-33B5-4AC6-848F-55CBB53700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B7C15C6D-8DC0-4F06-BDEF-70DFD5F5E60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21EABA4-2809-4997-AE37-ABE10B3EBD5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3DD864B-9772-4246-8B42-18CB03A2B718}"/>
              </a:ext>
            </a:extLst>
          </p:cNvPr>
          <p:cNvGrpSpPr/>
          <p:nvPr/>
        </p:nvGrpSpPr>
        <p:grpSpPr>
          <a:xfrm rot="5400000">
            <a:off x="7841524" y="3811942"/>
            <a:ext cx="181608" cy="136552"/>
            <a:chOff x="4239007" y="3755223"/>
            <a:chExt cx="181608" cy="136552"/>
          </a:xfrm>
          <a:solidFill>
            <a:schemeClr val="tx1"/>
          </a:solidFill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3918E800-ED57-4D59-8562-DDDBBE609369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  <a:grpFill/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176F70F8-0CEB-4103-84DE-99FD88DE9C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94A3AB30-12F8-411C-A954-5A96B67B30C4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48E48758-CB8B-417C-A799-7F91957DF3EB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FCC97719-1805-4313-81AC-E1AEA3CE9BD6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1462BCCB-2155-4754-9131-6C90E4449989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0BB4D0A-BDDD-40B3-931F-5CFD840330F7}"/>
              </a:ext>
            </a:extLst>
          </p:cNvPr>
          <p:cNvGrpSpPr/>
          <p:nvPr/>
        </p:nvGrpSpPr>
        <p:grpSpPr>
          <a:xfrm rot="5400000">
            <a:off x="8587687" y="3806310"/>
            <a:ext cx="185759" cy="158037"/>
            <a:chOff x="3340443" y="3523256"/>
            <a:chExt cx="185759" cy="158037"/>
          </a:xfrm>
          <a:solidFill>
            <a:schemeClr val="tx1"/>
          </a:solidFill>
        </p:grpSpPr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60472DD8-3479-4BFE-B169-8353F3C547BD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C1A46261-90EB-46EF-9965-6D4B72FE49FD}"/>
                </a:ext>
              </a:extLst>
            </p:cNvPr>
            <p:cNvCxnSpPr>
              <a:cxnSpLocks/>
              <a:stCxn id="124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11ED1095-D304-4AC6-9686-9F1BAA779A0C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D85CD12E-BF4A-43B6-B675-A35C6C2E4BF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9D1D1B1B-6F30-4B40-97B1-0672F157187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3629D799-6073-41E4-B50B-4E5E6ABB447C}"/>
              </a:ext>
            </a:extLst>
          </p:cNvPr>
          <p:cNvGrpSpPr/>
          <p:nvPr/>
        </p:nvGrpSpPr>
        <p:grpSpPr>
          <a:xfrm rot="5400000">
            <a:off x="9986104" y="3803917"/>
            <a:ext cx="185759" cy="158037"/>
            <a:chOff x="3340443" y="3523256"/>
            <a:chExt cx="185759" cy="158037"/>
          </a:xfrm>
          <a:solidFill>
            <a:schemeClr val="tx1"/>
          </a:solidFill>
        </p:grpSpPr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C15DB917-CFC5-4FA8-BCDB-1B9A6461C43C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68C56584-6202-4DA7-B844-E85BD8A4AE6F}"/>
                </a:ext>
              </a:extLst>
            </p:cNvPr>
            <p:cNvCxnSpPr>
              <a:cxnSpLocks/>
              <a:stCxn id="15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CA7B8D7C-8B85-450D-97B7-2FDCCCA7C365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75FC5DB3-3522-4DE0-B711-495F4223AFD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D838FF8D-C610-417D-8C37-28E5D79D151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AAD201BB-5F2F-4D80-93A4-E836330BA615}"/>
              </a:ext>
            </a:extLst>
          </p:cNvPr>
          <p:cNvGrpSpPr/>
          <p:nvPr/>
        </p:nvGrpSpPr>
        <p:grpSpPr>
          <a:xfrm rot="5400000">
            <a:off x="9347545" y="3807962"/>
            <a:ext cx="185759" cy="158037"/>
            <a:chOff x="3340443" y="3523256"/>
            <a:chExt cx="185759" cy="158037"/>
          </a:xfrm>
          <a:solidFill>
            <a:schemeClr val="tx1"/>
          </a:solidFill>
        </p:grpSpPr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A594549D-24B9-456B-9BF2-3EEB7F29E2E9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53D5922B-6F83-4989-B0CA-9EA7C98D6D11}"/>
                </a:ext>
              </a:extLst>
            </p:cNvPr>
            <p:cNvCxnSpPr>
              <a:cxnSpLocks/>
              <a:stCxn id="16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721FF823-5F8A-4318-853E-E03B3DB91258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F5513B2A-232C-4B0E-8AD0-CF738878768A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C86814A7-045C-4FAC-9599-674399FE362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6514B54F-4914-4C80-BCF6-207C4A6405CA}"/>
              </a:ext>
            </a:extLst>
          </p:cNvPr>
          <p:cNvGrpSpPr/>
          <p:nvPr/>
        </p:nvGrpSpPr>
        <p:grpSpPr>
          <a:xfrm rot="10800000">
            <a:off x="7910347" y="439747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15E8838C-7950-4CF9-B629-0DAF2CB43F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D9C264C9-B1C2-4C7A-ADBC-32A23318BC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E5CD168F-1AF0-47C3-8479-D67DA21C8CB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232A6985-FABF-4560-BD24-AD67613F7214}"/>
              </a:ext>
            </a:extLst>
          </p:cNvPr>
          <p:cNvGrpSpPr/>
          <p:nvPr/>
        </p:nvGrpSpPr>
        <p:grpSpPr>
          <a:xfrm rot="10800000">
            <a:off x="8676554" y="439747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4483C1E8-2E50-4E68-9F78-AD1AA4D07C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F5B5B5F1-4863-4431-8EE7-60C9B4D67CA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31886D0E-E0E8-40F2-85BA-2B9500BE53C0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A5683167-B196-4B62-8C09-4399A170B291}"/>
              </a:ext>
            </a:extLst>
          </p:cNvPr>
          <p:cNvGrpSpPr/>
          <p:nvPr/>
        </p:nvGrpSpPr>
        <p:grpSpPr>
          <a:xfrm rot="10800000">
            <a:off x="9435892" y="439747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CD27E8C3-D261-4964-B2A6-2AA75CFE86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D3B9B068-73C0-4FBE-9A0C-8D8BBB25541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704AB4CF-5351-48F3-95F0-8A1DD19D311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C743EC42-7C65-4476-AAEF-BD7275CBEE2D}"/>
              </a:ext>
            </a:extLst>
          </p:cNvPr>
          <p:cNvGrpSpPr/>
          <p:nvPr/>
        </p:nvGrpSpPr>
        <p:grpSpPr>
          <a:xfrm rot="10800000">
            <a:off x="10066444" y="439745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489AD84A-78D0-43F1-BA98-AFB413C2A6B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051C1B7E-D9B2-474F-A888-CEF136C50BD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169F3A41-5283-42D2-ABD7-9DFDBC4220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8" name="TextBox 387">
            <a:extLst>
              <a:ext uri="{FF2B5EF4-FFF2-40B4-BE49-F238E27FC236}">
                <a16:creationId xmlns:a16="http://schemas.microsoft.com/office/drawing/2014/main" id="{76345492-35B2-4F0E-984F-B202C92A5B22}"/>
              </a:ext>
            </a:extLst>
          </p:cNvPr>
          <p:cNvSpPr txBox="1"/>
          <p:nvPr/>
        </p:nvSpPr>
        <p:spPr>
          <a:xfrm>
            <a:off x="5090904" y="235337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COLUMN LEFT</a:t>
            </a:r>
          </a:p>
        </p:txBody>
      </p:sp>
      <p:sp>
        <p:nvSpPr>
          <p:cNvPr id="3" name="Arrow: Bent 2">
            <a:extLst>
              <a:ext uri="{FF2B5EF4-FFF2-40B4-BE49-F238E27FC236}">
                <a16:creationId xmlns:a16="http://schemas.microsoft.com/office/drawing/2014/main" id="{381788A8-A015-4531-90EB-058CC2013798}"/>
              </a:ext>
            </a:extLst>
          </p:cNvPr>
          <p:cNvSpPr/>
          <p:nvPr/>
        </p:nvSpPr>
        <p:spPr>
          <a:xfrm flipH="1">
            <a:off x="6886165" y="4078543"/>
            <a:ext cx="842698" cy="815009"/>
          </a:xfrm>
          <a:prstGeom prst="bentArrow">
            <a:avLst>
              <a:gd name="adj1" fmla="val 25000"/>
              <a:gd name="adj2" fmla="val 23571"/>
              <a:gd name="adj3" fmla="val 25000"/>
              <a:gd name="adj4" fmla="val 4375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211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E27CF1-3974-4822-A8F1-45505C052ACB}"/>
              </a:ext>
            </a:extLst>
          </p:cNvPr>
          <p:cNvSpPr txBox="1"/>
          <p:nvPr/>
        </p:nvSpPr>
        <p:spPr>
          <a:xfrm>
            <a:off x="322170" y="5491605"/>
            <a:ext cx="548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LEFT</a:t>
            </a:r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2BF5A5D4-1D8D-4DD7-86AA-B0758B2FE28A}"/>
              </a:ext>
            </a:extLst>
          </p:cNvPr>
          <p:cNvSpPr txBox="1"/>
          <p:nvPr/>
        </p:nvSpPr>
        <p:spPr>
          <a:xfrm>
            <a:off x="325905" y="6103613"/>
            <a:ext cx="587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RIGHT</a:t>
            </a: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EA8E3C34-C6CD-4084-BAB8-231FE614F445}"/>
              </a:ext>
            </a:extLst>
          </p:cNvPr>
          <p:cNvSpPr txBox="1"/>
          <p:nvPr/>
        </p:nvSpPr>
        <p:spPr>
          <a:xfrm>
            <a:off x="784901" y="5497458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HALF STEP</a:t>
            </a:r>
          </a:p>
        </p:txBody>
      </p:sp>
      <p:sp>
        <p:nvSpPr>
          <p:cNvPr id="317" name="TextBox 316">
            <a:extLst>
              <a:ext uri="{FF2B5EF4-FFF2-40B4-BE49-F238E27FC236}">
                <a16:creationId xmlns:a16="http://schemas.microsoft.com/office/drawing/2014/main" id="{290A1406-0FF5-44AC-864F-9DD7B16578DD}"/>
              </a:ext>
            </a:extLst>
          </p:cNvPr>
          <p:cNvSpPr txBox="1"/>
          <p:nvPr/>
        </p:nvSpPr>
        <p:spPr>
          <a:xfrm>
            <a:off x="1694485" y="5490638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FULL STEP</a:t>
            </a:r>
          </a:p>
        </p:txBody>
      </p:sp>
      <p:sp>
        <p:nvSpPr>
          <p:cNvPr id="318" name="TextBox 317">
            <a:extLst>
              <a:ext uri="{FF2B5EF4-FFF2-40B4-BE49-F238E27FC236}">
                <a16:creationId xmlns:a16="http://schemas.microsoft.com/office/drawing/2014/main" id="{A71FB44E-316D-481A-A803-F56443BC45DB}"/>
              </a:ext>
            </a:extLst>
          </p:cNvPr>
          <p:cNvSpPr txBox="1"/>
          <p:nvPr/>
        </p:nvSpPr>
        <p:spPr>
          <a:xfrm>
            <a:off x="2458706" y="5496481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PIVOT 45⁰</a:t>
            </a:r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FCB451F9-D20A-4788-9F1E-719725209A04}"/>
              </a:ext>
            </a:extLst>
          </p:cNvPr>
          <p:cNvSpPr txBox="1"/>
          <p:nvPr/>
        </p:nvSpPr>
        <p:spPr>
          <a:xfrm>
            <a:off x="3281228" y="5489661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PIVOT 90⁰</a:t>
            </a:r>
          </a:p>
        </p:txBody>
      </p:sp>
      <p:grpSp>
        <p:nvGrpSpPr>
          <p:cNvPr id="320" name="Group 319">
            <a:extLst>
              <a:ext uri="{FF2B5EF4-FFF2-40B4-BE49-F238E27FC236}">
                <a16:creationId xmlns:a16="http://schemas.microsoft.com/office/drawing/2014/main" id="{02368C1F-B964-46CA-9D8F-A7801B0820E5}"/>
              </a:ext>
            </a:extLst>
          </p:cNvPr>
          <p:cNvGrpSpPr/>
          <p:nvPr/>
        </p:nvGrpSpPr>
        <p:grpSpPr>
          <a:xfrm rot="5400000">
            <a:off x="1175480" y="5801204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321" name="Straight Connector 320">
              <a:extLst>
                <a:ext uri="{FF2B5EF4-FFF2-40B4-BE49-F238E27FC236}">
                  <a16:creationId xmlns:a16="http://schemas.microsoft.com/office/drawing/2014/main" id="{3C852896-FAE7-417F-AA09-CA4694A5C806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2" name="Oval 321">
              <a:extLst>
                <a:ext uri="{FF2B5EF4-FFF2-40B4-BE49-F238E27FC236}">
                  <a16:creationId xmlns:a16="http://schemas.microsoft.com/office/drawing/2014/main" id="{ECE8E0C6-DCAF-4E7A-9F59-D098BB9A7C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3" name="Group 322">
            <a:extLst>
              <a:ext uri="{FF2B5EF4-FFF2-40B4-BE49-F238E27FC236}">
                <a16:creationId xmlns:a16="http://schemas.microsoft.com/office/drawing/2014/main" id="{550FF672-13A9-41CC-A863-22C14F5A72BF}"/>
              </a:ext>
            </a:extLst>
          </p:cNvPr>
          <p:cNvGrpSpPr/>
          <p:nvPr/>
        </p:nvGrpSpPr>
        <p:grpSpPr>
          <a:xfrm rot="5400000">
            <a:off x="2084728" y="580070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24" name="Oval 323">
              <a:extLst>
                <a:ext uri="{FF2B5EF4-FFF2-40B4-BE49-F238E27FC236}">
                  <a16:creationId xmlns:a16="http://schemas.microsoft.com/office/drawing/2014/main" id="{FE19085E-0999-4DEA-BA8F-6889AABE221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25" name="Straight Connector 324">
              <a:extLst>
                <a:ext uri="{FF2B5EF4-FFF2-40B4-BE49-F238E27FC236}">
                  <a16:creationId xmlns:a16="http://schemas.microsoft.com/office/drawing/2014/main" id="{D4D85B7E-6F62-46A1-A693-35A328D46DB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>
              <a:extLst>
                <a:ext uri="{FF2B5EF4-FFF2-40B4-BE49-F238E27FC236}">
                  <a16:creationId xmlns:a16="http://schemas.microsoft.com/office/drawing/2014/main" id="{F46F757B-9749-4CA0-940D-C7443D5597B5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7" name="Group 326">
            <a:extLst>
              <a:ext uri="{FF2B5EF4-FFF2-40B4-BE49-F238E27FC236}">
                <a16:creationId xmlns:a16="http://schemas.microsoft.com/office/drawing/2014/main" id="{196C9BE8-173C-4C6D-9D1F-3F8A6478363A}"/>
              </a:ext>
            </a:extLst>
          </p:cNvPr>
          <p:cNvGrpSpPr/>
          <p:nvPr/>
        </p:nvGrpSpPr>
        <p:grpSpPr>
          <a:xfrm>
            <a:off x="2781271" y="5814643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328" name="Oval 327">
              <a:extLst>
                <a:ext uri="{FF2B5EF4-FFF2-40B4-BE49-F238E27FC236}">
                  <a16:creationId xmlns:a16="http://schemas.microsoft.com/office/drawing/2014/main" id="{BF090516-75E7-4C61-92E8-2DE69FA7FE6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29" name="Straight Connector 328">
              <a:extLst>
                <a:ext uri="{FF2B5EF4-FFF2-40B4-BE49-F238E27FC236}">
                  <a16:creationId xmlns:a16="http://schemas.microsoft.com/office/drawing/2014/main" id="{0C17DA11-48A8-4989-B556-5A944B9F6E7C}"/>
                </a:ext>
              </a:extLst>
            </p:cNvPr>
            <p:cNvCxnSpPr>
              <a:cxnSpLocks/>
              <a:stCxn id="328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>
              <a:extLst>
                <a:ext uri="{FF2B5EF4-FFF2-40B4-BE49-F238E27FC236}">
                  <a16:creationId xmlns:a16="http://schemas.microsoft.com/office/drawing/2014/main" id="{380D47DC-F953-469F-BEE6-435E08C0B60A}"/>
                </a:ext>
              </a:extLst>
            </p:cNvPr>
            <p:cNvCxnSpPr>
              <a:cxnSpLocks/>
              <a:stCxn id="328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>
              <a:extLst>
                <a:ext uri="{FF2B5EF4-FFF2-40B4-BE49-F238E27FC236}">
                  <a16:creationId xmlns:a16="http://schemas.microsoft.com/office/drawing/2014/main" id="{8BA1F5E2-806C-4442-B485-957633C72E0C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>
              <a:extLst>
                <a:ext uri="{FF2B5EF4-FFF2-40B4-BE49-F238E27FC236}">
                  <a16:creationId xmlns:a16="http://schemas.microsoft.com/office/drawing/2014/main" id="{F5EF326E-3EF3-4B53-9763-A031CF5EB1EF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4" name="Group 333">
            <a:extLst>
              <a:ext uri="{FF2B5EF4-FFF2-40B4-BE49-F238E27FC236}">
                <a16:creationId xmlns:a16="http://schemas.microsoft.com/office/drawing/2014/main" id="{7C5E7BF2-9B96-4411-AF05-58A508D41592}"/>
              </a:ext>
            </a:extLst>
          </p:cNvPr>
          <p:cNvGrpSpPr/>
          <p:nvPr/>
        </p:nvGrpSpPr>
        <p:grpSpPr>
          <a:xfrm>
            <a:off x="3626723" y="5832417"/>
            <a:ext cx="181608" cy="136552"/>
            <a:chOff x="4239007" y="3755223"/>
            <a:chExt cx="181608" cy="136552"/>
          </a:xfrm>
          <a:solidFill>
            <a:schemeClr val="bg1"/>
          </a:solidFill>
        </p:grpSpPr>
        <p:grpSp>
          <p:nvGrpSpPr>
            <p:cNvPr id="335" name="Group 334">
              <a:extLst>
                <a:ext uri="{FF2B5EF4-FFF2-40B4-BE49-F238E27FC236}">
                  <a16:creationId xmlns:a16="http://schemas.microsoft.com/office/drawing/2014/main" id="{33E00387-F9A4-46AB-9452-BFEB17253FF0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  <a:grpFill/>
          </p:grpSpPr>
          <p:sp>
            <p:nvSpPr>
              <p:cNvPr id="338" name="Oval 337">
                <a:extLst>
                  <a:ext uri="{FF2B5EF4-FFF2-40B4-BE49-F238E27FC236}">
                    <a16:creationId xmlns:a16="http://schemas.microsoft.com/office/drawing/2014/main" id="{96AF7D89-8259-4591-AE3A-5465D92EF9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39" name="Straight Connector 338">
                <a:extLst>
                  <a:ext uri="{FF2B5EF4-FFF2-40B4-BE49-F238E27FC236}">
                    <a16:creationId xmlns:a16="http://schemas.microsoft.com/office/drawing/2014/main" id="{F30C69FE-CFAB-4177-8DAC-6E45D0413668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>
                <a:extLst>
                  <a:ext uri="{FF2B5EF4-FFF2-40B4-BE49-F238E27FC236}">
                    <a16:creationId xmlns:a16="http://schemas.microsoft.com/office/drawing/2014/main" id="{6AA1F758-F6B2-4359-8158-88D3C894FDE9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6" name="Straight Connector 335">
              <a:extLst>
                <a:ext uri="{FF2B5EF4-FFF2-40B4-BE49-F238E27FC236}">
                  <a16:creationId xmlns:a16="http://schemas.microsoft.com/office/drawing/2014/main" id="{BA4380A3-E211-4526-A4BE-B66C11F9CB8E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Connector 336">
              <a:extLst>
                <a:ext uri="{FF2B5EF4-FFF2-40B4-BE49-F238E27FC236}">
                  <a16:creationId xmlns:a16="http://schemas.microsoft.com/office/drawing/2014/main" id="{71872E15-CE8C-4BF0-AB4F-FAC3117F75D1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3" name="Oval 342">
            <a:extLst>
              <a:ext uri="{FF2B5EF4-FFF2-40B4-BE49-F238E27FC236}">
                <a16:creationId xmlns:a16="http://schemas.microsoft.com/office/drawing/2014/main" id="{FC9AF081-8FE7-4774-9079-F5F41FD6C286}"/>
              </a:ext>
            </a:extLst>
          </p:cNvPr>
          <p:cNvSpPr>
            <a:spLocks noChangeAspect="1"/>
          </p:cNvSpPr>
          <p:nvPr/>
        </p:nvSpPr>
        <p:spPr>
          <a:xfrm rot="5400000">
            <a:off x="552193" y="5846924"/>
            <a:ext cx="91440" cy="914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2DD75BA8-9888-4AB4-9D95-2AC44191FAC5}"/>
              </a:ext>
            </a:extLst>
          </p:cNvPr>
          <p:cNvGrpSpPr/>
          <p:nvPr/>
        </p:nvGrpSpPr>
        <p:grpSpPr>
          <a:xfrm rot="5400000">
            <a:off x="1175480" y="6456039"/>
            <a:ext cx="91440" cy="182880"/>
            <a:chOff x="1696599" y="2606497"/>
            <a:chExt cx="91440" cy="182880"/>
          </a:xfrm>
        </p:grpSpPr>
        <p:sp>
          <p:nvSpPr>
            <p:cNvPr id="345" name="Oval 344">
              <a:extLst>
                <a:ext uri="{FF2B5EF4-FFF2-40B4-BE49-F238E27FC236}">
                  <a16:creationId xmlns:a16="http://schemas.microsoft.com/office/drawing/2014/main" id="{1C068F7A-CAB4-4F81-9CF8-0944152035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6" name="Straight Connector 345">
              <a:extLst>
                <a:ext uri="{FF2B5EF4-FFF2-40B4-BE49-F238E27FC236}">
                  <a16:creationId xmlns:a16="http://schemas.microsoft.com/office/drawing/2014/main" id="{935AE356-96E6-400B-89E0-12F7E9BC1B2E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8" name="Oval 347">
            <a:extLst>
              <a:ext uri="{FF2B5EF4-FFF2-40B4-BE49-F238E27FC236}">
                <a16:creationId xmlns:a16="http://schemas.microsoft.com/office/drawing/2014/main" id="{4D4188D5-9FD8-4256-AD8E-5A552765FA04}"/>
              </a:ext>
            </a:extLst>
          </p:cNvPr>
          <p:cNvSpPr>
            <a:spLocks noChangeAspect="1"/>
          </p:cNvSpPr>
          <p:nvPr/>
        </p:nvSpPr>
        <p:spPr>
          <a:xfrm rot="5400000">
            <a:off x="547884" y="6499891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CCED2FEB-84B1-412E-9988-00F0AE445910}"/>
              </a:ext>
            </a:extLst>
          </p:cNvPr>
          <p:cNvGrpSpPr/>
          <p:nvPr/>
        </p:nvGrpSpPr>
        <p:grpSpPr>
          <a:xfrm rot="5400000">
            <a:off x="2078621" y="6452998"/>
            <a:ext cx="92112" cy="184555"/>
            <a:chOff x="1696599" y="2604822"/>
            <a:chExt cx="92112" cy="184555"/>
          </a:xfrm>
        </p:grpSpPr>
        <p:sp>
          <p:nvSpPr>
            <p:cNvPr id="351" name="Oval 350">
              <a:extLst>
                <a:ext uri="{FF2B5EF4-FFF2-40B4-BE49-F238E27FC236}">
                  <a16:creationId xmlns:a16="http://schemas.microsoft.com/office/drawing/2014/main" id="{84869073-4E9B-4FCE-A743-E66C02C0A75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2" name="Straight Connector 351">
              <a:extLst>
                <a:ext uri="{FF2B5EF4-FFF2-40B4-BE49-F238E27FC236}">
                  <a16:creationId xmlns:a16="http://schemas.microsoft.com/office/drawing/2014/main" id="{5DF22AD5-3AD1-4B96-94CA-0AE3283FA19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Straight Connector 352">
              <a:extLst>
                <a:ext uri="{FF2B5EF4-FFF2-40B4-BE49-F238E27FC236}">
                  <a16:creationId xmlns:a16="http://schemas.microsoft.com/office/drawing/2014/main" id="{830EEBA9-5602-44D2-98B3-474297160FD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4" name="Group 353">
            <a:extLst>
              <a:ext uri="{FF2B5EF4-FFF2-40B4-BE49-F238E27FC236}">
                <a16:creationId xmlns:a16="http://schemas.microsoft.com/office/drawing/2014/main" id="{20915F1D-DCE7-412D-B76B-0A213A02D60D}"/>
              </a:ext>
            </a:extLst>
          </p:cNvPr>
          <p:cNvGrpSpPr/>
          <p:nvPr/>
        </p:nvGrpSpPr>
        <p:grpSpPr>
          <a:xfrm>
            <a:off x="2783981" y="6466939"/>
            <a:ext cx="165949" cy="156001"/>
            <a:chOff x="2321442" y="4560245"/>
            <a:chExt cx="165949" cy="156001"/>
          </a:xfrm>
        </p:grpSpPr>
        <p:sp>
          <p:nvSpPr>
            <p:cNvPr id="355" name="Oval 354">
              <a:extLst>
                <a:ext uri="{FF2B5EF4-FFF2-40B4-BE49-F238E27FC236}">
                  <a16:creationId xmlns:a16="http://schemas.microsoft.com/office/drawing/2014/main" id="{77F4E637-C403-43EB-9995-BFD37487232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6" name="Straight Connector 355">
              <a:extLst>
                <a:ext uri="{FF2B5EF4-FFF2-40B4-BE49-F238E27FC236}">
                  <a16:creationId xmlns:a16="http://schemas.microsoft.com/office/drawing/2014/main" id="{F88F7C6A-29B8-4B02-84D4-B3AA5C355361}"/>
                </a:ext>
              </a:extLst>
            </p:cNvPr>
            <p:cNvCxnSpPr>
              <a:cxnSpLocks/>
              <a:stCxn id="355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>
              <a:extLst>
                <a:ext uri="{FF2B5EF4-FFF2-40B4-BE49-F238E27FC236}">
                  <a16:creationId xmlns:a16="http://schemas.microsoft.com/office/drawing/2014/main" id="{24F658A9-75C0-49ED-A678-A61EC6AB2F63}"/>
                </a:ext>
              </a:extLst>
            </p:cNvPr>
            <p:cNvCxnSpPr>
              <a:cxnSpLocks/>
              <a:stCxn id="355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Connector 357">
              <a:extLst>
                <a:ext uri="{FF2B5EF4-FFF2-40B4-BE49-F238E27FC236}">
                  <a16:creationId xmlns:a16="http://schemas.microsoft.com/office/drawing/2014/main" id="{4CB4A3FF-EACE-482B-BCB5-9BBB987A2D9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Connector 358">
              <a:extLst>
                <a:ext uri="{FF2B5EF4-FFF2-40B4-BE49-F238E27FC236}">
                  <a16:creationId xmlns:a16="http://schemas.microsoft.com/office/drawing/2014/main" id="{CFD3D1C0-ECA7-43F1-9EAF-E58D421FAF1D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0" name="Group 359">
            <a:extLst>
              <a:ext uri="{FF2B5EF4-FFF2-40B4-BE49-F238E27FC236}">
                <a16:creationId xmlns:a16="http://schemas.microsoft.com/office/drawing/2014/main" id="{4858C514-4103-4661-8D26-40BBE28F23F2}"/>
              </a:ext>
            </a:extLst>
          </p:cNvPr>
          <p:cNvGrpSpPr/>
          <p:nvPr/>
        </p:nvGrpSpPr>
        <p:grpSpPr>
          <a:xfrm>
            <a:off x="3631108" y="6487669"/>
            <a:ext cx="181608" cy="136552"/>
            <a:chOff x="4239007" y="3755223"/>
            <a:chExt cx="181608" cy="136552"/>
          </a:xfrm>
        </p:grpSpPr>
        <p:grpSp>
          <p:nvGrpSpPr>
            <p:cNvPr id="361" name="Group 360">
              <a:extLst>
                <a:ext uri="{FF2B5EF4-FFF2-40B4-BE49-F238E27FC236}">
                  <a16:creationId xmlns:a16="http://schemas.microsoft.com/office/drawing/2014/main" id="{8C13B8F4-E2CE-4F1B-A4C5-9B89A59462B9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</p:grpSpPr>
          <p:sp>
            <p:nvSpPr>
              <p:cNvPr id="364" name="Oval 363">
                <a:extLst>
                  <a:ext uri="{FF2B5EF4-FFF2-40B4-BE49-F238E27FC236}">
                    <a16:creationId xmlns:a16="http://schemas.microsoft.com/office/drawing/2014/main" id="{F0C26BFA-F61C-41D6-9803-1658968A205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65" name="Straight Connector 364">
                <a:extLst>
                  <a:ext uri="{FF2B5EF4-FFF2-40B4-BE49-F238E27FC236}">
                    <a16:creationId xmlns:a16="http://schemas.microsoft.com/office/drawing/2014/main" id="{85B8E7CD-4A07-420F-AA9C-8D98504976DB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Straight Connector 365">
                <a:extLst>
                  <a:ext uri="{FF2B5EF4-FFF2-40B4-BE49-F238E27FC236}">
                    <a16:creationId xmlns:a16="http://schemas.microsoft.com/office/drawing/2014/main" id="{2F68D025-5B72-42EB-BFDD-5035D0E3BEB9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2" name="Straight Connector 361">
              <a:extLst>
                <a:ext uri="{FF2B5EF4-FFF2-40B4-BE49-F238E27FC236}">
                  <a16:creationId xmlns:a16="http://schemas.microsoft.com/office/drawing/2014/main" id="{66768AF4-1C6E-43EF-88FA-84ACFF19CCA8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Straight Connector 362">
              <a:extLst>
                <a:ext uri="{FF2B5EF4-FFF2-40B4-BE49-F238E27FC236}">
                  <a16:creationId xmlns:a16="http://schemas.microsoft.com/office/drawing/2014/main" id="{46339183-8F80-4952-958B-A985C73B0C7A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065DC02-6818-4861-A319-8AFD8CFD1DAC}"/>
              </a:ext>
            </a:extLst>
          </p:cNvPr>
          <p:cNvGrpSpPr/>
          <p:nvPr/>
        </p:nvGrpSpPr>
        <p:grpSpPr>
          <a:xfrm>
            <a:off x="7911169" y="6210290"/>
            <a:ext cx="92112" cy="184555"/>
            <a:chOff x="1696599" y="2604822"/>
            <a:chExt cx="92112" cy="184555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411D676-6308-4869-B510-3E658A88A2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6CEFE97-AE8C-4E57-89DE-6D600E1849B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5906173-7F9C-4380-870E-078B65AB0AD6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E9DB956-3F2D-4D12-8FB5-CB148E2C9033}"/>
              </a:ext>
            </a:extLst>
          </p:cNvPr>
          <p:cNvGrpSpPr/>
          <p:nvPr/>
        </p:nvGrpSpPr>
        <p:grpSpPr>
          <a:xfrm>
            <a:off x="7905163" y="5608253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F198E5E-99B7-4F7F-A21C-EF998BA44AE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CA9056A-3C9F-4E9C-8FA1-BE3DC098096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AB160DF-9094-4684-AE3F-FF236702E15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2CD0D98-A57E-4BC2-9C1E-AA1C415432A7}"/>
              </a:ext>
            </a:extLst>
          </p:cNvPr>
          <p:cNvGrpSpPr/>
          <p:nvPr/>
        </p:nvGrpSpPr>
        <p:grpSpPr>
          <a:xfrm>
            <a:off x="8677042" y="6210209"/>
            <a:ext cx="92112" cy="184555"/>
            <a:chOff x="1696599" y="2604822"/>
            <a:chExt cx="92112" cy="184555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F274A32-84E7-456F-AC2F-72AB95E06F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0387801-60C2-47DE-8F69-D7C955497BE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A67D7B5-3CD3-462F-AC59-CB2C6348F4E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2C727C4-D14A-4400-A57B-6B05F50DED9D}"/>
              </a:ext>
            </a:extLst>
          </p:cNvPr>
          <p:cNvGrpSpPr/>
          <p:nvPr/>
        </p:nvGrpSpPr>
        <p:grpSpPr>
          <a:xfrm>
            <a:off x="9437261" y="6205363"/>
            <a:ext cx="92112" cy="184555"/>
            <a:chOff x="1696599" y="2604822"/>
            <a:chExt cx="92112" cy="184555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BE6FCF3-75ED-428A-A40A-AC989BFE45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3435842-3A4E-485A-A80B-E9777501B3F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299A864-6BF1-40B0-AEEE-FB8A2D3044F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7919C85-FCB7-4F34-B04A-8DC4981D7E21}"/>
              </a:ext>
            </a:extLst>
          </p:cNvPr>
          <p:cNvGrpSpPr/>
          <p:nvPr/>
        </p:nvGrpSpPr>
        <p:grpSpPr>
          <a:xfrm>
            <a:off x="10065284" y="6210711"/>
            <a:ext cx="92112" cy="184555"/>
            <a:chOff x="1696599" y="2604822"/>
            <a:chExt cx="92112" cy="184555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9DA557E-98CE-43F3-AE48-4410BFA3F5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A54BA03-3994-4EC4-BAF5-C4D9C3E9B00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77A63B1-350C-45EA-AF6B-FE92D728E64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7168728-15FB-40DD-AD81-973C7077DD17}"/>
              </a:ext>
            </a:extLst>
          </p:cNvPr>
          <p:cNvGrpSpPr/>
          <p:nvPr/>
        </p:nvGrpSpPr>
        <p:grpSpPr>
          <a:xfrm>
            <a:off x="8673553" y="5609928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30B6CC7-3E61-483E-BF7B-A7D5F55A21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B98BA55-FB13-448F-9F75-DCB2A26BE2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A2F3B66-E8D5-410D-89EB-2EC2A217EEB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56390D9-14BB-445C-8FC4-A68CA65A224C}"/>
              </a:ext>
            </a:extLst>
          </p:cNvPr>
          <p:cNvGrpSpPr/>
          <p:nvPr/>
        </p:nvGrpSpPr>
        <p:grpSpPr>
          <a:xfrm>
            <a:off x="9436376" y="5601219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0F1BC0E-D808-4B14-846C-83B426E199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5C12436-4BCF-4B26-BF35-99000D724A6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741719D-1F3E-4D81-83BD-93E427C5477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CC2A040-C5D0-4E25-A0C1-E1BCD0984956}"/>
              </a:ext>
            </a:extLst>
          </p:cNvPr>
          <p:cNvGrpSpPr/>
          <p:nvPr/>
        </p:nvGrpSpPr>
        <p:grpSpPr>
          <a:xfrm>
            <a:off x="10064984" y="560714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74466E4-2CBB-4094-81F4-46644837EC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7C752026-DC09-44A6-824D-3C5128C0A86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382E5350-670E-4F55-AF04-33C3AD7158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1A23735-1F00-44CF-B1CF-0AD3F9F74649}"/>
              </a:ext>
            </a:extLst>
          </p:cNvPr>
          <p:cNvGrpSpPr/>
          <p:nvPr/>
        </p:nvGrpSpPr>
        <p:grpSpPr>
          <a:xfrm>
            <a:off x="7909048" y="5008465"/>
            <a:ext cx="92112" cy="184555"/>
            <a:chOff x="1696599" y="2604822"/>
            <a:chExt cx="92112" cy="184555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022D9B7A-7B7A-4242-B5C6-56C909DA6A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7E3E1E8-8E3B-4B4E-997B-9B78F88833D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2EC13067-DD00-4752-A134-D9B7B99D0D1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181C051-CFFC-4894-BC40-E9F49FCD8C4D}"/>
              </a:ext>
            </a:extLst>
          </p:cNvPr>
          <p:cNvGrpSpPr/>
          <p:nvPr/>
        </p:nvGrpSpPr>
        <p:grpSpPr>
          <a:xfrm>
            <a:off x="8677300" y="5008465"/>
            <a:ext cx="92112" cy="184555"/>
            <a:chOff x="1696599" y="2604822"/>
            <a:chExt cx="92112" cy="184555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93045A19-2657-4CFF-A88C-3F1434B30B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12462845-08F2-458A-B76B-212AE52229F6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E5B76BD5-EC6B-439A-80A3-CF564BCE45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6DD63EDB-30BB-414A-8D0E-B0AF0762E75B}"/>
              </a:ext>
            </a:extLst>
          </p:cNvPr>
          <p:cNvGrpSpPr/>
          <p:nvPr/>
        </p:nvGrpSpPr>
        <p:grpSpPr>
          <a:xfrm>
            <a:off x="9436727" y="5001431"/>
            <a:ext cx="92112" cy="184555"/>
            <a:chOff x="1696599" y="2604822"/>
            <a:chExt cx="92112" cy="184555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C557523B-8742-4571-A171-56C22136BA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8A5ED32D-5BD4-4EA2-A05F-E437E827058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3AE8B592-352E-4D6C-A2CE-79D8678BD89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7CA0293-BD62-41FF-A141-62C05456CD57}"/>
              </a:ext>
            </a:extLst>
          </p:cNvPr>
          <p:cNvGrpSpPr/>
          <p:nvPr/>
        </p:nvGrpSpPr>
        <p:grpSpPr>
          <a:xfrm>
            <a:off x="10064612" y="5003102"/>
            <a:ext cx="92112" cy="184555"/>
            <a:chOff x="1696599" y="2604822"/>
            <a:chExt cx="92112" cy="184555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D86EE249-33B5-4AC6-848F-55CBB53700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B7C15C6D-8DC0-4F06-BDEF-70DFD5F5E60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21EABA4-2809-4997-AE37-ABE10B3EBD5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3DD864B-9772-4246-8B42-18CB03A2B718}"/>
              </a:ext>
            </a:extLst>
          </p:cNvPr>
          <p:cNvGrpSpPr/>
          <p:nvPr/>
        </p:nvGrpSpPr>
        <p:grpSpPr>
          <a:xfrm rot="5400000">
            <a:off x="7841524" y="3811942"/>
            <a:ext cx="181608" cy="136552"/>
            <a:chOff x="4239007" y="3755223"/>
            <a:chExt cx="181608" cy="136552"/>
          </a:xfrm>
          <a:solidFill>
            <a:schemeClr val="tx1"/>
          </a:solidFill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3918E800-ED57-4D59-8562-DDDBBE609369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  <a:grpFill/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176F70F8-0CEB-4103-84DE-99FD88DE9C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94A3AB30-12F8-411C-A954-5A96B67B30C4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48E48758-CB8B-417C-A799-7F91957DF3EB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FCC97719-1805-4313-81AC-E1AEA3CE9BD6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1462BCCB-2155-4754-9131-6C90E4449989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89656D5B-1FBB-4B07-88DB-50A7410BCFFB}"/>
              </a:ext>
            </a:extLst>
          </p:cNvPr>
          <p:cNvGrpSpPr/>
          <p:nvPr/>
        </p:nvGrpSpPr>
        <p:grpSpPr>
          <a:xfrm rot="8100000">
            <a:off x="8275891" y="3377238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4B7AB8CE-6253-4A5C-9C6A-D060F41452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17B09B8E-11D2-4D15-A2DA-F55DD4DF845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B9BA4B1F-D76E-45F0-B192-81FEBB89AA3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0BB4D0A-BDDD-40B3-931F-5CFD840330F7}"/>
              </a:ext>
            </a:extLst>
          </p:cNvPr>
          <p:cNvGrpSpPr/>
          <p:nvPr/>
        </p:nvGrpSpPr>
        <p:grpSpPr>
          <a:xfrm rot="5400000">
            <a:off x="8587687" y="3806310"/>
            <a:ext cx="185759" cy="158037"/>
            <a:chOff x="3340443" y="3523256"/>
            <a:chExt cx="185759" cy="158037"/>
          </a:xfrm>
          <a:solidFill>
            <a:schemeClr val="tx1"/>
          </a:solidFill>
        </p:grpSpPr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60472DD8-3479-4BFE-B169-8353F3C547BD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C1A46261-90EB-46EF-9965-6D4B72FE49FD}"/>
                </a:ext>
              </a:extLst>
            </p:cNvPr>
            <p:cNvCxnSpPr>
              <a:cxnSpLocks/>
              <a:stCxn id="124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11ED1095-D304-4AC6-9686-9F1BAA779A0C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D85CD12E-BF4A-43B6-B675-A35C6C2E4BF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9D1D1B1B-6F30-4B40-97B1-0672F157187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AEA8FCDD-7D7B-40CA-85E6-1CC297F323CF}"/>
              </a:ext>
            </a:extLst>
          </p:cNvPr>
          <p:cNvGrpSpPr/>
          <p:nvPr/>
        </p:nvGrpSpPr>
        <p:grpSpPr>
          <a:xfrm rot="8100000">
            <a:off x="9760117" y="344861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7B808466-6147-4F80-B1DE-9A41449B783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AD630A35-D1B2-43D9-B580-ADEA85235DE2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214504B8-2E2C-49A9-A68F-60140C9C3FC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3629D799-6073-41E4-B50B-4E5E6ABB447C}"/>
              </a:ext>
            </a:extLst>
          </p:cNvPr>
          <p:cNvGrpSpPr/>
          <p:nvPr/>
        </p:nvGrpSpPr>
        <p:grpSpPr>
          <a:xfrm rot="5400000">
            <a:off x="9986104" y="3803917"/>
            <a:ext cx="185759" cy="158037"/>
            <a:chOff x="3340443" y="3523256"/>
            <a:chExt cx="185759" cy="158037"/>
          </a:xfrm>
          <a:solidFill>
            <a:schemeClr val="tx1"/>
          </a:solidFill>
        </p:grpSpPr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C15DB917-CFC5-4FA8-BCDB-1B9A6461C43C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68C56584-6202-4DA7-B844-E85BD8A4AE6F}"/>
                </a:ext>
              </a:extLst>
            </p:cNvPr>
            <p:cNvCxnSpPr>
              <a:cxnSpLocks/>
              <a:stCxn id="15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CA7B8D7C-8B85-450D-97B7-2FDCCCA7C365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75FC5DB3-3522-4DE0-B711-495F4223AFD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D838FF8D-C610-417D-8C37-28E5D79D151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CDCF5B4D-C3E5-45E9-B16D-37887DD32E59}"/>
              </a:ext>
            </a:extLst>
          </p:cNvPr>
          <p:cNvGrpSpPr/>
          <p:nvPr/>
        </p:nvGrpSpPr>
        <p:grpSpPr>
          <a:xfrm rot="8100000">
            <a:off x="9056057" y="338943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F3E54AC7-D03F-4E63-88F8-4FCC4B9500A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F98E9A34-1324-401F-B5D5-A9B17796219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868B7D2B-B4D2-47E4-8ED0-886DCCC1049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AAD201BB-5F2F-4D80-93A4-E836330BA615}"/>
              </a:ext>
            </a:extLst>
          </p:cNvPr>
          <p:cNvGrpSpPr/>
          <p:nvPr/>
        </p:nvGrpSpPr>
        <p:grpSpPr>
          <a:xfrm rot="5400000">
            <a:off x="9347545" y="3807962"/>
            <a:ext cx="185759" cy="158037"/>
            <a:chOff x="3340443" y="3523256"/>
            <a:chExt cx="185759" cy="158037"/>
          </a:xfrm>
          <a:solidFill>
            <a:schemeClr val="tx1"/>
          </a:solidFill>
        </p:grpSpPr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A594549D-24B9-456B-9BF2-3EEB7F29E2E9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53D5922B-6F83-4989-B0CA-9EA7C98D6D11}"/>
                </a:ext>
              </a:extLst>
            </p:cNvPr>
            <p:cNvCxnSpPr>
              <a:cxnSpLocks/>
              <a:stCxn id="16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721FF823-5F8A-4318-853E-E03B3DB91258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F5513B2A-232C-4B0E-8AD0-CF738878768A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C86814A7-045C-4FAC-9599-674399FE362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6514B54F-4914-4C80-BCF6-207C4A6405CA}"/>
              </a:ext>
            </a:extLst>
          </p:cNvPr>
          <p:cNvGrpSpPr/>
          <p:nvPr/>
        </p:nvGrpSpPr>
        <p:grpSpPr>
          <a:xfrm rot="10800000">
            <a:off x="7910347" y="439747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15E8838C-7950-4CF9-B629-0DAF2CB43F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D9C264C9-B1C2-4C7A-ADBC-32A23318BC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E5CD168F-1AF0-47C3-8479-D67DA21C8CB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232A6985-FABF-4560-BD24-AD67613F7214}"/>
              </a:ext>
            </a:extLst>
          </p:cNvPr>
          <p:cNvGrpSpPr/>
          <p:nvPr/>
        </p:nvGrpSpPr>
        <p:grpSpPr>
          <a:xfrm rot="10800000">
            <a:off x="8676554" y="439747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4483C1E8-2E50-4E68-9F78-AD1AA4D07C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F5B5B5F1-4863-4431-8EE7-60C9B4D67CA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31886D0E-E0E8-40F2-85BA-2B9500BE53C0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A5683167-B196-4B62-8C09-4399A170B291}"/>
              </a:ext>
            </a:extLst>
          </p:cNvPr>
          <p:cNvGrpSpPr/>
          <p:nvPr/>
        </p:nvGrpSpPr>
        <p:grpSpPr>
          <a:xfrm rot="10800000">
            <a:off x="9435892" y="439747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CD27E8C3-D261-4964-B2A6-2AA75CFE86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D3B9B068-73C0-4FBE-9A0C-8D8BBB25541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704AB4CF-5351-48F3-95F0-8A1DD19D311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C743EC42-7C65-4476-AAEF-BD7275CBEE2D}"/>
              </a:ext>
            </a:extLst>
          </p:cNvPr>
          <p:cNvGrpSpPr/>
          <p:nvPr/>
        </p:nvGrpSpPr>
        <p:grpSpPr>
          <a:xfrm rot="10800000">
            <a:off x="10066444" y="439745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489AD84A-78D0-43F1-BA98-AFB413C2A6B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051C1B7E-D9B2-474F-A888-CEF136C50BD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169F3A41-5283-42D2-ABD7-9DFDBC4220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7" name="Group 366">
            <a:extLst>
              <a:ext uri="{FF2B5EF4-FFF2-40B4-BE49-F238E27FC236}">
                <a16:creationId xmlns:a16="http://schemas.microsoft.com/office/drawing/2014/main" id="{447A2BDF-4674-42D8-8A8E-AAB9397C76CB}"/>
              </a:ext>
            </a:extLst>
          </p:cNvPr>
          <p:cNvGrpSpPr/>
          <p:nvPr/>
        </p:nvGrpSpPr>
        <p:grpSpPr>
          <a:xfrm rot="5400000">
            <a:off x="7311476" y="3748327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68" name="Oval 367">
              <a:extLst>
                <a:ext uri="{FF2B5EF4-FFF2-40B4-BE49-F238E27FC236}">
                  <a16:creationId xmlns:a16="http://schemas.microsoft.com/office/drawing/2014/main" id="{650A63ED-F4C2-43A8-A074-B4084C3C675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69" name="Straight Connector 368">
              <a:extLst>
                <a:ext uri="{FF2B5EF4-FFF2-40B4-BE49-F238E27FC236}">
                  <a16:creationId xmlns:a16="http://schemas.microsoft.com/office/drawing/2014/main" id="{272F6FAD-63AB-4C43-87DE-7728CF2263F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Straight Connector 369">
              <a:extLst>
                <a:ext uri="{FF2B5EF4-FFF2-40B4-BE49-F238E27FC236}">
                  <a16:creationId xmlns:a16="http://schemas.microsoft.com/office/drawing/2014/main" id="{3F589256-8A34-4444-9A56-B8D240FCF14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8" name="TextBox 387">
            <a:extLst>
              <a:ext uri="{FF2B5EF4-FFF2-40B4-BE49-F238E27FC236}">
                <a16:creationId xmlns:a16="http://schemas.microsoft.com/office/drawing/2014/main" id="{76345492-35B2-4F0E-984F-B202C92A5B22}"/>
              </a:ext>
            </a:extLst>
          </p:cNvPr>
          <p:cNvSpPr txBox="1"/>
          <p:nvPr/>
        </p:nvSpPr>
        <p:spPr>
          <a:xfrm>
            <a:off x="5090904" y="235337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COLUMN LEFT</a:t>
            </a:r>
          </a:p>
        </p:txBody>
      </p:sp>
      <p:sp>
        <p:nvSpPr>
          <p:cNvPr id="342" name="Arrow: Bent 341">
            <a:extLst>
              <a:ext uri="{FF2B5EF4-FFF2-40B4-BE49-F238E27FC236}">
                <a16:creationId xmlns:a16="http://schemas.microsoft.com/office/drawing/2014/main" id="{07AC2616-B2AF-4290-84CB-3B5BCBC83391}"/>
              </a:ext>
            </a:extLst>
          </p:cNvPr>
          <p:cNvSpPr/>
          <p:nvPr/>
        </p:nvSpPr>
        <p:spPr>
          <a:xfrm flipH="1">
            <a:off x="6886165" y="4078543"/>
            <a:ext cx="842698" cy="815009"/>
          </a:xfrm>
          <a:prstGeom prst="bentArrow">
            <a:avLst>
              <a:gd name="adj1" fmla="val 25000"/>
              <a:gd name="adj2" fmla="val 23571"/>
              <a:gd name="adj3" fmla="val 25000"/>
              <a:gd name="adj4" fmla="val 4375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155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E27CF1-3974-4822-A8F1-45505C052ACB}"/>
              </a:ext>
            </a:extLst>
          </p:cNvPr>
          <p:cNvSpPr txBox="1"/>
          <p:nvPr/>
        </p:nvSpPr>
        <p:spPr>
          <a:xfrm>
            <a:off x="322170" y="5491605"/>
            <a:ext cx="548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LEFT</a:t>
            </a:r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2BF5A5D4-1D8D-4DD7-86AA-B0758B2FE28A}"/>
              </a:ext>
            </a:extLst>
          </p:cNvPr>
          <p:cNvSpPr txBox="1"/>
          <p:nvPr/>
        </p:nvSpPr>
        <p:spPr>
          <a:xfrm>
            <a:off x="325905" y="6103613"/>
            <a:ext cx="587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RIGHT</a:t>
            </a: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EA8E3C34-C6CD-4084-BAB8-231FE614F445}"/>
              </a:ext>
            </a:extLst>
          </p:cNvPr>
          <p:cNvSpPr txBox="1"/>
          <p:nvPr/>
        </p:nvSpPr>
        <p:spPr>
          <a:xfrm>
            <a:off x="784901" y="5497458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HALF STEP</a:t>
            </a:r>
          </a:p>
        </p:txBody>
      </p:sp>
      <p:sp>
        <p:nvSpPr>
          <p:cNvPr id="317" name="TextBox 316">
            <a:extLst>
              <a:ext uri="{FF2B5EF4-FFF2-40B4-BE49-F238E27FC236}">
                <a16:creationId xmlns:a16="http://schemas.microsoft.com/office/drawing/2014/main" id="{290A1406-0FF5-44AC-864F-9DD7B16578DD}"/>
              </a:ext>
            </a:extLst>
          </p:cNvPr>
          <p:cNvSpPr txBox="1"/>
          <p:nvPr/>
        </p:nvSpPr>
        <p:spPr>
          <a:xfrm>
            <a:off x="1694485" y="5490638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FULL STEP</a:t>
            </a:r>
          </a:p>
        </p:txBody>
      </p:sp>
      <p:sp>
        <p:nvSpPr>
          <p:cNvPr id="318" name="TextBox 317">
            <a:extLst>
              <a:ext uri="{FF2B5EF4-FFF2-40B4-BE49-F238E27FC236}">
                <a16:creationId xmlns:a16="http://schemas.microsoft.com/office/drawing/2014/main" id="{A71FB44E-316D-481A-A803-F56443BC45DB}"/>
              </a:ext>
            </a:extLst>
          </p:cNvPr>
          <p:cNvSpPr txBox="1"/>
          <p:nvPr/>
        </p:nvSpPr>
        <p:spPr>
          <a:xfrm>
            <a:off x="2458706" y="5496481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PIVOT 45⁰</a:t>
            </a:r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FCB451F9-D20A-4788-9F1E-719725209A04}"/>
              </a:ext>
            </a:extLst>
          </p:cNvPr>
          <p:cNvSpPr txBox="1"/>
          <p:nvPr/>
        </p:nvSpPr>
        <p:spPr>
          <a:xfrm>
            <a:off x="3281228" y="5489661"/>
            <a:ext cx="87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PIVOT 90⁰</a:t>
            </a:r>
          </a:p>
        </p:txBody>
      </p:sp>
      <p:grpSp>
        <p:nvGrpSpPr>
          <p:cNvPr id="320" name="Group 319">
            <a:extLst>
              <a:ext uri="{FF2B5EF4-FFF2-40B4-BE49-F238E27FC236}">
                <a16:creationId xmlns:a16="http://schemas.microsoft.com/office/drawing/2014/main" id="{02368C1F-B964-46CA-9D8F-A7801B0820E5}"/>
              </a:ext>
            </a:extLst>
          </p:cNvPr>
          <p:cNvGrpSpPr/>
          <p:nvPr/>
        </p:nvGrpSpPr>
        <p:grpSpPr>
          <a:xfrm rot="5400000">
            <a:off x="1175480" y="5801204"/>
            <a:ext cx="91440" cy="182880"/>
            <a:chOff x="1696599" y="2606497"/>
            <a:chExt cx="91440" cy="182880"/>
          </a:xfrm>
          <a:solidFill>
            <a:schemeClr val="bg1"/>
          </a:solidFill>
        </p:grpSpPr>
        <p:cxnSp>
          <p:nvCxnSpPr>
            <p:cNvPr id="321" name="Straight Connector 320">
              <a:extLst>
                <a:ext uri="{FF2B5EF4-FFF2-40B4-BE49-F238E27FC236}">
                  <a16:creationId xmlns:a16="http://schemas.microsoft.com/office/drawing/2014/main" id="{3C852896-FAE7-417F-AA09-CA4694A5C806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2" name="Oval 321">
              <a:extLst>
                <a:ext uri="{FF2B5EF4-FFF2-40B4-BE49-F238E27FC236}">
                  <a16:creationId xmlns:a16="http://schemas.microsoft.com/office/drawing/2014/main" id="{ECE8E0C6-DCAF-4E7A-9F59-D098BB9A7C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3" name="Group 322">
            <a:extLst>
              <a:ext uri="{FF2B5EF4-FFF2-40B4-BE49-F238E27FC236}">
                <a16:creationId xmlns:a16="http://schemas.microsoft.com/office/drawing/2014/main" id="{550FF672-13A9-41CC-A863-22C14F5A72BF}"/>
              </a:ext>
            </a:extLst>
          </p:cNvPr>
          <p:cNvGrpSpPr/>
          <p:nvPr/>
        </p:nvGrpSpPr>
        <p:grpSpPr>
          <a:xfrm rot="5400000">
            <a:off x="2084728" y="580070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24" name="Oval 323">
              <a:extLst>
                <a:ext uri="{FF2B5EF4-FFF2-40B4-BE49-F238E27FC236}">
                  <a16:creationId xmlns:a16="http://schemas.microsoft.com/office/drawing/2014/main" id="{FE19085E-0999-4DEA-BA8F-6889AABE221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25" name="Straight Connector 324">
              <a:extLst>
                <a:ext uri="{FF2B5EF4-FFF2-40B4-BE49-F238E27FC236}">
                  <a16:creationId xmlns:a16="http://schemas.microsoft.com/office/drawing/2014/main" id="{D4D85B7E-6F62-46A1-A693-35A328D46DB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>
              <a:extLst>
                <a:ext uri="{FF2B5EF4-FFF2-40B4-BE49-F238E27FC236}">
                  <a16:creationId xmlns:a16="http://schemas.microsoft.com/office/drawing/2014/main" id="{F46F757B-9749-4CA0-940D-C7443D5597B5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7" name="Group 326">
            <a:extLst>
              <a:ext uri="{FF2B5EF4-FFF2-40B4-BE49-F238E27FC236}">
                <a16:creationId xmlns:a16="http://schemas.microsoft.com/office/drawing/2014/main" id="{196C9BE8-173C-4C6D-9D1F-3F8A6478363A}"/>
              </a:ext>
            </a:extLst>
          </p:cNvPr>
          <p:cNvGrpSpPr/>
          <p:nvPr/>
        </p:nvGrpSpPr>
        <p:grpSpPr>
          <a:xfrm>
            <a:off x="2781271" y="5814643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328" name="Oval 327">
              <a:extLst>
                <a:ext uri="{FF2B5EF4-FFF2-40B4-BE49-F238E27FC236}">
                  <a16:creationId xmlns:a16="http://schemas.microsoft.com/office/drawing/2014/main" id="{BF090516-75E7-4C61-92E8-2DE69FA7FE6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29" name="Straight Connector 328">
              <a:extLst>
                <a:ext uri="{FF2B5EF4-FFF2-40B4-BE49-F238E27FC236}">
                  <a16:creationId xmlns:a16="http://schemas.microsoft.com/office/drawing/2014/main" id="{0C17DA11-48A8-4989-B556-5A944B9F6E7C}"/>
                </a:ext>
              </a:extLst>
            </p:cNvPr>
            <p:cNvCxnSpPr>
              <a:cxnSpLocks/>
              <a:stCxn id="328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>
              <a:extLst>
                <a:ext uri="{FF2B5EF4-FFF2-40B4-BE49-F238E27FC236}">
                  <a16:creationId xmlns:a16="http://schemas.microsoft.com/office/drawing/2014/main" id="{380D47DC-F953-469F-BEE6-435E08C0B60A}"/>
                </a:ext>
              </a:extLst>
            </p:cNvPr>
            <p:cNvCxnSpPr>
              <a:cxnSpLocks/>
              <a:stCxn id="328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>
              <a:extLst>
                <a:ext uri="{FF2B5EF4-FFF2-40B4-BE49-F238E27FC236}">
                  <a16:creationId xmlns:a16="http://schemas.microsoft.com/office/drawing/2014/main" id="{8BA1F5E2-806C-4442-B485-957633C72E0C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>
              <a:extLst>
                <a:ext uri="{FF2B5EF4-FFF2-40B4-BE49-F238E27FC236}">
                  <a16:creationId xmlns:a16="http://schemas.microsoft.com/office/drawing/2014/main" id="{F5EF326E-3EF3-4B53-9763-A031CF5EB1EF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4" name="Group 333">
            <a:extLst>
              <a:ext uri="{FF2B5EF4-FFF2-40B4-BE49-F238E27FC236}">
                <a16:creationId xmlns:a16="http://schemas.microsoft.com/office/drawing/2014/main" id="{7C5E7BF2-9B96-4411-AF05-58A508D41592}"/>
              </a:ext>
            </a:extLst>
          </p:cNvPr>
          <p:cNvGrpSpPr/>
          <p:nvPr/>
        </p:nvGrpSpPr>
        <p:grpSpPr>
          <a:xfrm>
            <a:off x="3626723" y="5832417"/>
            <a:ext cx="181608" cy="136552"/>
            <a:chOff x="4239007" y="3755223"/>
            <a:chExt cx="181608" cy="136552"/>
          </a:xfrm>
          <a:solidFill>
            <a:schemeClr val="bg1"/>
          </a:solidFill>
        </p:grpSpPr>
        <p:grpSp>
          <p:nvGrpSpPr>
            <p:cNvPr id="335" name="Group 334">
              <a:extLst>
                <a:ext uri="{FF2B5EF4-FFF2-40B4-BE49-F238E27FC236}">
                  <a16:creationId xmlns:a16="http://schemas.microsoft.com/office/drawing/2014/main" id="{33E00387-F9A4-46AB-9452-BFEB17253FF0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  <a:grpFill/>
          </p:grpSpPr>
          <p:sp>
            <p:nvSpPr>
              <p:cNvPr id="338" name="Oval 337">
                <a:extLst>
                  <a:ext uri="{FF2B5EF4-FFF2-40B4-BE49-F238E27FC236}">
                    <a16:creationId xmlns:a16="http://schemas.microsoft.com/office/drawing/2014/main" id="{96AF7D89-8259-4591-AE3A-5465D92EF9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39" name="Straight Connector 338">
                <a:extLst>
                  <a:ext uri="{FF2B5EF4-FFF2-40B4-BE49-F238E27FC236}">
                    <a16:creationId xmlns:a16="http://schemas.microsoft.com/office/drawing/2014/main" id="{F30C69FE-CFAB-4177-8DAC-6E45D0413668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>
                <a:extLst>
                  <a:ext uri="{FF2B5EF4-FFF2-40B4-BE49-F238E27FC236}">
                    <a16:creationId xmlns:a16="http://schemas.microsoft.com/office/drawing/2014/main" id="{6AA1F758-F6B2-4359-8158-88D3C894FDE9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6" name="Straight Connector 335">
              <a:extLst>
                <a:ext uri="{FF2B5EF4-FFF2-40B4-BE49-F238E27FC236}">
                  <a16:creationId xmlns:a16="http://schemas.microsoft.com/office/drawing/2014/main" id="{BA4380A3-E211-4526-A4BE-B66C11F9CB8E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Connector 336">
              <a:extLst>
                <a:ext uri="{FF2B5EF4-FFF2-40B4-BE49-F238E27FC236}">
                  <a16:creationId xmlns:a16="http://schemas.microsoft.com/office/drawing/2014/main" id="{71872E15-CE8C-4BF0-AB4F-FAC3117F75D1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3" name="Oval 342">
            <a:extLst>
              <a:ext uri="{FF2B5EF4-FFF2-40B4-BE49-F238E27FC236}">
                <a16:creationId xmlns:a16="http://schemas.microsoft.com/office/drawing/2014/main" id="{FC9AF081-8FE7-4774-9079-F5F41FD6C286}"/>
              </a:ext>
            </a:extLst>
          </p:cNvPr>
          <p:cNvSpPr>
            <a:spLocks noChangeAspect="1"/>
          </p:cNvSpPr>
          <p:nvPr/>
        </p:nvSpPr>
        <p:spPr>
          <a:xfrm rot="5400000">
            <a:off x="552193" y="5846924"/>
            <a:ext cx="91440" cy="914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2DD75BA8-9888-4AB4-9D95-2AC44191FAC5}"/>
              </a:ext>
            </a:extLst>
          </p:cNvPr>
          <p:cNvGrpSpPr/>
          <p:nvPr/>
        </p:nvGrpSpPr>
        <p:grpSpPr>
          <a:xfrm rot="5400000">
            <a:off x="1175480" y="6456039"/>
            <a:ext cx="91440" cy="182880"/>
            <a:chOff x="1696599" y="2606497"/>
            <a:chExt cx="91440" cy="182880"/>
          </a:xfrm>
        </p:grpSpPr>
        <p:sp>
          <p:nvSpPr>
            <p:cNvPr id="345" name="Oval 344">
              <a:extLst>
                <a:ext uri="{FF2B5EF4-FFF2-40B4-BE49-F238E27FC236}">
                  <a16:creationId xmlns:a16="http://schemas.microsoft.com/office/drawing/2014/main" id="{1C068F7A-CAB4-4F81-9CF8-0944152035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6" name="Straight Connector 345">
              <a:extLst>
                <a:ext uri="{FF2B5EF4-FFF2-40B4-BE49-F238E27FC236}">
                  <a16:creationId xmlns:a16="http://schemas.microsoft.com/office/drawing/2014/main" id="{935AE356-96E6-400B-89E0-12F7E9BC1B2E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8" name="Oval 347">
            <a:extLst>
              <a:ext uri="{FF2B5EF4-FFF2-40B4-BE49-F238E27FC236}">
                <a16:creationId xmlns:a16="http://schemas.microsoft.com/office/drawing/2014/main" id="{4D4188D5-9FD8-4256-AD8E-5A552765FA04}"/>
              </a:ext>
            </a:extLst>
          </p:cNvPr>
          <p:cNvSpPr>
            <a:spLocks noChangeAspect="1"/>
          </p:cNvSpPr>
          <p:nvPr/>
        </p:nvSpPr>
        <p:spPr>
          <a:xfrm rot="5400000">
            <a:off x="547884" y="6499891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CCED2FEB-84B1-412E-9988-00F0AE445910}"/>
              </a:ext>
            </a:extLst>
          </p:cNvPr>
          <p:cNvGrpSpPr/>
          <p:nvPr/>
        </p:nvGrpSpPr>
        <p:grpSpPr>
          <a:xfrm rot="5400000">
            <a:off x="2078621" y="6452998"/>
            <a:ext cx="92112" cy="184555"/>
            <a:chOff x="1696599" y="2604822"/>
            <a:chExt cx="92112" cy="184555"/>
          </a:xfrm>
        </p:grpSpPr>
        <p:sp>
          <p:nvSpPr>
            <p:cNvPr id="351" name="Oval 350">
              <a:extLst>
                <a:ext uri="{FF2B5EF4-FFF2-40B4-BE49-F238E27FC236}">
                  <a16:creationId xmlns:a16="http://schemas.microsoft.com/office/drawing/2014/main" id="{84869073-4E9B-4FCE-A743-E66C02C0A75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2" name="Straight Connector 351">
              <a:extLst>
                <a:ext uri="{FF2B5EF4-FFF2-40B4-BE49-F238E27FC236}">
                  <a16:creationId xmlns:a16="http://schemas.microsoft.com/office/drawing/2014/main" id="{5DF22AD5-3AD1-4B96-94CA-0AE3283FA19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Straight Connector 352">
              <a:extLst>
                <a:ext uri="{FF2B5EF4-FFF2-40B4-BE49-F238E27FC236}">
                  <a16:creationId xmlns:a16="http://schemas.microsoft.com/office/drawing/2014/main" id="{830EEBA9-5602-44D2-98B3-474297160FD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4" name="Group 353">
            <a:extLst>
              <a:ext uri="{FF2B5EF4-FFF2-40B4-BE49-F238E27FC236}">
                <a16:creationId xmlns:a16="http://schemas.microsoft.com/office/drawing/2014/main" id="{20915F1D-DCE7-412D-B76B-0A213A02D60D}"/>
              </a:ext>
            </a:extLst>
          </p:cNvPr>
          <p:cNvGrpSpPr/>
          <p:nvPr/>
        </p:nvGrpSpPr>
        <p:grpSpPr>
          <a:xfrm>
            <a:off x="2783981" y="6466939"/>
            <a:ext cx="165949" cy="156001"/>
            <a:chOff x="2321442" y="4560245"/>
            <a:chExt cx="165949" cy="156001"/>
          </a:xfrm>
        </p:grpSpPr>
        <p:sp>
          <p:nvSpPr>
            <p:cNvPr id="355" name="Oval 354">
              <a:extLst>
                <a:ext uri="{FF2B5EF4-FFF2-40B4-BE49-F238E27FC236}">
                  <a16:creationId xmlns:a16="http://schemas.microsoft.com/office/drawing/2014/main" id="{77F4E637-C403-43EB-9995-BFD37487232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6" name="Straight Connector 355">
              <a:extLst>
                <a:ext uri="{FF2B5EF4-FFF2-40B4-BE49-F238E27FC236}">
                  <a16:creationId xmlns:a16="http://schemas.microsoft.com/office/drawing/2014/main" id="{F88F7C6A-29B8-4B02-84D4-B3AA5C355361}"/>
                </a:ext>
              </a:extLst>
            </p:cNvPr>
            <p:cNvCxnSpPr>
              <a:cxnSpLocks/>
              <a:stCxn id="355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>
              <a:extLst>
                <a:ext uri="{FF2B5EF4-FFF2-40B4-BE49-F238E27FC236}">
                  <a16:creationId xmlns:a16="http://schemas.microsoft.com/office/drawing/2014/main" id="{24F658A9-75C0-49ED-A678-A61EC6AB2F63}"/>
                </a:ext>
              </a:extLst>
            </p:cNvPr>
            <p:cNvCxnSpPr>
              <a:cxnSpLocks/>
              <a:stCxn id="355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Connector 357">
              <a:extLst>
                <a:ext uri="{FF2B5EF4-FFF2-40B4-BE49-F238E27FC236}">
                  <a16:creationId xmlns:a16="http://schemas.microsoft.com/office/drawing/2014/main" id="{4CB4A3FF-EACE-482B-BCB5-9BBB987A2D9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Connector 358">
              <a:extLst>
                <a:ext uri="{FF2B5EF4-FFF2-40B4-BE49-F238E27FC236}">
                  <a16:creationId xmlns:a16="http://schemas.microsoft.com/office/drawing/2014/main" id="{CFD3D1C0-ECA7-43F1-9EAF-E58D421FAF1D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0" name="Group 359">
            <a:extLst>
              <a:ext uri="{FF2B5EF4-FFF2-40B4-BE49-F238E27FC236}">
                <a16:creationId xmlns:a16="http://schemas.microsoft.com/office/drawing/2014/main" id="{4858C514-4103-4661-8D26-40BBE28F23F2}"/>
              </a:ext>
            </a:extLst>
          </p:cNvPr>
          <p:cNvGrpSpPr/>
          <p:nvPr/>
        </p:nvGrpSpPr>
        <p:grpSpPr>
          <a:xfrm>
            <a:off x="3631108" y="6487669"/>
            <a:ext cx="181608" cy="136552"/>
            <a:chOff x="4239007" y="3755223"/>
            <a:chExt cx="181608" cy="136552"/>
          </a:xfrm>
        </p:grpSpPr>
        <p:grpSp>
          <p:nvGrpSpPr>
            <p:cNvPr id="361" name="Group 360">
              <a:extLst>
                <a:ext uri="{FF2B5EF4-FFF2-40B4-BE49-F238E27FC236}">
                  <a16:creationId xmlns:a16="http://schemas.microsoft.com/office/drawing/2014/main" id="{8C13B8F4-E2CE-4F1B-A4C5-9B89A59462B9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</p:grpSpPr>
          <p:sp>
            <p:nvSpPr>
              <p:cNvPr id="364" name="Oval 363">
                <a:extLst>
                  <a:ext uri="{FF2B5EF4-FFF2-40B4-BE49-F238E27FC236}">
                    <a16:creationId xmlns:a16="http://schemas.microsoft.com/office/drawing/2014/main" id="{F0C26BFA-F61C-41D6-9803-1658968A205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65" name="Straight Connector 364">
                <a:extLst>
                  <a:ext uri="{FF2B5EF4-FFF2-40B4-BE49-F238E27FC236}">
                    <a16:creationId xmlns:a16="http://schemas.microsoft.com/office/drawing/2014/main" id="{85B8E7CD-4A07-420F-AA9C-8D98504976DB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Straight Connector 365">
                <a:extLst>
                  <a:ext uri="{FF2B5EF4-FFF2-40B4-BE49-F238E27FC236}">
                    <a16:creationId xmlns:a16="http://schemas.microsoft.com/office/drawing/2014/main" id="{2F68D025-5B72-42EB-BFDD-5035D0E3BEB9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2" name="Straight Connector 361">
              <a:extLst>
                <a:ext uri="{FF2B5EF4-FFF2-40B4-BE49-F238E27FC236}">
                  <a16:creationId xmlns:a16="http://schemas.microsoft.com/office/drawing/2014/main" id="{66768AF4-1C6E-43EF-88FA-84ACFF19CCA8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Straight Connector 362">
              <a:extLst>
                <a:ext uri="{FF2B5EF4-FFF2-40B4-BE49-F238E27FC236}">
                  <a16:creationId xmlns:a16="http://schemas.microsoft.com/office/drawing/2014/main" id="{46339183-8F80-4952-958B-A985C73B0C7A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065DC02-6818-4861-A319-8AFD8CFD1DAC}"/>
              </a:ext>
            </a:extLst>
          </p:cNvPr>
          <p:cNvGrpSpPr/>
          <p:nvPr/>
        </p:nvGrpSpPr>
        <p:grpSpPr>
          <a:xfrm>
            <a:off x="7911169" y="6210290"/>
            <a:ext cx="92112" cy="184555"/>
            <a:chOff x="1696599" y="2604822"/>
            <a:chExt cx="92112" cy="184555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411D676-6308-4869-B510-3E658A88A2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6CEFE97-AE8C-4E57-89DE-6D600E1849B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5906173-7F9C-4380-870E-078B65AB0AD6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E9DB956-3F2D-4D12-8FB5-CB148E2C9033}"/>
              </a:ext>
            </a:extLst>
          </p:cNvPr>
          <p:cNvGrpSpPr/>
          <p:nvPr/>
        </p:nvGrpSpPr>
        <p:grpSpPr>
          <a:xfrm>
            <a:off x="7905163" y="5608253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F198E5E-99B7-4F7F-A21C-EF998BA44AE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CA9056A-3C9F-4E9C-8FA1-BE3DC098096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AB160DF-9094-4684-AE3F-FF236702E15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2CD0D98-A57E-4BC2-9C1E-AA1C415432A7}"/>
              </a:ext>
            </a:extLst>
          </p:cNvPr>
          <p:cNvGrpSpPr/>
          <p:nvPr/>
        </p:nvGrpSpPr>
        <p:grpSpPr>
          <a:xfrm>
            <a:off x="8677042" y="6210209"/>
            <a:ext cx="92112" cy="184555"/>
            <a:chOff x="1696599" y="2604822"/>
            <a:chExt cx="92112" cy="184555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F274A32-84E7-456F-AC2F-72AB95E06F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0387801-60C2-47DE-8F69-D7C955497BE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A67D7B5-3CD3-462F-AC59-CB2C6348F4E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2C727C4-D14A-4400-A57B-6B05F50DED9D}"/>
              </a:ext>
            </a:extLst>
          </p:cNvPr>
          <p:cNvGrpSpPr/>
          <p:nvPr/>
        </p:nvGrpSpPr>
        <p:grpSpPr>
          <a:xfrm>
            <a:off x="9437261" y="6205363"/>
            <a:ext cx="92112" cy="184555"/>
            <a:chOff x="1696599" y="2604822"/>
            <a:chExt cx="92112" cy="184555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BE6FCF3-75ED-428A-A40A-AC989BFE45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3435842-3A4E-485A-A80B-E9777501B3F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299A864-6BF1-40B0-AEEE-FB8A2D3044F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7919C85-FCB7-4F34-B04A-8DC4981D7E21}"/>
              </a:ext>
            </a:extLst>
          </p:cNvPr>
          <p:cNvGrpSpPr/>
          <p:nvPr/>
        </p:nvGrpSpPr>
        <p:grpSpPr>
          <a:xfrm>
            <a:off x="10065284" y="6210711"/>
            <a:ext cx="92112" cy="184555"/>
            <a:chOff x="1696599" y="2604822"/>
            <a:chExt cx="92112" cy="184555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9DA557E-98CE-43F3-AE48-4410BFA3F5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A54BA03-3994-4EC4-BAF5-C4D9C3E9B00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77A63B1-350C-45EA-AF6B-FE92D728E64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7168728-15FB-40DD-AD81-973C7077DD17}"/>
              </a:ext>
            </a:extLst>
          </p:cNvPr>
          <p:cNvGrpSpPr/>
          <p:nvPr/>
        </p:nvGrpSpPr>
        <p:grpSpPr>
          <a:xfrm>
            <a:off x="8673553" y="5609928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30B6CC7-3E61-483E-BF7B-A7D5F55A21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B98BA55-FB13-448F-9F75-DCB2A26BE2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A2F3B66-E8D5-410D-89EB-2EC2A217EEB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56390D9-14BB-445C-8FC4-A68CA65A224C}"/>
              </a:ext>
            </a:extLst>
          </p:cNvPr>
          <p:cNvGrpSpPr/>
          <p:nvPr/>
        </p:nvGrpSpPr>
        <p:grpSpPr>
          <a:xfrm>
            <a:off x="9436376" y="5601219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0F1BC0E-D808-4B14-846C-83B426E199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5C12436-4BCF-4B26-BF35-99000D724A6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741719D-1F3E-4D81-83BD-93E427C5477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CC2A040-C5D0-4E25-A0C1-E1BCD0984956}"/>
              </a:ext>
            </a:extLst>
          </p:cNvPr>
          <p:cNvGrpSpPr/>
          <p:nvPr/>
        </p:nvGrpSpPr>
        <p:grpSpPr>
          <a:xfrm>
            <a:off x="10064984" y="560714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74466E4-2CBB-4094-81F4-46644837EC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7C752026-DC09-44A6-824D-3C5128C0A86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382E5350-670E-4F55-AF04-33C3AD7158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1A23735-1F00-44CF-B1CF-0AD3F9F74649}"/>
              </a:ext>
            </a:extLst>
          </p:cNvPr>
          <p:cNvGrpSpPr/>
          <p:nvPr/>
        </p:nvGrpSpPr>
        <p:grpSpPr>
          <a:xfrm>
            <a:off x="7909048" y="5008465"/>
            <a:ext cx="92112" cy="184555"/>
            <a:chOff x="1696599" y="2604822"/>
            <a:chExt cx="92112" cy="184555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022D9B7A-7B7A-4242-B5C6-56C909DA6A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7E3E1E8-8E3B-4B4E-997B-9B78F88833D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2EC13067-DD00-4752-A134-D9B7B99D0D1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181C051-CFFC-4894-BC40-E9F49FCD8C4D}"/>
              </a:ext>
            </a:extLst>
          </p:cNvPr>
          <p:cNvGrpSpPr/>
          <p:nvPr/>
        </p:nvGrpSpPr>
        <p:grpSpPr>
          <a:xfrm>
            <a:off x="8677300" y="5008465"/>
            <a:ext cx="92112" cy="184555"/>
            <a:chOff x="1696599" y="2604822"/>
            <a:chExt cx="92112" cy="184555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93045A19-2657-4CFF-A88C-3F1434B30B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12462845-08F2-458A-B76B-212AE52229F6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E5B76BD5-EC6B-439A-80A3-CF564BCE45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6DD63EDB-30BB-414A-8D0E-B0AF0762E75B}"/>
              </a:ext>
            </a:extLst>
          </p:cNvPr>
          <p:cNvGrpSpPr/>
          <p:nvPr/>
        </p:nvGrpSpPr>
        <p:grpSpPr>
          <a:xfrm>
            <a:off x="9436727" y="5001431"/>
            <a:ext cx="92112" cy="184555"/>
            <a:chOff x="1696599" y="2604822"/>
            <a:chExt cx="92112" cy="184555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C557523B-8742-4571-A171-56C22136BA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8A5ED32D-5BD4-4EA2-A05F-E437E827058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3AE8B592-352E-4D6C-A2CE-79D8678BD89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7CA0293-BD62-41FF-A141-62C05456CD57}"/>
              </a:ext>
            </a:extLst>
          </p:cNvPr>
          <p:cNvGrpSpPr/>
          <p:nvPr/>
        </p:nvGrpSpPr>
        <p:grpSpPr>
          <a:xfrm>
            <a:off x="10064612" y="5003102"/>
            <a:ext cx="92112" cy="184555"/>
            <a:chOff x="1696599" y="2604822"/>
            <a:chExt cx="92112" cy="184555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D86EE249-33B5-4AC6-848F-55CBB53700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B7C15C6D-8DC0-4F06-BDEF-70DFD5F5E60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21EABA4-2809-4997-AE37-ABE10B3EBD5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3DD864B-9772-4246-8B42-18CB03A2B718}"/>
              </a:ext>
            </a:extLst>
          </p:cNvPr>
          <p:cNvGrpSpPr/>
          <p:nvPr/>
        </p:nvGrpSpPr>
        <p:grpSpPr>
          <a:xfrm rot="5400000">
            <a:off x="7841524" y="3811942"/>
            <a:ext cx="181608" cy="136552"/>
            <a:chOff x="4239007" y="3755223"/>
            <a:chExt cx="181608" cy="136552"/>
          </a:xfrm>
          <a:solidFill>
            <a:schemeClr val="tx1"/>
          </a:solidFill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3918E800-ED57-4D59-8562-DDDBBE609369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  <a:grpFill/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176F70F8-0CEB-4103-84DE-99FD88DE9C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94A3AB30-12F8-411C-A954-5A96B67B30C4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48E48758-CB8B-417C-A799-7F91957DF3EB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FCC97719-1805-4313-81AC-E1AEA3CE9BD6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1462BCCB-2155-4754-9131-6C90E4449989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964D6A0-60E4-433C-B200-D21E0092E9BD}"/>
              </a:ext>
            </a:extLst>
          </p:cNvPr>
          <p:cNvGrpSpPr/>
          <p:nvPr/>
        </p:nvGrpSpPr>
        <p:grpSpPr>
          <a:xfrm rot="5400000">
            <a:off x="7880043" y="3081674"/>
            <a:ext cx="165949" cy="156001"/>
            <a:chOff x="2321442" y="4560245"/>
            <a:chExt cx="165949" cy="156001"/>
          </a:xfrm>
          <a:solidFill>
            <a:schemeClr val="tx1"/>
          </a:solidFill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68AB7771-21F6-45F0-8B4A-51B7DDB9ED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4E0D7D93-E57A-4E8D-B97C-0F033EBA12C4}"/>
                </a:ext>
              </a:extLst>
            </p:cNvPr>
            <p:cNvCxnSpPr>
              <a:cxnSpLocks/>
              <a:stCxn id="93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7901BB7B-F8BC-445C-AD6B-C1C4396C59B1}"/>
                </a:ext>
              </a:extLst>
            </p:cNvPr>
            <p:cNvCxnSpPr>
              <a:cxnSpLocks/>
              <a:stCxn id="93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B8B5FDC7-394C-4FBE-9C2B-B982200087E3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5172AEE5-6D59-481B-8613-CCFFCEE2B29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89656D5B-1FBB-4B07-88DB-50A7410BCFFB}"/>
              </a:ext>
            </a:extLst>
          </p:cNvPr>
          <p:cNvGrpSpPr/>
          <p:nvPr/>
        </p:nvGrpSpPr>
        <p:grpSpPr>
          <a:xfrm rot="8100000">
            <a:off x="8275891" y="3377238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4B7AB8CE-6253-4A5C-9C6A-D060F41452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17B09B8E-11D2-4D15-A2DA-F55DD4DF845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B9BA4B1F-D76E-45F0-B192-81FEBB89AA3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0BB4D0A-BDDD-40B3-931F-5CFD840330F7}"/>
              </a:ext>
            </a:extLst>
          </p:cNvPr>
          <p:cNvGrpSpPr/>
          <p:nvPr/>
        </p:nvGrpSpPr>
        <p:grpSpPr>
          <a:xfrm rot="5400000">
            <a:off x="8587687" y="3806310"/>
            <a:ext cx="185759" cy="158037"/>
            <a:chOff x="3340443" y="3523256"/>
            <a:chExt cx="185759" cy="158037"/>
          </a:xfrm>
          <a:solidFill>
            <a:schemeClr val="tx1"/>
          </a:solidFill>
        </p:grpSpPr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60472DD8-3479-4BFE-B169-8353F3C547BD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C1A46261-90EB-46EF-9965-6D4B72FE49FD}"/>
                </a:ext>
              </a:extLst>
            </p:cNvPr>
            <p:cNvCxnSpPr>
              <a:cxnSpLocks/>
              <a:stCxn id="124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11ED1095-D304-4AC6-9686-9F1BAA779A0C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D85CD12E-BF4A-43B6-B675-A35C6C2E4BF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9D1D1B1B-6F30-4B40-97B1-0672F157187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94973B93-B1A6-4BE9-AF4E-A029B890085C}"/>
              </a:ext>
            </a:extLst>
          </p:cNvPr>
          <p:cNvGrpSpPr/>
          <p:nvPr/>
        </p:nvGrpSpPr>
        <p:grpSpPr>
          <a:xfrm rot="8100000">
            <a:off x="8659513" y="2990861"/>
            <a:ext cx="92112" cy="184555"/>
            <a:chOff x="1696599" y="2604822"/>
            <a:chExt cx="92112" cy="184555"/>
          </a:xfrm>
          <a:solidFill>
            <a:schemeClr val="tx1"/>
          </a:solidFill>
        </p:grpSpPr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B715F09D-CAE1-46C5-B4AD-CC470B2123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B12DEE21-99C3-4C59-8B18-5AF2603F06C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CEE4ACCF-2475-4FEA-AA39-CEED744001DD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6D7822D2-C83C-4FA8-818C-3644BC2A1752}"/>
              </a:ext>
            </a:extLst>
          </p:cNvPr>
          <p:cNvGrpSpPr/>
          <p:nvPr/>
        </p:nvGrpSpPr>
        <p:grpSpPr>
          <a:xfrm rot="8100000">
            <a:off x="9368868" y="3060769"/>
            <a:ext cx="92112" cy="184555"/>
            <a:chOff x="1696599" y="2604822"/>
            <a:chExt cx="92112" cy="184555"/>
          </a:xfrm>
          <a:solidFill>
            <a:schemeClr val="tx1"/>
          </a:solidFill>
        </p:grpSpPr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C77310B0-F459-40EB-8033-569C4799B7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47B49060-C115-49DC-8703-A2FFD7DD0A1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C257D8C8-0F82-42A2-921D-BA822359EAA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AEA8FCDD-7D7B-40CA-85E6-1CC297F323CF}"/>
              </a:ext>
            </a:extLst>
          </p:cNvPr>
          <p:cNvGrpSpPr/>
          <p:nvPr/>
        </p:nvGrpSpPr>
        <p:grpSpPr>
          <a:xfrm rot="8100000">
            <a:off x="9760117" y="344861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7B808466-6147-4F80-B1DE-9A41449B783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AD630A35-D1B2-43D9-B580-ADEA85235DE2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214504B8-2E2C-49A9-A68F-60140C9C3FC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3629D799-6073-41E4-B50B-4E5E6ABB447C}"/>
              </a:ext>
            </a:extLst>
          </p:cNvPr>
          <p:cNvGrpSpPr/>
          <p:nvPr/>
        </p:nvGrpSpPr>
        <p:grpSpPr>
          <a:xfrm rot="5400000">
            <a:off x="9986104" y="3803917"/>
            <a:ext cx="185759" cy="158037"/>
            <a:chOff x="3340443" y="3523256"/>
            <a:chExt cx="185759" cy="158037"/>
          </a:xfrm>
          <a:solidFill>
            <a:schemeClr val="tx1"/>
          </a:solidFill>
        </p:grpSpPr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C15DB917-CFC5-4FA8-BCDB-1B9A6461C43C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68C56584-6202-4DA7-B844-E85BD8A4AE6F}"/>
                </a:ext>
              </a:extLst>
            </p:cNvPr>
            <p:cNvCxnSpPr>
              <a:cxnSpLocks/>
              <a:stCxn id="15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CA7B8D7C-8B85-450D-97B7-2FDCCCA7C365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75FC5DB3-3522-4DE0-B711-495F4223AFD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D838FF8D-C610-417D-8C37-28E5D79D151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CDCF5B4D-C3E5-45E9-B16D-37887DD32E59}"/>
              </a:ext>
            </a:extLst>
          </p:cNvPr>
          <p:cNvGrpSpPr/>
          <p:nvPr/>
        </p:nvGrpSpPr>
        <p:grpSpPr>
          <a:xfrm rot="8100000">
            <a:off x="9056057" y="338943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F3E54AC7-D03F-4E63-88F8-4FCC4B9500A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F98E9A34-1324-401F-B5D5-A9B17796219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868B7D2B-B4D2-47E4-8ED0-886DCCC1049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AAD201BB-5F2F-4D80-93A4-E836330BA615}"/>
              </a:ext>
            </a:extLst>
          </p:cNvPr>
          <p:cNvGrpSpPr/>
          <p:nvPr/>
        </p:nvGrpSpPr>
        <p:grpSpPr>
          <a:xfrm rot="5400000">
            <a:off x="9347545" y="3807962"/>
            <a:ext cx="185759" cy="158037"/>
            <a:chOff x="3340443" y="3523256"/>
            <a:chExt cx="185759" cy="158037"/>
          </a:xfrm>
          <a:solidFill>
            <a:schemeClr val="tx1"/>
          </a:solidFill>
        </p:grpSpPr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A594549D-24B9-456B-9BF2-3EEB7F29E2E9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53D5922B-6F83-4989-B0CA-9EA7C98D6D11}"/>
                </a:ext>
              </a:extLst>
            </p:cNvPr>
            <p:cNvCxnSpPr>
              <a:cxnSpLocks/>
              <a:stCxn id="16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721FF823-5F8A-4318-853E-E03B3DB91258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F5513B2A-232C-4B0E-8AD0-CF738878768A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C86814A7-045C-4FAC-9599-674399FE362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6514B54F-4914-4C80-BCF6-207C4A6405CA}"/>
              </a:ext>
            </a:extLst>
          </p:cNvPr>
          <p:cNvGrpSpPr/>
          <p:nvPr/>
        </p:nvGrpSpPr>
        <p:grpSpPr>
          <a:xfrm rot="10800000">
            <a:off x="7910347" y="439747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15E8838C-7950-4CF9-B629-0DAF2CB43F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D9C264C9-B1C2-4C7A-ADBC-32A23318BC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E5CD168F-1AF0-47C3-8479-D67DA21C8CB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232A6985-FABF-4560-BD24-AD67613F7214}"/>
              </a:ext>
            </a:extLst>
          </p:cNvPr>
          <p:cNvGrpSpPr/>
          <p:nvPr/>
        </p:nvGrpSpPr>
        <p:grpSpPr>
          <a:xfrm rot="10800000">
            <a:off x="8676554" y="439747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4483C1E8-2E50-4E68-9F78-AD1AA4D07C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F5B5B5F1-4863-4431-8EE7-60C9B4D67CA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31886D0E-E0E8-40F2-85BA-2B9500BE53C0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A5683167-B196-4B62-8C09-4399A170B291}"/>
              </a:ext>
            </a:extLst>
          </p:cNvPr>
          <p:cNvGrpSpPr/>
          <p:nvPr/>
        </p:nvGrpSpPr>
        <p:grpSpPr>
          <a:xfrm rot="10800000">
            <a:off x="9435892" y="439747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CD27E8C3-D261-4964-B2A6-2AA75CFE86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D3B9B068-73C0-4FBE-9A0C-8D8BBB25541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704AB4CF-5351-48F3-95F0-8A1DD19D311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C743EC42-7C65-4476-AAEF-BD7275CBEE2D}"/>
              </a:ext>
            </a:extLst>
          </p:cNvPr>
          <p:cNvGrpSpPr/>
          <p:nvPr/>
        </p:nvGrpSpPr>
        <p:grpSpPr>
          <a:xfrm rot="10800000">
            <a:off x="10066444" y="439745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489AD84A-78D0-43F1-BA98-AFB413C2A6B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051C1B7E-D9B2-474F-A888-CEF136C50BD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169F3A41-5283-42D2-ABD7-9DFDBC4220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0" name="Group 299">
            <a:extLst>
              <a:ext uri="{FF2B5EF4-FFF2-40B4-BE49-F238E27FC236}">
                <a16:creationId xmlns:a16="http://schemas.microsoft.com/office/drawing/2014/main" id="{E555DD98-69B7-40FB-A54F-B1557ED608E8}"/>
              </a:ext>
            </a:extLst>
          </p:cNvPr>
          <p:cNvGrpSpPr/>
          <p:nvPr/>
        </p:nvGrpSpPr>
        <p:grpSpPr>
          <a:xfrm rot="5400000">
            <a:off x="6996519" y="3756908"/>
            <a:ext cx="91440" cy="182880"/>
            <a:chOff x="1696599" y="2606497"/>
            <a:chExt cx="91440" cy="182880"/>
          </a:xfrm>
        </p:grpSpPr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371FF73D-3527-456A-86B9-ED3AEA70720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2" name="Straight Connector 301">
              <a:extLst>
                <a:ext uri="{FF2B5EF4-FFF2-40B4-BE49-F238E27FC236}">
                  <a16:creationId xmlns:a16="http://schemas.microsoft.com/office/drawing/2014/main" id="{E7618966-76EB-4C56-B7BD-FBC6F33FCE26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7" name="Group 366">
            <a:extLst>
              <a:ext uri="{FF2B5EF4-FFF2-40B4-BE49-F238E27FC236}">
                <a16:creationId xmlns:a16="http://schemas.microsoft.com/office/drawing/2014/main" id="{447A2BDF-4674-42D8-8A8E-AAB9397C76CB}"/>
              </a:ext>
            </a:extLst>
          </p:cNvPr>
          <p:cNvGrpSpPr/>
          <p:nvPr/>
        </p:nvGrpSpPr>
        <p:grpSpPr>
          <a:xfrm rot="5400000">
            <a:off x="7311476" y="3748327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68" name="Oval 367">
              <a:extLst>
                <a:ext uri="{FF2B5EF4-FFF2-40B4-BE49-F238E27FC236}">
                  <a16:creationId xmlns:a16="http://schemas.microsoft.com/office/drawing/2014/main" id="{650A63ED-F4C2-43A8-A074-B4084C3C675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69" name="Straight Connector 368">
              <a:extLst>
                <a:ext uri="{FF2B5EF4-FFF2-40B4-BE49-F238E27FC236}">
                  <a16:creationId xmlns:a16="http://schemas.microsoft.com/office/drawing/2014/main" id="{272F6FAD-63AB-4C43-87DE-7728CF2263F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Straight Connector 369">
              <a:extLst>
                <a:ext uri="{FF2B5EF4-FFF2-40B4-BE49-F238E27FC236}">
                  <a16:creationId xmlns:a16="http://schemas.microsoft.com/office/drawing/2014/main" id="{3F589256-8A34-4444-9A56-B8D240FCF14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8" name="TextBox 387">
            <a:extLst>
              <a:ext uri="{FF2B5EF4-FFF2-40B4-BE49-F238E27FC236}">
                <a16:creationId xmlns:a16="http://schemas.microsoft.com/office/drawing/2014/main" id="{76345492-35B2-4F0E-984F-B202C92A5B22}"/>
              </a:ext>
            </a:extLst>
          </p:cNvPr>
          <p:cNvSpPr txBox="1"/>
          <p:nvPr/>
        </p:nvSpPr>
        <p:spPr>
          <a:xfrm>
            <a:off x="5090904" y="235337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COLUMN LEFT</a:t>
            </a:r>
          </a:p>
        </p:txBody>
      </p:sp>
      <p:sp>
        <p:nvSpPr>
          <p:cNvPr id="342" name="Arrow: Bent 341">
            <a:extLst>
              <a:ext uri="{FF2B5EF4-FFF2-40B4-BE49-F238E27FC236}">
                <a16:creationId xmlns:a16="http://schemas.microsoft.com/office/drawing/2014/main" id="{4E1C1729-4A14-4121-B9B0-3C3B543685A5}"/>
              </a:ext>
            </a:extLst>
          </p:cNvPr>
          <p:cNvSpPr/>
          <p:nvPr/>
        </p:nvSpPr>
        <p:spPr>
          <a:xfrm flipH="1">
            <a:off x="6886165" y="4078543"/>
            <a:ext cx="842698" cy="815009"/>
          </a:xfrm>
          <a:prstGeom prst="bentArrow">
            <a:avLst>
              <a:gd name="adj1" fmla="val 25000"/>
              <a:gd name="adj2" fmla="val 23571"/>
              <a:gd name="adj3" fmla="val 25000"/>
              <a:gd name="adj4" fmla="val 4375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437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375</Words>
  <Application>Microsoft Office PowerPoint</Application>
  <PresentationFormat>Widescreen</PresentationFormat>
  <Paragraphs>171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AGaramond Bold</vt:lpstr>
      <vt:lpstr>Arial</vt:lpstr>
      <vt:lpstr>Calibri</vt:lpstr>
      <vt:lpstr>Calibri Light</vt:lpstr>
      <vt:lpstr>Office Theme</vt:lpstr>
      <vt:lpstr>Default Design</vt:lpstr>
      <vt:lpstr>Drill of the Flight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Sokolnicki, Thomas D</dc:creator>
  <cp:lastModifiedBy>Sokolnicki, Thomas D</cp:lastModifiedBy>
  <cp:revision>40</cp:revision>
  <dcterms:created xsi:type="dcterms:W3CDTF">2018-10-25T16:11:32Z</dcterms:created>
  <dcterms:modified xsi:type="dcterms:W3CDTF">2018-11-07T16:19:40Z</dcterms:modified>
</cp:coreProperties>
</file>