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5" r:id="rId2"/>
    <p:sldId id="323" r:id="rId3"/>
    <p:sldId id="346" r:id="rId4"/>
    <p:sldId id="347" r:id="rId5"/>
    <p:sldId id="348" r:id="rId6"/>
    <p:sldId id="349" r:id="rId7"/>
    <p:sldId id="350" r:id="rId8"/>
    <p:sldId id="351" r:id="rId9"/>
    <p:sldId id="352" r:id="rId10"/>
    <p:sldId id="353" r:id="rId11"/>
    <p:sldId id="354" r:id="rId12"/>
    <p:sldId id="355" r:id="rId13"/>
    <p:sldId id="356" r:id="rId14"/>
    <p:sldId id="357" r:id="rId15"/>
    <p:sldId id="358" r:id="rId16"/>
    <p:sldId id="359" r:id="rId17"/>
    <p:sldId id="360" r:id="rId18"/>
    <p:sldId id="361" r:id="rId19"/>
    <p:sldId id="362" r:id="rId20"/>
    <p:sldId id="363" r:id="rId21"/>
    <p:sldId id="364" r:id="rId22"/>
    <p:sldId id="365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6242" autoAdjust="0"/>
  </p:normalViewPr>
  <p:slideViewPr>
    <p:cSldViewPr snapToGrid="0">
      <p:cViewPr>
        <p:scale>
          <a:sx n="100" d="100"/>
          <a:sy n="100" d="100"/>
        </p:scale>
        <p:origin x="72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32706-8B8B-443E-9DAB-4C96E28EEB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C078F1-4D92-45B9-8224-61C6ECE111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7F9D3C-0606-4FCE-A8C9-04D07DADE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EC411-3D04-488F-B6EE-6B178F9076B1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385EBC-6264-4FEC-9EA1-13D8081FE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E892F7-17F4-4F50-8888-CBC748383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FCE29-6D48-45B1-8B1B-FAF6CFC41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074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23372-33EE-46CA-8FC7-B342D7456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C301D1-5CE5-45E8-AF24-D17AA34459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76141B-DE60-4C5E-87C2-473D20823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EC411-3D04-488F-B6EE-6B178F9076B1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6832CF-61B6-4809-A61C-DB939AC22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EA7817-8ABD-4EAA-8924-8E44ECC1D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FCE29-6D48-45B1-8B1B-FAF6CFC41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679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0B4A36-8E1F-456E-A0B1-6299CE8BE0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F749D6-0DE2-4681-9912-3EC693AE43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01ABDE-834F-427E-961D-254AFE526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EC411-3D04-488F-B6EE-6B178F9076B1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C941CF-0903-4B60-967D-C13879FFF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563FA1-D8C3-4A4E-97AF-F9E70C7A1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FCE29-6D48-45B1-8B1B-FAF6CFC41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567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F98E3-4488-45F8-9E75-8A9355CAA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FD380-E4F3-4EF2-BB70-C2AF009D41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C09B93-5D90-421D-A1F7-E16C8E851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EC411-3D04-488F-B6EE-6B178F9076B1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B723FE-5C2E-4B75-923E-F3D841884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E2F81D-1532-4525-B571-1F369123F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FCE29-6D48-45B1-8B1B-FAF6CFC41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713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9B468-6F2D-4AFC-918E-12BF148C2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10CAEA-2D90-404F-987A-A28067F307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688F1-68E0-4872-93DC-D609EADC6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EC411-3D04-488F-B6EE-6B178F9076B1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13FEDB-7ABF-4B51-8105-A4B37832B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FEF033-373C-4290-A863-B4C8F7A10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FCE29-6D48-45B1-8B1B-FAF6CFC41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550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27AF1-0117-4C82-AD68-060DEBEDB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050D11-0F16-4951-8A9B-8A01CC221F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ECB0D4-0A11-4B60-A9E3-B694AD99E3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D8D2CC-FE40-457A-B24A-7DA99C6F8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EC411-3D04-488F-B6EE-6B178F9076B1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AD0A4D-DB91-4DDB-94ED-7B44D965B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BD2CB0-FC43-4E61-A680-2F6941BB9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FCE29-6D48-45B1-8B1B-FAF6CFC41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141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7AE3E-DB73-4480-A4E4-B0CD96939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5CC68D-0E81-4675-855F-5F320E9F00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B80D4E-0102-4A0C-BF18-01FCBDD4C9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FEADCD-011A-41A2-B8A8-B98CF2F9F2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FAF658-E572-41D2-BCC8-F926AB28BE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574DDD-8AC6-4958-8869-FB5118B3A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EC411-3D04-488F-B6EE-6B178F9076B1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BF2018-13F7-4D95-B039-824AAB88D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24B4BA-0BE1-4E9F-96A0-9699CAA8E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FCE29-6D48-45B1-8B1B-FAF6CFC41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464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8CFC0-B560-4972-A70A-F0A11D335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A18C83-3D96-4C77-A6B9-4E8C3889B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EC411-3D04-488F-B6EE-6B178F9076B1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DE1C34-FCD8-43BE-A434-9746E945A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E37A91-4ADE-48D2-B957-41EB26616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FCE29-6D48-45B1-8B1B-FAF6CFC41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296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05729B-9F10-4D02-8C06-F09700994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EC411-3D04-488F-B6EE-6B178F9076B1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D0361A-9F51-453E-8FC3-82A36ABB9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D65D2A-2DA0-4CC5-B5CE-869375040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FCE29-6D48-45B1-8B1B-FAF6CFC41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631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F4929-FC6E-4300-98FE-CC806EC36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1BAAF0-BDD6-4421-899E-A8141EF555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40BD9B-2899-486B-919D-7456D5B5DC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212830-1805-4179-B6FC-A1368B280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EC411-3D04-488F-B6EE-6B178F9076B1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E8F60B-2A44-465F-B49C-D0F3F7EFC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1685F7-C711-468C-955D-B72F8BDB2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FCE29-6D48-45B1-8B1B-FAF6CFC41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765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48AFF-1C0B-41D6-A65E-27060DB64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86E60A-83AD-4007-82FE-BA8CCF1AC1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2BFB24-949D-4FCA-9BB1-FDB3A9B964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A3FD14-7DDB-4ECC-B556-992423700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EC411-3D04-488F-B6EE-6B178F9076B1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612B17-645B-416F-AA04-60B0346B3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6770AC-3B30-4E36-93D6-FF79535B4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FCE29-6D48-45B1-8B1B-FAF6CFC41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799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3720A9-480E-4FFE-AC00-9032D08EF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B3EF2E-70B3-4692-96B7-D14B1B5BA1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17AEE9-D63F-43AC-9354-B354D7FACA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EC411-3D04-488F-B6EE-6B178F9076B1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A00D97-5D12-4FC8-9DBA-72454C6F79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3B11D1-CA44-4B07-90C3-6FECE7CA95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FCE29-6D48-45B1-8B1B-FAF6CFC41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92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02E33AA-7D7D-4AA2-8CE8-5D688C88E52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050"/>
          <a:stretch/>
        </p:blipFill>
        <p:spPr>
          <a:xfrm>
            <a:off x="2819400" y="1048056"/>
            <a:ext cx="6477000" cy="51089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45A651C-24AC-4DA0-8D0B-3D31C9040B28}"/>
              </a:ext>
            </a:extLst>
          </p:cNvPr>
          <p:cNvSpPr txBox="1"/>
          <p:nvPr/>
        </p:nvSpPr>
        <p:spPr>
          <a:xfrm>
            <a:off x="4183752" y="6238875"/>
            <a:ext cx="3824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Arial" charset="0"/>
              </a:rPr>
              <a:t>COLUMN RIGHT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7DF894EE-8C96-4873-BB99-3B808373B3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22238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dirty="0">
                <a:latin typeface="AGaramond Bold" pitchFamily="18" charset="0"/>
              </a:rPr>
              <a:t>Drill of the Flight</a:t>
            </a:r>
          </a:p>
        </p:txBody>
      </p:sp>
    </p:spTree>
    <p:extLst>
      <p:ext uri="{BB962C8B-B14F-4D97-AF65-F5344CB8AC3E}">
        <p14:creationId xmlns:p14="http://schemas.microsoft.com/office/powerpoint/2010/main" val="41562716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95469E71-C5D7-480F-A980-1FF241FA971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050"/>
          <a:stretch/>
        </p:blipFill>
        <p:spPr>
          <a:xfrm>
            <a:off x="9256336" y="165016"/>
            <a:ext cx="2792141" cy="2202375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7AECF103-652F-4DE8-ABC7-F8A73E25A362}"/>
              </a:ext>
            </a:extLst>
          </p:cNvPr>
          <p:cNvGrpSpPr/>
          <p:nvPr/>
        </p:nvGrpSpPr>
        <p:grpSpPr>
          <a:xfrm>
            <a:off x="8090452" y="5446254"/>
            <a:ext cx="3831657" cy="1134560"/>
            <a:chOff x="8090452" y="5446254"/>
            <a:chExt cx="3831657" cy="1134560"/>
          </a:xfrm>
        </p:grpSpPr>
        <p:sp>
          <p:nvSpPr>
            <p:cNvPr id="341" name="TextBox 340">
              <a:extLst>
                <a:ext uri="{FF2B5EF4-FFF2-40B4-BE49-F238E27FC236}">
                  <a16:creationId xmlns:a16="http://schemas.microsoft.com/office/drawing/2014/main" id="{A4F5B9C4-F314-48F6-970E-22A25C686170}"/>
                </a:ext>
              </a:extLst>
            </p:cNvPr>
            <p:cNvSpPr txBox="1"/>
            <p:nvPr/>
          </p:nvSpPr>
          <p:spPr>
            <a:xfrm>
              <a:off x="8090452" y="5448198"/>
              <a:ext cx="5485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LEFT</a:t>
              </a:r>
            </a:p>
          </p:txBody>
        </p: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69EBD018-E1F9-4384-A827-8EA1C38D9AB0}"/>
                </a:ext>
              </a:extLst>
            </p:cNvPr>
            <p:cNvSpPr txBox="1"/>
            <p:nvPr/>
          </p:nvSpPr>
          <p:spPr>
            <a:xfrm>
              <a:off x="8094187" y="6060206"/>
              <a:ext cx="58767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RIGHT</a:t>
              </a:r>
            </a:p>
          </p:txBody>
        </p:sp>
        <p:sp>
          <p:nvSpPr>
            <p:cNvPr id="347" name="TextBox 346">
              <a:extLst>
                <a:ext uri="{FF2B5EF4-FFF2-40B4-BE49-F238E27FC236}">
                  <a16:creationId xmlns:a16="http://schemas.microsoft.com/office/drawing/2014/main" id="{C054F18B-9559-4E1F-B9F8-CFADF6D37422}"/>
                </a:ext>
              </a:extLst>
            </p:cNvPr>
            <p:cNvSpPr txBox="1"/>
            <p:nvPr/>
          </p:nvSpPr>
          <p:spPr>
            <a:xfrm>
              <a:off x="8553183" y="5454051"/>
              <a:ext cx="8725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HALF STEP</a:t>
              </a:r>
            </a:p>
          </p:txBody>
        </p:sp>
        <p:sp>
          <p:nvSpPr>
            <p:cNvPr id="349" name="TextBox 348">
              <a:extLst>
                <a:ext uri="{FF2B5EF4-FFF2-40B4-BE49-F238E27FC236}">
                  <a16:creationId xmlns:a16="http://schemas.microsoft.com/office/drawing/2014/main" id="{E4402991-99A5-4BAB-9650-E736AAF01EC8}"/>
                </a:ext>
              </a:extLst>
            </p:cNvPr>
            <p:cNvSpPr txBox="1"/>
            <p:nvPr/>
          </p:nvSpPr>
          <p:spPr>
            <a:xfrm>
              <a:off x="9462767" y="5447231"/>
              <a:ext cx="8725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FULL STEP</a:t>
              </a:r>
            </a:p>
          </p:txBody>
        </p:sp>
        <p:sp>
          <p:nvSpPr>
            <p:cNvPr id="367" name="TextBox 366">
              <a:extLst>
                <a:ext uri="{FF2B5EF4-FFF2-40B4-BE49-F238E27FC236}">
                  <a16:creationId xmlns:a16="http://schemas.microsoft.com/office/drawing/2014/main" id="{F2B70FD4-0BCD-4EC4-BB6C-A81E7351F9EF}"/>
                </a:ext>
              </a:extLst>
            </p:cNvPr>
            <p:cNvSpPr txBox="1"/>
            <p:nvPr/>
          </p:nvSpPr>
          <p:spPr>
            <a:xfrm>
              <a:off x="10226988" y="5453074"/>
              <a:ext cx="8725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PIVOT 45⁰</a:t>
              </a:r>
            </a:p>
          </p:txBody>
        </p:sp>
        <p:sp>
          <p:nvSpPr>
            <p:cNvPr id="368" name="TextBox 367">
              <a:extLst>
                <a:ext uri="{FF2B5EF4-FFF2-40B4-BE49-F238E27FC236}">
                  <a16:creationId xmlns:a16="http://schemas.microsoft.com/office/drawing/2014/main" id="{5870BA78-9749-49F3-9384-35AC5243A49D}"/>
                </a:ext>
              </a:extLst>
            </p:cNvPr>
            <p:cNvSpPr txBox="1"/>
            <p:nvPr/>
          </p:nvSpPr>
          <p:spPr>
            <a:xfrm>
              <a:off x="11049510" y="5446254"/>
              <a:ext cx="8725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PIVOT 90⁰</a:t>
              </a:r>
            </a:p>
          </p:txBody>
        </p:sp>
        <p:grpSp>
          <p:nvGrpSpPr>
            <p:cNvPr id="369" name="Group 368">
              <a:extLst>
                <a:ext uri="{FF2B5EF4-FFF2-40B4-BE49-F238E27FC236}">
                  <a16:creationId xmlns:a16="http://schemas.microsoft.com/office/drawing/2014/main" id="{83913ED9-4687-4A1D-80C0-20F3B6FD5E07}"/>
                </a:ext>
              </a:extLst>
            </p:cNvPr>
            <p:cNvGrpSpPr/>
            <p:nvPr/>
          </p:nvGrpSpPr>
          <p:grpSpPr>
            <a:xfrm rot="5400000">
              <a:off x="8943762" y="5757797"/>
              <a:ext cx="91440" cy="182880"/>
              <a:chOff x="1696599" y="2606497"/>
              <a:chExt cx="91440" cy="182880"/>
            </a:xfrm>
          </p:grpSpPr>
          <p:cxnSp>
            <p:nvCxnSpPr>
              <p:cNvPr id="409" name="Straight Connector 408">
                <a:extLst>
                  <a:ext uri="{FF2B5EF4-FFF2-40B4-BE49-F238E27FC236}">
                    <a16:creationId xmlns:a16="http://schemas.microsoft.com/office/drawing/2014/main" id="{E5E5BF54-12CE-4AF1-88DC-D596855C25F1}"/>
                  </a:ext>
                </a:extLst>
              </p:cNvPr>
              <p:cNvCxnSpPr/>
              <p:nvPr/>
            </p:nvCxnSpPr>
            <p:spPr>
              <a:xfrm>
                <a:off x="1744171" y="2606497"/>
                <a:ext cx="0" cy="18288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0" name="Oval 409">
                <a:extLst>
                  <a:ext uri="{FF2B5EF4-FFF2-40B4-BE49-F238E27FC236}">
                    <a16:creationId xmlns:a16="http://schemas.microsoft.com/office/drawing/2014/main" id="{04E18E5C-9238-4E8E-BBEB-B92D318F0B8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370" name="Group 369">
              <a:extLst>
                <a:ext uri="{FF2B5EF4-FFF2-40B4-BE49-F238E27FC236}">
                  <a16:creationId xmlns:a16="http://schemas.microsoft.com/office/drawing/2014/main" id="{417ABD51-DD25-4BC4-A2B1-CCE038128699}"/>
                </a:ext>
              </a:extLst>
            </p:cNvPr>
            <p:cNvGrpSpPr/>
            <p:nvPr/>
          </p:nvGrpSpPr>
          <p:grpSpPr>
            <a:xfrm rot="5400000">
              <a:off x="9853010" y="5757295"/>
              <a:ext cx="92112" cy="184555"/>
              <a:chOff x="1696599" y="2604822"/>
              <a:chExt cx="92112" cy="184555"/>
            </a:xfrm>
            <a:solidFill>
              <a:schemeClr val="bg1"/>
            </a:solidFill>
          </p:grpSpPr>
          <p:sp>
            <p:nvSpPr>
              <p:cNvPr id="406" name="Oval 405">
                <a:extLst>
                  <a:ext uri="{FF2B5EF4-FFF2-40B4-BE49-F238E27FC236}">
                    <a16:creationId xmlns:a16="http://schemas.microsoft.com/office/drawing/2014/main" id="{6DF45983-CE56-4823-83C9-C312B93C691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407" name="Straight Connector 406">
                <a:extLst>
                  <a:ext uri="{FF2B5EF4-FFF2-40B4-BE49-F238E27FC236}">
                    <a16:creationId xmlns:a16="http://schemas.microsoft.com/office/drawing/2014/main" id="{0B4922FC-B40B-4CE9-AC15-A9B0C9A6C6B2}"/>
                  </a:ext>
                </a:extLst>
              </p:cNvPr>
              <p:cNvCxnSpPr/>
              <p:nvPr/>
            </p:nvCxnSpPr>
            <p:spPr>
              <a:xfrm>
                <a:off x="1696599" y="2604822"/>
                <a:ext cx="0" cy="18288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8" name="Straight Connector 407">
                <a:extLst>
                  <a:ext uri="{FF2B5EF4-FFF2-40B4-BE49-F238E27FC236}">
                    <a16:creationId xmlns:a16="http://schemas.microsoft.com/office/drawing/2014/main" id="{4BF86ED3-A23D-4F14-81E1-31A00F2E8EE3}"/>
                  </a:ext>
                </a:extLst>
              </p:cNvPr>
              <p:cNvCxnSpPr/>
              <p:nvPr/>
            </p:nvCxnSpPr>
            <p:spPr>
              <a:xfrm>
                <a:off x="1788711" y="2606497"/>
                <a:ext cx="0" cy="18288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1" name="Group 370">
              <a:extLst>
                <a:ext uri="{FF2B5EF4-FFF2-40B4-BE49-F238E27FC236}">
                  <a16:creationId xmlns:a16="http://schemas.microsoft.com/office/drawing/2014/main" id="{8D768B53-ED47-45DE-A93C-ED8C8A11FB05}"/>
                </a:ext>
              </a:extLst>
            </p:cNvPr>
            <p:cNvGrpSpPr/>
            <p:nvPr/>
          </p:nvGrpSpPr>
          <p:grpSpPr>
            <a:xfrm>
              <a:off x="10549553" y="5771236"/>
              <a:ext cx="165949" cy="156001"/>
              <a:chOff x="2321442" y="4560245"/>
              <a:chExt cx="165949" cy="156001"/>
            </a:xfrm>
            <a:solidFill>
              <a:schemeClr val="bg1"/>
            </a:solidFill>
          </p:grpSpPr>
          <p:sp>
            <p:nvSpPr>
              <p:cNvPr id="401" name="Oval 400">
                <a:extLst>
                  <a:ext uri="{FF2B5EF4-FFF2-40B4-BE49-F238E27FC236}">
                    <a16:creationId xmlns:a16="http://schemas.microsoft.com/office/drawing/2014/main" id="{221CE7A9-97F5-49C9-B1F0-862607E06A2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321442" y="4581934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402" name="Straight Connector 401">
                <a:extLst>
                  <a:ext uri="{FF2B5EF4-FFF2-40B4-BE49-F238E27FC236}">
                    <a16:creationId xmlns:a16="http://schemas.microsoft.com/office/drawing/2014/main" id="{3C83672E-A652-4984-AAA9-AD2EE49C52E1}"/>
                  </a:ext>
                </a:extLst>
              </p:cNvPr>
              <p:cNvCxnSpPr>
                <a:cxnSpLocks/>
                <a:stCxn id="401" idx="2"/>
              </p:cNvCxnSpPr>
              <p:nvPr/>
            </p:nvCxnSpPr>
            <p:spPr>
              <a:xfrm>
                <a:off x="2321442" y="4627654"/>
                <a:ext cx="0" cy="86917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3" name="Straight Connector 402">
                <a:extLst>
                  <a:ext uri="{FF2B5EF4-FFF2-40B4-BE49-F238E27FC236}">
                    <a16:creationId xmlns:a16="http://schemas.microsoft.com/office/drawing/2014/main" id="{1590ACD3-1FAF-4766-AD11-A8F3D5ADD49E}"/>
                  </a:ext>
                </a:extLst>
              </p:cNvPr>
              <p:cNvCxnSpPr>
                <a:cxnSpLocks/>
                <a:stCxn id="401" idx="6"/>
              </p:cNvCxnSpPr>
              <p:nvPr/>
            </p:nvCxnSpPr>
            <p:spPr>
              <a:xfrm>
                <a:off x="2412882" y="4627654"/>
                <a:ext cx="672" cy="88592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4" name="Straight Connector 403">
                <a:extLst>
                  <a:ext uri="{FF2B5EF4-FFF2-40B4-BE49-F238E27FC236}">
                    <a16:creationId xmlns:a16="http://schemas.microsoft.com/office/drawing/2014/main" id="{B6849A3F-A3D3-4997-9584-E00E50E6BA05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2442759" y="4548682"/>
                <a:ext cx="672" cy="88592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5" name="Straight Connector 404">
                <a:extLst>
                  <a:ext uri="{FF2B5EF4-FFF2-40B4-BE49-F238E27FC236}">
                    <a16:creationId xmlns:a16="http://schemas.microsoft.com/office/drawing/2014/main" id="{3E96440D-EEC4-4284-9398-098614E740E2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2373265" y="4516285"/>
                <a:ext cx="672" cy="88592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2" name="Group 371">
              <a:extLst>
                <a:ext uri="{FF2B5EF4-FFF2-40B4-BE49-F238E27FC236}">
                  <a16:creationId xmlns:a16="http://schemas.microsoft.com/office/drawing/2014/main" id="{934C218E-FF6B-4FF8-BB7A-4D4C8BACC900}"/>
                </a:ext>
              </a:extLst>
            </p:cNvPr>
            <p:cNvGrpSpPr/>
            <p:nvPr/>
          </p:nvGrpSpPr>
          <p:grpSpPr>
            <a:xfrm>
              <a:off x="11395005" y="5789010"/>
              <a:ext cx="181608" cy="136552"/>
              <a:chOff x="4239007" y="3755223"/>
              <a:chExt cx="181608" cy="136552"/>
            </a:xfrm>
            <a:solidFill>
              <a:schemeClr val="bg1"/>
            </a:solidFill>
          </p:grpSpPr>
          <p:grpSp>
            <p:nvGrpSpPr>
              <p:cNvPr id="395" name="Group 394">
                <a:extLst>
                  <a:ext uri="{FF2B5EF4-FFF2-40B4-BE49-F238E27FC236}">
                    <a16:creationId xmlns:a16="http://schemas.microsoft.com/office/drawing/2014/main" id="{C73BBC49-6D59-45BC-AF2B-E63A4A506D54}"/>
                  </a:ext>
                </a:extLst>
              </p:cNvPr>
              <p:cNvGrpSpPr/>
              <p:nvPr/>
            </p:nvGrpSpPr>
            <p:grpSpPr>
              <a:xfrm>
                <a:off x="4239007" y="3755223"/>
                <a:ext cx="92112" cy="136552"/>
                <a:chOff x="1696599" y="2655065"/>
                <a:chExt cx="92112" cy="136552"/>
              </a:xfrm>
              <a:grpFill/>
            </p:grpSpPr>
            <p:sp>
              <p:nvSpPr>
                <p:cNvPr id="398" name="Oval 397">
                  <a:extLst>
                    <a:ext uri="{FF2B5EF4-FFF2-40B4-BE49-F238E27FC236}">
                      <a16:creationId xmlns:a16="http://schemas.microsoft.com/office/drawing/2014/main" id="{34139C9E-DC69-4CF0-A8AB-3D5666399E9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696599" y="2655065"/>
                  <a:ext cx="91440" cy="9144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399" name="Straight Connector 398">
                  <a:extLst>
                    <a:ext uri="{FF2B5EF4-FFF2-40B4-BE49-F238E27FC236}">
                      <a16:creationId xmlns:a16="http://schemas.microsoft.com/office/drawing/2014/main" id="{2B0D5884-698C-4D1A-80AF-2D810C095242}"/>
                    </a:ext>
                  </a:extLst>
                </p:cNvPr>
                <p:cNvCxnSpPr/>
                <p:nvPr/>
              </p:nvCxnSpPr>
              <p:spPr>
                <a:xfrm>
                  <a:off x="1696599" y="2700177"/>
                  <a:ext cx="0" cy="9144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0" name="Straight Connector 399">
                  <a:extLst>
                    <a:ext uri="{FF2B5EF4-FFF2-40B4-BE49-F238E27FC236}">
                      <a16:creationId xmlns:a16="http://schemas.microsoft.com/office/drawing/2014/main" id="{5FCCB8F4-FCB6-4C3A-8FDA-AF39376165B3}"/>
                    </a:ext>
                  </a:extLst>
                </p:cNvPr>
                <p:cNvCxnSpPr/>
                <p:nvPr/>
              </p:nvCxnSpPr>
              <p:spPr>
                <a:xfrm>
                  <a:off x="1788711" y="2696962"/>
                  <a:ext cx="0" cy="9144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96" name="Straight Connector 395">
                <a:extLst>
                  <a:ext uri="{FF2B5EF4-FFF2-40B4-BE49-F238E27FC236}">
                    <a16:creationId xmlns:a16="http://schemas.microsoft.com/office/drawing/2014/main" id="{B75FF825-218F-48CA-888D-340AE35823F1}"/>
                  </a:ext>
                </a:extLst>
              </p:cNvPr>
              <p:cNvCxnSpPr/>
              <p:nvPr/>
            </p:nvCxnSpPr>
            <p:spPr>
              <a:xfrm>
                <a:off x="4328002" y="3833060"/>
                <a:ext cx="91440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7" name="Straight Connector 396">
                <a:extLst>
                  <a:ext uri="{FF2B5EF4-FFF2-40B4-BE49-F238E27FC236}">
                    <a16:creationId xmlns:a16="http://schemas.microsoft.com/office/drawing/2014/main" id="{31337100-8A2E-4E57-A94F-823B43B1F44E}"/>
                  </a:ext>
                </a:extLst>
              </p:cNvPr>
              <p:cNvCxnSpPr/>
              <p:nvPr/>
            </p:nvCxnSpPr>
            <p:spPr>
              <a:xfrm>
                <a:off x="4310887" y="3760113"/>
                <a:ext cx="109728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3" name="Oval 372">
              <a:extLst>
                <a:ext uri="{FF2B5EF4-FFF2-40B4-BE49-F238E27FC236}">
                  <a16:creationId xmlns:a16="http://schemas.microsoft.com/office/drawing/2014/main" id="{CC3773AE-DCDB-4D84-A239-36D69E7B2E1F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8320475" y="5803517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74" name="Group 373">
              <a:extLst>
                <a:ext uri="{FF2B5EF4-FFF2-40B4-BE49-F238E27FC236}">
                  <a16:creationId xmlns:a16="http://schemas.microsoft.com/office/drawing/2014/main" id="{E1689251-5229-4E8C-8FE8-7AA58F29E7E1}"/>
                </a:ext>
              </a:extLst>
            </p:cNvPr>
            <p:cNvGrpSpPr/>
            <p:nvPr/>
          </p:nvGrpSpPr>
          <p:grpSpPr>
            <a:xfrm rot="5400000">
              <a:off x="8943762" y="6412632"/>
              <a:ext cx="91440" cy="182880"/>
              <a:chOff x="1696599" y="2606497"/>
              <a:chExt cx="91440" cy="182880"/>
            </a:xfrm>
          </p:grpSpPr>
          <p:sp>
            <p:nvSpPr>
              <p:cNvPr id="393" name="Oval 392">
                <a:extLst>
                  <a:ext uri="{FF2B5EF4-FFF2-40B4-BE49-F238E27FC236}">
                    <a16:creationId xmlns:a16="http://schemas.microsoft.com/office/drawing/2014/main" id="{D5926A56-E64C-4BE3-8ED1-DACAA86B318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94" name="Straight Connector 393">
                <a:extLst>
                  <a:ext uri="{FF2B5EF4-FFF2-40B4-BE49-F238E27FC236}">
                    <a16:creationId xmlns:a16="http://schemas.microsoft.com/office/drawing/2014/main" id="{8BD5F4F7-F27E-47F8-A4E5-6D1E45F1B2B1}"/>
                  </a:ext>
                </a:extLst>
              </p:cNvPr>
              <p:cNvCxnSpPr/>
              <p:nvPr/>
            </p:nvCxnSpPr>
            <p:spPr>
              <a:xfrm>
                <a:off x="1740451" y="2606497"/>
                <a:ext cx="0" cy="18288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5" name="Oval 374">
              <a:extLst>
                <a:ext uri="{FF2B5EF4-FFF2-40B4-BE49-F238E27FC236}">
                  <a16:creationId xmlns:a16="http://schemas.microsoft.com/office/drawing/2014/main" id="{E8EB0EBF-E294-4DDF-AE37-593FF7B09E13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8316166" y="6456484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76" name="Group 375">
              <a:extLst>
                <a:ext uri="{FF2B5EF4-FFF2-40B4-BE49-F238E27FC236}">
                  <a16:creationId xmlns:a16="http://schemas.microsoft.com/office/drawing/2014/main" id="{D880C64D-7D57-4BA8-817F-B4696D8C8472}"/>
                </a:ext>
              </a:extLst>
            </p:cNvPr>
            <p:cNvGrpSpPr/>
            <p:nvPr/>
          </p:nvGrpSpPr>
          <p:grpSpPr>
            <a:xfrm rot="5400000">
              <a:off x="9846903" y="6409591"/>
              <a:ext cx="92112" cy="184555"/>
              <a:chOff x="1696599" y="2604822"/>
              <a:chExt cx="92112" cy="184555"/>
            </a:xfrm>
          </p:grpSpPr>
          <p:sp>
            <p:nvSpPr>
              <p:cNvPr id="390" name="Oval 389">
                <a:extLst>
                  <a:ext uri="{FF2B5EF4-FFF2-40B4-BE49-F238E27FC236}">
                    <a16:creationId xmlns:a16="http://schemas.microsoft.com/office/drawing/2014/main" id="{268A7115-7CC4-4889-AAA6-3DAE061145F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91" name="Straight Connector 390">
                <a:extLst>
                  <a:ext uri="{FF2B5EF4-FFF2-40B4-BE49-F238E27FC236}">
                    <a16:creationId xmlns:a16="http://schemas.microsoft.com/office/drawing/2014/main" id="{763C3ED9-7295-4A97-BD9B-42F2A728E730}"/>
                  </a:ext>
                </a:extLst>
              </p:cNvPr>
              <p:cNvCxnSpPr/>
              <p:nvPr/>
            </p:nvCxnSpPr>
            <p:spPr>
              <a:xfrm>
                <a:off x="1696599" y="2604822"/>
                <a:ext cx="0" cy="18288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2" name="Straight Connector 391">
                <a:extLst>
                  <a:ext uri="{FF2B5EF4-FFF2-40B4-BE49-F238E27FC236}">
                    <a16:creationId xmlns:a16="http://schemas.microsoft.com/office/drawing/2014/main" id="{BD5F6020-EDCC-4D9A-BC72-0E95E07960EB}"/>
                  </a:ext>
                </a:extLst>
              </p:cNvPr>
              <p:cNvCxnSpPr/>
              <p:nvPr/>
            </p:nvCxnSpPr>
            <p:spPr>
              <a:xfrm>
                <a:off x="1788711" y="2606497"/>
                <a:ext cx="0" cy="18288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7" name="Group 376">
              <a:extLst>
                <a:ext uri="{FF2B5EF4-FFF2-40B4-BE49-F238E27FC236}">
                  <a16:creationId xmlns:a16="http://schemas.microsoft.com/office/drawing/2014/main" id="{2983DF2C-6F57-4E55-84E8-45A58B83D715}"/>
                </a:ext>
              </a:extLst>
            </p:cNvPr>
            <p:cNvGrpSpPr/>
            <p:nvPr/>
          </p:nvGrpSpPr>
          <p:grpSpPr>
            <a:xfrm>
              <a:off x="10552263" y="6423532"/>
              <a:ext cx="165949" cy="156001"/>
              <a:chOff x="2321442" y="4560245"/>
              <a:chExt cx="165949" cy="156001"/>
            </a:xfrm>
          </p:grpSpPr>
          <p:sp>
            <p:nvSpPr>
              <p:cNvPr id="385" name="Oval 384">
                <a:extLst>
                  <a:ext uri="{FF2B5EF4-FFF2-40B4-BE49-F238E27FC236}">
                    <a16:creationId xmlns:a16="http://schemas.microsoft.com/office/drawing/2014/main" id="{538195A6-EA7C-4971-9EEF-E71FDBA5DD6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321442" y="4581934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86" name="Straight Connector 385">
                <a:extLst>
                  <a:ext uri="{FF2B5EF4-FFF2-40B4-BE49-F238E27FC236}">
                    <a16:creationId xmlns:a16="http://schemas.microsoft.com/office/drawing/2014/main" id="{7E404A35-8891-43A0-8A90-E4F0DA18BAA8}"/>
                  </a:ext>
                </a:extLst>
              </p:cNvPr>
              <p:cNvCxnSpPr>
                <a:cxnSpLocks/>
                <a:stCxn id="385" idx="2"/>
              </p:cNvCxnSpPr>
              <p:nvPr/>
            </p:nvCxnSpPr>
            <p:spPr>
              <a:xfrm>
                <a:off x="2321442" y="4627654"/>
                <a:ext cx="0" cy="8691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7" name="Straight Connector 386">
                <a:extLst>
                  <a:ext uri="{FF2B5EF4-FFF2-40B4-BE49-F238E27FC236}">
                    <a16:creationId xmlns:a16="http://schemas.microsoft.com/office/drawing/2014/main" id="{F80D2497-CE38-4F13-B15C-6F660F8309AA}"/>
                  </a:ext>
                </a:extLst>
              </p:cNvPr>
              <p:cNvCxnSpPr>
                <a:cxnSpLocks/>
                <a:stCxn id="385" idx="6"/>
              </p:cNvCxnSpPr>
              <p:nvPr/>
            </p:nvCxnSpPr>
            <p:spPr>
              <a:xfrm>
                <a:off x="2412882" y="4627654"/>
                <a:ext cx="672" cy="8859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8" name="Straight Connector 387">
                <a:extLst>
                  <a:ext uri="{FF2B5EF4-FFF2-40B4-BE49-F238E27FC236}">
                    <a16:creationId xmlns:a16="http://schemas.microsoft.com/office/drawing/2014/main" id="{B88998A1-E8E2-4BDF-A8D6-446D919F7545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2442759" y="4548682"/>
                <a:ext cx="672" cy="8859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9" name="Straight Connector 388">
                <a:extLst>
                  <a:ext uri="{FF2B5EF4-FFF2-40B4-BE49-F238E27FC236}">
                    <a16:creationId xmlns:a16="http://schemas.microsoft.com/office/drawing/2014/main" id="{05F08AD0-8BE0-4D46-9FF1-E49E8D1A90E8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2373265" y="4516285"/>
                <a:ext cx="672" cy="8859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8" name="Group 377">
              <a:extLst>
                <a:ext uri="{FF2B5EF4-FFF2-40B4-BE49-F238E27FC236}">
                  <a16:creationId xmlns:a16="http://schemas.microsoft.com/office/drawing/2014/main" id="{1E8A7F3B-5157-4920-BBA6-A74742C73F83}"/>
                </a:ext>
              </a:extLst>
            </p:cNvPr>
            <p:cNvGrpSpPr/>
            <p:nvPr/>
          </p:nvGrpSpPr>
          <p:grpSpPr>
            <a:xfrm>
              <a:off x="11399390" y="6444262"/>
              <a:ext cx="181608" cy="136552"/>
              <a:chOff x="4239007" y="3755223"/>
              <a:chExt cx="181608" cy="136552"/>
            </a:xfrm>
          </p:grpSpPr>
          <p:grpSp>
            <p:nvGrpSpPr>
              <p:cNvPr id="379" name="Group 378">
                <a:extLst>
                  <a:ext uri="{FF2B5EF4-FFF2-40B4-BE49-F238E27FC236}">
                    <a16:creationId xmlns:a16="http://schemas.microsoft.com/office/drawing/2014/main" id="{F8AF5EFE-9DFC-440B-94DC-EAA062DE8B05}"/>
                  </a:ext>
                </a:extLst>
              </p:cNvPr>
              <p:cNvGrpSpPr/>
              <p:nvPr/>
            </p:nvGrpSpPr>
            <p:grpSpPr>
              <a:xfrm>
                <a:off x="4239007" y="3755223"/>
                <a:ext cx="92112" cy="136552"/>
                <a:chOff x="1696599" y="2655065"/>
                <a:chExt cx="92112" cy="136552"/>
              </a:xfrm>
            </p:grpSpPr>
            <p:sp>
              <p:nvSpPr>
                <p:cNvPr id="382" name="Oval 381">
                  <a:extLst>
                    <a:ext uri="{FF2B5EF4-FFF2-40B4-BE49-F238E27FC236}">
                      <a16:creationId xmlns:a16="http://schemas.microsoft.com/office/drawing/2014/main" id="{C54292B5-02D1-45C9-B95D-C33FA6EB07E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696599" y="2655065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383" name="Straight Connector 382">
                  <a:extLst>
                    <a:ext uri="{FF2B5EF4-FFF2-40B4-BE49-F238E27FC236}">
                      <a16:creationId xmlns:a16="http://schemas.microsoft.com/office/drawing/2014/main" id="{52A3732A-E767-46AA-9E24-F104497A4C5D}"/>
                    </a:ext>
                  </a:extLst>
                </p:cNvPr>
                <p:cNvCxnSpPr/>
                <p:nvPr/>
              </p:nvCxnSpPr>
              <p:spPr>
                <a:xfrm>
                  <a:off x="1696599" y="2700177"/>
                  <a:ext cx="0" cy="9144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4" name="Straight Connector 383">
                  <a:extLst>
                    <a:ext uri="{FF2B5EF4-FFF2-40B4-BE49-F238E27FC236}">
                      <a16:creationId xmlns:a16="http://schemas.microsoft.com/office/drawing/2014/main" id="{53C3BC29-00E4-4796-8815-8E962C14C9D0}"/>
                    </a:ext>
                  </a:extLst>
                </p:cNvPr>
                <p:cNvCxnSpPr/>
                <p:nvPr/>
              </p:nvCxnSpPr>
              <p:spPr>
                <a:xfrm>
                  <a:off x="1788711" y="2696962"/>
                  <a:ext cx="0" cy="9144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80" name="Straight Connector 379">
                <a:extLst>
                  <a:ext uri="{FF2B5EF4-FFF2-40B4-BE49-F238E27FC236}">
                    <a16:creationId xmlns:a16="http://schemas.microsoft.com/office/drawing/2014/main" id="{A67817BD-E0A7-4C3C-A6F0-F3E658FD1C65}"/>
                  </a:ext>
                </a:extLst>
              </p:cNvPr>
              <p:cNvCxnSpPr/>
              <p:nvPr/>
            </p:nvCxnSpPr>
            <p:spPr>
              <a:xfrm>
                <a:off x="4328002" y="3833060"/>
                <a:ext cx="9144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1" name="Straight Connector 380">
                <a:extLst>
                  <a:ext uri="{FF2B5EF4-FFF2-40B4-BE49-F238E27FC236}">
                    <a16:creationId xmlns:a16="http://schemas.microsoft.com/office/drawing/2014/main" id="{0DE36182-456F-4D35-BE54-7C6729EA5155}"/>
                  </a:ext>
                </a:extLst>
              </p:cNvPr>
              <p:cNvCxnSpPr/>
              <p:nvPr/>
            </p:nvCxnSpPr>
            <p:spPr>
              <a:xfrm>
                <a:off x="4310887" y="3760113"/>
                <a:ext cx="109728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065DC02-6818-4861-A319-8AFD8CFD1DAC}"/>
              </a:ext>
            </a:extLst>
          </p:cNvPr>
          <p:cNvGrpSpPr/>
          <p:nvPr/>
        </p:nvGrpSpPr>
        <p:grpSpPr>
          <a:xfrm>
            <a:off x="701087" y="5643918"/>
            <a:ext cx="92112" cy="184555"/>
            <a:chOff x="1696599" y="2604822"/>
            <a:chExt cx="92112" cy="184555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2411D676-6308-4869-B510-3E658A88A2B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D6CEFE97-AE8C-4E57-89DE-6D600E1849B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95906173-7F9C-4380-870E-078B65AB0AD6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E9DB956-3F2D-4D12-8FB5-CB148E2C9033}"/>
              </a:ext>
            </a:extLst>
          </p:cNvPr>
          <p:cNvGrpSpPr/>
          <p:nvPr/>
        </p:nvGrpSpPr>
        <p:grpSpPr>
          <a:xfrm>
            <a:off x="700415" y="515019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2F198E5E-99B7-4F7F-A21C-EF998BA44AE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4CA9056A-3C9F-4E9C-8FA1-BE3DC098096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AB160DF-9094-4684-AE3F-FF236702E15E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2CD0D98-A57E-4BC2-9C1E-AA1C415432A7}"/>
              </a:ext>
            </a:extLst>
          </p:cNvPr>
          <p:cNvGrpSpPr/>
          <p:nvPr/>
        </p:nvGrpSpPr>
        <p:grpSpPr>
          <a:xfrm>
            <a:off x="1419947" y="5643918"/>
            <a:ext cx="92112" cy="184555"/>
            <a:chOff x="1696599" y="2604822"/>
            <a:chExt cx="92112" cy="184555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CF274A32-84E7-456F-AC2F-72AB95E06FE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90387801-60C2-47DE-8F69-D7C955497BEA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A67D7B5-3CD3-462F-AC59-CB2C6348F4EA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2C727C4-D14A-4400-A57B-6B05F50DED9D}"/>
              </a:ext>
            </a:extLst>
          </p:cNvPr>
          <p:cNvGrpSpPr/>
          <p:nvPr/>
        </p:nvGrpSpPr>
        <p:grpSpPr>
          <a:xfrm>
            <a:off x="2137464" y="5636884"/>
            <a:ext cx="92112" cy="184555"/>
            <a:chOff x="1696599" y="2604822"/>
            <a:chExt cx="92112" cy="184555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0BE6FCF3-75ED-428A-A40A-AC989BFE451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D3435842-3A4E-485A-A80B-E9777501B3FA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C299A864-6BF1-40B0-AEEE-FB8A2D3044F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7919C85-FCB7-4F34-B04A-8DC4981D7E21}"/>
              </a:ext>
            </a:extLst>
          </p:cNvPr>
          <p:cNvGrpSpPr/>
          <p:nvPr/>
        </p:nvGrpSpPr>
        <p:grpSpPr>
          <a:xfrm>
            <a:off x="2834856" y="5638559"/>
            <a:ext cx="92112" cy="184555"/>
            <a:chOff x="1696599" y="2604822"/>
            <a:chExt cx="92112" cy="184555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29DA557E-98CE-43F3-AE48-4410BFA3F59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3A54BA03-3994-4EC4-BAF5-C4D9C3E9B003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577A63B1-350C-45EA-AF6B-FE92D728E64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37168728-15FB-40DD-AD81-973C7077DD17}"/>
              </a:ext>
            </a:extLst>
          </p:cNvPr>
          <p:cNvGrpSpPr/>
          <p:nvPr/>
        </p:nvGrpSpPr>
        <p:grpSpPr>
          <a:xfrm>
            <a:off x="1422687" y="515186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330B6CC7-3E61-483E-BF7B-A7D5F55A210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B98BA55-FB13-448F-9F75-DCB2A26BE27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5A2F3B66-E8D5-410D-89EB-2EC2A217EEBC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656390D9-14BB-445C-8FC4-A68CA65A224C}"/>
              </a:ext>
            </a:extLst>
          </p:cNvPr>
          <p:cNvGrpSpPr/>
          <p:nvPr/>
        </p:nvGrpSpPr>
        <p:grpSpPr>
          <a:xfrm>
            <a:off x="2136792" y="514998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00F1BC0E-D808-4B14-846C-83B426E199F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A5C12436-4BCF-4B26-BF35-99000D724A65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4741719D-1F3E-4D81-83BD-93E427C54779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0CC2A040-C5D0-4E25-A0C1-E1BCD0984956}"/>
              </a:ext>
            </a:extLst>
          </p:cNvPr>
          <p:cNvGrpSpPr/>
          <p:nvPr/>
        </p:nvGrpSpPr>
        <p:grpSpPr>
          <a:xfrm>
            <a:off x="2834184" y="514541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C74466E4-2CBB-4094-81F4-46644837EC2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7C752026-DC09-44A6-824D-3C5128C0A86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382E5350-670E-4F55-AF04-33C3AD7158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D1A23735-1F00-44CF-B1CF-0AD3F9F74649}"/>
              </a:ext>
            </a:extLst>
          </p:cNvPr>
          <p:cNvGrpSpPr/>
          <p:nvPr/>
        </p:nvGrpSpPr>
        <p:grpSpPr>
          <a:xfrm>
            <a:off x="699743" y="4563347"/>
            <a:ext cx="92112" cy="184555"/>
            <a:chOff x="1696599" y="2604822"/>
            <a:chExt cx="92112" cy="184555"/>
          </a:xfrm>
        </p:grpSpPr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022D9B7A-7B7A-4242-B5C6-56C909DA6A6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27E3E1E8-8E3B-4B4E-997B-9B78F88833D9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2EC13067-DD00-4752-A134-D9B7B99D0D14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8181C051-CFFC-4894-BC40-E9F49FCD8C4D}"/>
              </a:ext>
            </a:extLst>
          </p:cNvPr>
          <p:cNvGrpSpPr/>
          <p:nvPr/>
        </p:nvGrpSpPr>
        <p:grpSpPr>
          <a:xfrm>
            <a:off x="1422015" y="4563347"/>
            <a:ext cx="92112" cy="184555"/>
            <a:chOff x="1696599" y="2604822"/>
            <a:chExt cx="92112" cy="184555"/>
          </a:xfrm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93045A19-2657-4CFF-A88C-3F1434B30B9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12462845-08F2-458A-B76B-212AE52229F6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E5B76BD5-EC6B-439A-80A3-CF564BCE45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6DD63EDB-30BB-414A-8D0E-B0AF0762E75B}"/>
              </a:ext>
            </a:extLst>
          </p:cNvPr>
          <p:cNvGrpSpPr/>
          <p:nvPr/>
        </p:nvGrpSpPr>
        <p:grpSpPr>
          <a:xfrm>
            <a:off x="2136120" y="4563137"/>
            <a:ext cx="92112" cy="184555"/>
            <a:chOff x="1696599" y="2604822"/>
            <a:chExt cx="92112" cy="184555"/>
          </a:xfrm>
        </p:grpSpPr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C557523B-8742-4571-A171-56C22136BAA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8A5ED32D-5BD4-4EA2-A05F-E437E827058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3AE8B592-352E-4D6C-A2CE-79D8678BD89C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87CA0293-BD62-41FF-A141-62C05456CD57}"/>
              </a:ext>
            </a:extLst>
          </p:cNvPr>
          <p:cNvGrpSpPr/>
          <p:nvPr/>
        </p:nvGrpSpPr>
        <p:grpSpPr>
          <a:xfrm>
            <a:off x="2833512" y="4557988"/>
            <a:ext cx="92112" cy="184555"/>
            <a:chOff x="1696599" y="2604822"/>
            <a:chExt cx="92112" cy="184555"/>
          </a:xfrm>
        </p:grpSpPr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D86EE249-33B5-4AC6-848F-55CBB537007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B7C15C6D-8DC0-4F06-BDEF-70DFD5F5E60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921EABA4-2809-4997-AE37-ABE10B3EBD5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63DD864B-9772-4246-8B42-18CB03A2B718}"/>
              </a:ext>
            </a:extLst>
          </p:cNvPr>
          <p:cNvGrpSpPr/>
          <p:nvPr/>
        </p:nvGrpSpPr>
        <p:grpSpPr>
          <a:xfrm>
            <a:off x="2834561" y="4109520"/>
            <a:ext cx="181608" cy="136552"/>
            <a:chOff x="4239007" y="3755223"/>
            <a:chExt cx="181608" cy="136552"/>
          </a:xfrm>
          <a:solidFill>
            <a:schemeClr val="bg1"/>
          </a:solidFill>
        </p:grpSpPr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3918E800-ED57-4D59-8562-DDDBBE609369}"/>
                </a:ext>
              </a:extLst>
            </p:cNvPr>
            <p:cNvGrpSpPr/>
            <p:nvPr/>
          </p:nvGrpSpPr>
          <p:grpSpPr>
            <a:xfrm>
              <a:off x="4239007" y="3755223"/>
              <a:ext cx="92112" cy="136552"/>
              <a:chOff x="1696599" y="2655065"/>
              <a:chExt cx="92112" cy="136552"/>
            </a:xfrm>
            <a:grpFill/>
          </p:grpSpPr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176F70F8-0CEB-4103-84DE-99FD88DE9CA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94A3AB30-12F8-411C-A954-5A96B67B30C4}"/>
                  </a:ext>
                </a:extLst>
              </p:cNvPr>
              <p:cNvCxnSpPr/>
              <p:nvPr/>
            </p:nvCxnSpPr>
            <p:spPr>
              <a:xfrm>
                <a:off x="1696599" y="2700177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48E48758-CB8B-417C-A799-7F91957DF3EB}"/>
                  </a:ext>
                </a:extLst>
              </p:cNvPr>
              <p:cNvCxnSpPr/>
              <p:nvPr/>
            </p:nvCxnSpPr>
            <p:spPr>
              <a:xfrm>
                <a:off x="1788711" y="2696962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FCC97719-1805-4313-81AC-E1AEA3CE9BD6}"/>
                </a:ext>
              </a:extLst>
            </p:cNvPr>
            <p:cNvCxnSpPr/>
            <p:nvPr/>
          </p:nvCxnSpPr>
          <p:spPr>
            <a:xfrm>
              <a:off x="4328002" y="3833060"/>
              <a:ext cx="9144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1462BCCB-2155-4754-9131-6C90E4449989}"/>
                </a:ext>
              </a:extLst>
            </p:cNvPr>
            <p:cNvCxnSpPr/>
            <p:nvPr/>
          </p:nvCxnSpPr>
          <p:spPr>
            <a:xfrm>
              <a:off x="4310887" y="3760113"/>
              <a:ext cx="109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3964D6A0-60E4-433C-B200-D21E0092E9BD}"/>
              </a:ext>
            </a:extLst>
          </p:cNvPr>
          <p:cNvGrpSpPr/>
          <p:nvPr/>
        </p:nvGrpSpPr>
        <p:grpSpPr>
          <a:xfrm>
            <a:off x="2138907" y="4088610"/>
            <a:ext cx="165949" cy="156001"/>
            <a:chOff x="2321442" y="4560245"/>
            <a:chExt cx="165949" cy="156001"/>
          </a:xfrm>
          <a:solidFill>
            <a:schemeClr val="bg1"/>
          </a:solidFill>
        </p:grpSpPr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68AB7771-21F6-45F0-8B4A-51B7DDB9EDE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4E0D7D93-E57A-4E8D-B97C-0F033EBA12C4}"/>
                </a:ext>
              </a:extLst>
            </p:cNvPr>
            <p:cNvCxnSpPr>
              <a:cxnSpLocks/>
              <a:stCxn id="93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7901BB7B-F8BC-445C-AD6B-C1C4396C59B1}"/>
                </a:ext>
              </a:extLst>
            </p:cNvPr>
            <p:cNvCxnSpPr>
              <a:cxnSpLocks/>
              <a:stCxn id="93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B8B5FDC7-394C-4FBE-9C2B-B982200087E3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5172AEE5-6D59-481B-8613-CCFFCEE2B298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E02C1D29-132F-42BD-AC8F-26AEA818992A}"/>
              </a:ext>
            </a:extLst>
          </p:cNvPr>
          <p:cNvGrpSpPr/>
          <p:nvPr/>
        </p:nvGrpSpPr>
        <p:grpSpPr>
          <a:xfrm>
            <a:off x="1417013" y="4090406"/>
            <a:ext cx="165949" cy="156001"/>
            <a:chOff x="2321442" y="4560245"/>
            <a:chExt cx="165949" cy="156001"/>
          </a:xfrm>
          <a:solidFill>
            <a:schemeClr val="bg1"/>
          </a:solidFill>
        </p:grpSpPr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B5F88C0A-C1DF-46E7-9918-5F498287374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ABF47D65-3B08-4CAE-843A-B5E09EEAAD68}"/>
                </a:ext>
              </a:extLst>
            </p:cNvPr>
            <p:cNvCxnSpPr>
              <a:cxnSpLocks/>
              <a:stCxn id="100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B12FEE5A-D3F4-4CC6-A453-5CEAF0603EF3}"/>
                </a:ext>
              </a:extLst>
            </p:cNvPr>
            <p:cNvCxnSpPr>
              <a:cxnSpLocks/>
              <a:stCxn id="100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BCA86C5D-1D2A-4266-A311-88D7FE092446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5CFCD1D4-4F8B-453E-A814-90FCB3A7A60A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0807D78B-8FBB-42BC-A58D-92A1E757D6F7}"/>
              </a:ext>
            </a:extLst>
          </p:cNvPr>
          <p:cNvGrpSpPr/>
          <p:nvPr/>
        </p:nvGrpSpPr>
        <p:grpSpPr>
          <a:xfrm>
            <a:off x="701230" y="4090429"/>
            <a:ext cx="165949" cy="156001"/>
            <a:chOff x="2321442" y="4560245"/>
            <a:chExt cx="165949" cy="156001"/>
          </a:xfrm>
          <a:solidFill>
            <a:schemeClr val="bg1"/>
          </a:solidFill>
        </p:grpSpPr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4F612D0F-8FEF-4AAE-86D1-C3561E9CA85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F2B97590-8FBA-4060-8789-DCB431915318}"/>
                </a:ext>
              </a:extLst>
            </p:cNvPr>
            <p:cNvCxnSpPr>
              <a:cxnSpLocks/>
              <a:stCxn id="106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C11CB2D8-2E53-41B9-AAD3-2B77CA2B924A}"/>
                </a:ext>
              </a:extLst>
            </p:cNvPr>
            <p:cNvCxnSpPr>
              <a:cxnSpLocks/>
              <a:stCxn id="106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D639860A-D5E4-4755-BD48-D3362AE72205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4208AF34-F593-4281-BC6D-9F2485A2A6A8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366D6ACC-AE0E-4147-B758-E7EF744531E0}"/>
              </a:ext>
            </a:extLst>
          </p:cNvPr>
          <p:cNvGrpSpPr/>
          <p:nvPr/>
        </p:nvGrpSpPr>
        <p:grpSpPr>
          <a:xfrm rot="2700000">
            <a:off x="1052964" y="3685130"/>
            <a:ext cx="92112" cy="184555"/>
            <a:chOff x="1696599" y="2604822"/>
            <a:chExt cx="92112" cy="184555"/>
          </a:xfrm>
        </p:grpSpPr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A5ED21DA-5E31-47FA-B3C5-42C2E702AEC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172C40A5-FB74-471F-929B-48AAE3628EE5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97154D09-482A-4B0C-8623-2C1A88E875B3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79F23C9C-A912-4D50-BEE9-3132C25A6E63}"/>
              </a:ext>
            </a:extLst>
          </p:cNvPr>
          <p:cNvGrpSpPr/>
          <p:nvPr/>
        </p:nvGrpSpPr>
        <p:grpSpPr>
          <a:xfrm rot="2700000">
            <a:off x="1767804" y="3694745"/>
            <a:ext cx="92112" cy="184555"/>
            <a:chOff x="1696599" y="2604822"/>
            <a:chExt cx="92112" cy="184555"/>
          </a:xfrm>
        </p:grpSpPr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C168DC8C-5EE6-4748-BE98-DA801FA9879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2B930424-30E3-449D-8D63-CB4BF56B727B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61355D25-BCC3-4BF1-A432-91817F5DBEB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89656D5B-1FBB-4B07-88DB-50A7410BCFFB}"/>
              </a:ext>
            </a:extLst>
          </p:cNvPr>
          <p:cNvGrpSpPr/>
          <p:nvPr/>
        </p:nvGrpSpPr>
        <p:grpSpPr>
          <a:xfrm rot="2700000">
            <a:off x="2488877" y="3715920"/>
            <a:ext cx="92112" cy="184555"/>
            <a:chOff x="1696599" y="2604822"/>
            <a:chExt cx="92112" cy="184555"/>
          </a:xfrm>
        </p:grpSpPr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4B7AB8CE-6253-4A5C-9C6A-D060F414520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17B09B8E-11D2-4D15-A2DA-F55DD4DF845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B9BA4B1F-D76E-45F0-B192-81FEBB89AA3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0BB4D0A-BDDD-40B3-931F-5CFD840330F7}"/>
              </a:ext>
            </a:extLst>
          </p:cNvPr>
          <p:cNvGrpSpPr/>
          <p:nvPr/>
        </p:nvGrpSpPr>
        <p:grpSpPr>
          <a:xfrm>
            <a:off x="2813371" y="3418491"/>
            <a:ext cx="185759" cy="158037"/>
            <a:chOff x="3340443" y="3523256"/>
            <a:chExt cx="185759" cy="158037"/>
          </a:xfrm>
          <a:solidFill>
            <a:schemeClr val="bg1"/>
          </a:solidFill>
        </p:grpSpPr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60472DD8-3479-4BFE-B169-8353F3C547BD}"/>
                </a:ext>
              </a:extLst>
            </p:cNvPr>
            <p:cNvSpPr>
              <a:spLocks noChangeAspect="1"/>
            </p:cNvSpPr>
            <p:nvPr/>
          </p:nvSpPr>
          <p:spPr>
            <a:xfrm rot="2678136">
              <a:off x="3357790" y="3524439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C1A46261-90EB-46EF-9965-6D4B72FE49FD}"/>
                </a:ext>
              </a:extLst>
            </p:cNvPr>
            <p:cNvCxnSpPr>
              <a:cxnSpLocks/>
              <a:stCxn id="124" idx="2"/>
            </p:cNvCxnSpPr>
            <p:nvPr/>
          </p:nvCxnSpPr>
          <p:spPr>
            <a:xfrm rot="2678136">
              <a:off x="3340443" y="3525502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11ED1095-D304-4AC6-9686-9F1BAA779A0C}"/>
                </a:ext>
              </a:extLst>
            </p:cNvPr>
            <p:cNvCxnSpPr>
              <a:cxnSpLocks/>
            </p:cNvCxnSpPr>
            <p:nvPr/>
          </p:nvCxnSpPr>
          <p:spPr>
            <a:xfrm rot="2678136">
              <a:off x="3398907" y="3592701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D85CD12E-BF4A-43B6-B675-A35C6C2E4BF9}"/>
                </a:ext>
              </a:extLst>
            </p:cNvPr>
            <p:cNvCxnSpPr>
              <a:cxnSpLocks/>
            </p:cNvCxnSpPr>
            <p:nvPr/>
          </p:nvCxnSpPr>
          <p:spPr>
            <a:xfrm rot="5378136">
              <a:off x="3481570" y="3554538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9D1D1B1B-6F30-4B40-97B1-0672F157187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12919" y="3523256"/>
              <a:ext cx="110495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94973B93-B1A6-4BE9-AF4E-A029B890085C}"/>
              </a:ext>
            </a:extLst>
          </p:cNvPr>
          <p:cNvGrpSpPr/>
          <p:nvPr/>
        </p:nvGrpSpPr>
        <p:grpSpPr>
          <a:xfrm rot="2700000">
            <a:off x="2110574" y="335206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B715F09D-CAE1-46C5-B4AD-CC470B2123B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B12DEE21-99C3-4C59-8B18-5AF2603F06C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CEE4ACCF-2475-4FEA-AA39-CEED744001DD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9C5A1120-6B01-4D62-844A-9AC70F5B1788}"/>
              </a:ext>
            </a:extLst>
          </p:cNvPr>
          <p:cNvGrpSpPr/>
          <p:nvPr/>
        </p:nvGrpSpPr>
        <p:grpSpPr>
          <a:xfrm rot="2700000">
            <a:off x="1415561" y="3340812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196E2391-3624-4D85-8AEB-7BFB7077ADA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BC62CB45-248E-4BD3-BD77-4D49F764779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70ED0583-991C-45CC-82F4-FB029A4FD21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E36B744B-7F19-47B6-BC46-80927C2386E6}"/>
              </a:ext>
            </a:extLst>
          </p:cNvPr>
          <p:cNvGrpSpPr/>
          <p:nvPr/>
        </p:nvGrpSpPr>
        <p:grpSpPr>
          <a:xfrm rot="2700000">
            <a:off x="1761729" y="2988625"/>
            <a:ext cx="92112" cy="184555"/>
            <a:chOff x="1696599" y="2604822"/>
            <a:chExt cx="92112" cy="184555"/>
          </a:xfrm>
        </p:grpSpPr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2514E26C-0164-421D-9122-F0FD9A58A0F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E5E2B2D3-D42B-4C04-9EBE-3300250C01D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8D6872FB-58D4-42D4-8800-15612038ED6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CDCF5B4D-C3E5-45E9-B16D-37887DD32E59}"/>
              </a:ext>
            </a:extLst>
          </p:cNvPr>
          <p:cNvGrpSpPr/>
          <p:nvPr/>
        </p:nvGrpSpPr>
        <p:grpSpPr>
          <a:xfrm rot="2700000">
            <a:off x="2461586" y="2994999"/>
            <a:ext cx="92112" cy="184555"/>
            <a:chOff x="1696599" y="2604822"/>
            <a:chExt cx="92112" cy="184555"/>
          </a:xfrm>
        </p:grpSpPr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F3E54AC7-D03F-4E63-88F8-4FCC4B9500A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7" name="Straight Connector 156">
              <a:extLst>
                <a:ext uri="{FF2B5EF4-FFF2-40B4-BE49-F238E27FC236}">
                  <a16:creationId xmlns:a16="http://schemas.microsoft.com/office/drawing/2014/main" id="{F98E9A34-1324-401F-B5D5-A9B17796219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>
              <a:extLst>
                <a:ext uri="{FF2B5EF4-FFF2-40B4-BE49-F238E27FC236}">
                  <a16:creationId xmlns:a16="http://schemas.microsoft.com/office/drawing/2014/main" id="{868B7D2B-B4D2-47E4-8ED0-886DCCC1049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6514B54F-4914-4C80-BCF6-207C4A6405CA}"/>
              </a:ext>
            </a:extLst>
          </p:cNvPr>
          <p:cNvGrpSpPr/>
          <p:nvPr/>
        </p:nvGrpSpPr>
        <p:grpSpPr>
          <a:xfrm rot="5400000">
            <a:off x="3403830" y="4061513"/>
            <a:ext cx="92112" cy="184555"/>
            <a:chOff x="1696599" y="2604822"/>
            <a:chExt cx="92112" cy="184555"/>
          </a:xfrm>
        </p:grpSpPr>
        <p:sp>
          <p:nvSpPr>
            <p:cNvPr id="166" name="Oval 165">
              <a:extLst>
                <a:ext uri="{FF2B5EF4-FFF2-40B4-BE49-F238E27FC236}">
                  <a16:creationId xmlns:a16="http://schemas.microsoft.com/office/drawing/2014/main" id="{15E8838C-7950-4CF9-B629-0DAF2CB43FD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7" name="Straight Connector 166">
              <a:extLst>
                <a:ext uri="{FF2B5EF4-FFF2-40B4-BE49-F238E27FC236}">
                  <a16:creationId xmlns:a16="http://schemas.microsoft.com/office/drawing/2014/main" id="{D9C264C9-B1C2-4C7A-ADBC-32A23318BC7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id="{E5CD168F-1AF0-47C3-8479-D67DA21C8CBE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232A6985-FABF-4560-BD24-AD67613F7214}"/>
              </a:ext>
            </a:extLst>
          </p:cNvPr>
          <p:cNvGrpSpPr/>
          <p:nvPr/>
        </p:nvGrpSpPr>
        <p:grpSpPr>
          <a:xfrm rot="5400000">
            <a:off x="3403830" y="3372952"/>
            <a:ext cx="92112" cy="184555"/>
            <a:chOff x="1696599" y="2604822"/>
            <a:chExt cx="92112" cy="184555"/>
          </a:xfrm>
        </p:grpSpPr>
        <p:sp>
          <p:nvSpPr>
            <p:cNvPr id="170" name="Oval 169">
              <a:extLst>
                <a:ext uri="{FF2B5EF4-FFF2-40B4-BE49-F238E27FC236}">
                  <a16:creationId xmlns:a16="http://schemas.microsoft.com/office/drawing/2014/main" id="{4483C1E8-2E50-4E68-9F78-AD1AA4D07C9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1" name="Straight Connector 170">
              <a:extLst>
                <a:ext uri="{FF2B5EF4-FFF2-40B4-BE49-F238E27FC236}">
                  <a16:creationId xmlns:a16="http://schemas.microsoft.com/office/drawing/2014/main" id="{F5B5B5F1-4863-4431-8EE7-60C9B4D67CA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31886D0E-E0E8-40F2-85BA-2B9500BE53C0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9" name="Group 228">
            <a:extLst>
              <a:ext uri="{FF2B5EF4-FFF2-40B4-BE49-F238E27FC236}">
                <a16:creationId xmlns:a16="http://schemas.microsoft.com/office/drawing/2014/main" id="{B34AB2AA-D2CB-4F32-8520-CAB33B6C686E}"/>
              </a:ext>
            </a:extLst>
          </p:cNvPr>
          <p:cNvGrpSpPr/>
          <p:nvPr/>
        </p:nvGrpSpPr>
        <p:grpSpPr>
          <a:xfrm rot="5400000">
            <a:off x="3682198" y="4056207"/>
            <a:ext cx="91440" cy="182880"/>
            <a:chOff x="1696599" y="2606497"/>
            <a:chExt cx="91440" cy="182880"/>
          </a:xfrm>
        </p:grpSpPr>
        <p:cxnSp>
          <p:nvCxnSpPr>
            <p:cNvPr id="232" name="Straight Connector 231">
              <a:extLst>
                <a:ext uri="{FF2B5EF4-FFF2-40B4-BE49-F238E27FC236}">
                  <a16:creationId xmlns:a16="http://schemas.microsoft.com/office/drawing/2014/main" id="{805632EE-C887-4ACF-9613-E76C2C2EF2E4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0" name="Oval 229">
              <a:extLst>
                <a:ext uri="{FF2B5EF4-FFF2-40B4-BE49-F238E27FC236}">
                  <a16:creationId xmlns:a16="http://schemas.microsoft.com/office/drawing/2014/main" id="{21238CC9-0E17-4F35-A7A1-5523143DEF9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33" name="Group 232">
            <a:extLst>
              <a:ext uri="{FF2B5EF4-FFF2-40B4-BE49-F238E27FC236}">
                <a16:creationId xmlns:a16="http://schemas.microsoft.com/office/drawing/2014/main" id="{D156372A-AA23-45E0-B389-5B516768ECF0}"/>
              </a:ext>
            </a:extLst>
          </p:cNvPr>
          <p:cNvGrpSpPr/>
          <p:nvPr/>
        </p:nvGrpSpPr>
        <p:grpSpPr>
          <a:xfrm rot="5400000">
            <a:off x="3953569" y="4061177"/>
            <a:ext cx="91440" cy="182880"/>
            <a:chOff x="1696599" y="2606497"/>
            <a:chExt cx="91440" cy="182880"/>
          </a:xfrm>
        </p:grpSpPr>
        <p:sp>
          <p:nvSpPr>
            <p:cNvPr id="234" name="Oval 233">
              <a:extLst>
                <a:ext uri="{FF2B5EF4-FFF2-40B4-BE49-F238E27FC236}">
                  <a16:creationId xmlns:a16="http://schemas.microsoft.com/office/drawing/2014/main" id="{E71A0A8C-8A68-4494-B8E9-07BDECC336F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6" name="Straight Connector 235">
              <a:extLst>
                <a:ext uri="{FF2B5EF4-FFF2-40B4-BE49-F238E27FC236}">
                  <a16:creationId xmlns:a16="http://schemas.microsoft.com/office/drawing/2014/main" id="{421AD17F-485C-4E44-8656-AF56573CAA00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3" name="Group 422">
            <a:extLst>
              <a:ext uri="{FF2B5EF4-FFF2-40B4-BE49-F238E27FC236}">
                <a16:creationId xmlns:a16="http://schemas.microsoft.com/office/drawing/2014/main" id="{8A9F51B7-2D17-4A8C-BF05-198742E35BFD}"/>
              </a:ext>
            </a:extLst>
          </p:cNvPr>
          <p:cNvGrpSpPr/>
          <p:nvPr/>
        </p:nvGrpSpPr>
        <p:grpSpPr>
          <a:xfrm>
            <a:off x="709810" y="615097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424" name="Oval 423">
              <a:extLst>
                <a:ext uri="{FF2B5EF4-FFF2-40B4-BE49-F238E27FC236}">
                  <a16:creationId xmlns:a16="http://schemas.microsoft.com/office/drawing/2014/main" id="{D64EF5FF-46DD-4516-B71F-541B201115C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25" name="Straight Connector 424">
              <a:extLst>
                <a:ext uri="{FF2B5EF4-FFF2-40B4-BE49-F238E27FC236}">
                  <a16:creationId xmlns:a16="http://schemas.microsoft.com/office/drawing/2014/main" id="{2251AFB3-09D0-4B9D-B974-CD05E8EB230D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6" name="Straight Connector 425">
              <a:extLst>
                <a:ext uri="{FF2B5EF4-FFF2-40B4-BE49-F238E27FC236}">
                  <a16:creationId xmlns:a16="http://schemas.microsoft.com/office/drawing/2014/main" id="{0C21F9CC-207C-477D-A18A-F7106CC4E0DC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7" name="Group 426">
            <a:extLst>
              <a:ext uri="{FF2B5EF4-FFF2-40B4-BE49-F238E27FC236}">
                <a16:creationId xmlns:a16="http://schemas.microsoft.com/office/drawing/2014/main" id="{2D6E58F4-B9C8-46E1-B084-BCABAB9980E7}"/>
              </a:ext>
            </a:extLst>
          </p:cNvPr>
          <p:cNvGrpSpPr/>
          <p:nvPr/>
        </p:nvGrpSpPr>
        <p:grpSpPr>
          <a:xfrm>
            <a:off x="1432082" y="615265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428" name="Oval 427">
              <a:extLst>
                <a:ext uri="{FF2B5EF4-FFF2-40B4-BE49-F238E27FC236}">
                  <a16:creationId xmlns:a16="http://schemas.microsoft.com/office/drawing/2014/main" id="{896FFAD8-000A-42E7-A79A-24B611A4FB1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29" name="Straight Connector 428">
              <a:extLst>
                <a:ext uri="{FF2B5EF4-FFF2-40B4-BE49-F238E27FC236}">
                  <a16:creationId xmlns:a16="http://schemas.microsoft.com/office/drawing/2014/main" id="{707439B1-3731-4E92-B294-BCD1F5EF9B29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0" name="Straight Connector 429">
              <a:extLst>
                <a:ext uri="{FF2B5EF4-FFF2-40B4-BE49-F238E27FC236}">
                  <a16:creationId xmlns:a16="http://schemas.microsoft.com/office/drawing/2014/main" id="{238FEC81-32DC-4BB6-BC43-363BB96284E4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1" name="Group 430">
            <a:extLst>
              <a:ext uri="{FF2B5EF4-FFF2-40B4-BE49-F238E27FC236}">
                <a16:creationId xmlns:a16="http://schemas.microsoft.com/office/drawing/2014/main" id="{A5A42F0C-0F5E-457C-8C5F-3D165CCC9A29}"/>
              </a:ext>
            </a:extLst>
          </p:cNvPr>
          <p:cNvGrpSpPr/>
          <p:nvPr/>
        </p:nvGrpSpPr>
        <p:grpSpPr>
          <a:xfrm>
            <a:off x="2146187" y="615076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432" name="Oval 431">
              <a:extLst>
                <a:ext uri="{FF2B5EF4-FFF2-40B4-BE49-F238E27FC236}">
                  <a16:creationId xmlns:a16="http://schemas.microsoft.com/office/drawing/2014/main" id="{2DA6CE75-27CF-4EBF-AA20-27EFE179228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33" name="Straight Connector 432">
              <a:extLst>
                <a:ext uri="{FF2B5EF4-FFF2-40B4-BE49-F238E27FC236}">
                  <a16:creationId xmlns:a16="http://schemas.microsoft.com/office/drawing/2014/main" id="{F73272FE-D8E4-40F3-B326-D6EEAA8136CF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4" name="Straight Connector 433">
              <a:extLst>
                <a:ext uri="{FF2B5EF4-FFF2-40B4-BE49-F238E27FC236}">
                  <a16:creationId xmlns:a16="http://schemas.microsoft.com/office/drawing/2014/main" id="{3B882681-0C91-478F-8AC2-E12BFFFC69B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5" name="Group 434">
            <a:extLst>
              <a:ext uri="{FF2B5EF4-FFF2-40B4-BE49-F238E27FC236}">
                <a16:creationId xmlns:a16="http://schemas.microsoft.com/office/drawing/2014/main" id="{34B10CBE-072A-465E-B25D-6347CB9C787B}"/>
              </a:ext>
            </a:extLst>
          </p:cNvPr>
          <p:cNvGrpSpPr/>
          <p:nvPr/>
        </p:nvGrpSpPr>
        <p:grpSpPr>
          <a:xfrm>
            <a:off x="2843579" y="614620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436" name="Oval 435">
              <a:extLst>
                <a:ext uri="{FF2B5EF4-FFF2-40B4-BE49-F238E27FC236}">
                  <a16:creationId xmlns:a16="http://schemas.microsoft.com/office/drawing/2014/main" id="{1C67A0B5-F53C-4172-BC07-CB6F04878D8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37" name="Straight Connector 436">
              <a:extLst>
                <a:ext uri="{FF2B5EF4-FFF2-40B4-BE49-F238E27FC236}">
                  <a16:creationId xmlns:a16="http://schemas.microsoft.com/office/drawing/2014/main" id="{35F72222-F964-45E0-96C5-0BA32418AEE4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8" name="Straight Connector 437">
              <a:extLst>
                <a:ext uri="{FF2B5EF4-FFF2-40B4-BE49-F238E27FC236}">
                  <a16:creationId xmlns:a16="http://schemas.microsoft.com/office/drawing/2014/main" id="{D5EF7525-A0A5-4DB8-BABD-F8E4B7C07124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9" name="TextBox 438">
            <a:extLst>
              <a:ext uri="{FF2B5EF4-FFF2-40B4-BE49-F238E27FC236}">
                <a16:creationId xmlns:a16="http://schemas.microsoft.com/office/drawing/2014/main" id="{0E8D0459-5C97-4035-879A-2B283C925BB2}"/>
              </a:ext>
            </a:extLst>
          </p:cNvPr>
          <p:cNvSpPr txBox="1"/>
          <p:nvPr/>
        </p:nvSpPr>
        <p:spPr>
          <a:xfrm>
            <a:off x="4022355" y="307753"/>
            <a:ext cx="3824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Arial" charset="0"/>
              </a:rPr>
              <a:t>COLUMN RIGHT</a:t>
            </a:r>
          </a:p>
        </p:txBody>
      </p:sp>
      <p:sp>
        <p:nvSpPr>
          <p:cNvPr id="356" name="Arrow: Bent 355">
            <a:extLst>
              <a:ext uri="{FF2B5EF4-FFF2-40B4-BE49-F238E27FC236}">
                <a16:creationId xmlns:a16="http://schemas.microsoft.com/office/drawing/2014/main" id="{E2590ED5-D1E9-4029-BC25-3F75B396FB9C}"/>
              </a:ext>
            </a:extLst>
          </p:cNvPr>
          <p:cNvSpPr/>
          <p:nvPr/>
        </p:nvSpPr>
        <p:spPr>
          <a:xfrm>
            <a:off x="3126762" y="4298356"/>
            <a:ext cx="624060" cy="576791"/>
          </a:xfrm>
          <a:prstGeom prst="ben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4932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95469E71-C5D7-480F-A980-1FF241FA971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050"/>
          <a:stretch/>
        </p:blipFill>
        <p:spPr>
          <a:xfrm>
            <a:off x="9256336" y="165016"/>
            <a:ext cx="2792141" cy="2202375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7AECF103-652F-4DE8-ABC7-F8A73E25A362}"/>
              </a:ext>
            </a:extLst>
          </p:cNvPr>
          <p:cNvGrpSpPr/>
          <p:nvPr/>
        </p:nvGrpSpPr>
        <p:grpSpPr>
          <a:xfrm>
            <a:off x="8090452" y="5446254"/>
            <a:ext cx="3831657" cy="1134560"/>
            <a:chOff x="8090452" y="5446254"/>
            <a:chExt cx="3831657" cy="1134560"/>
          </a:xfrm>
        </p:grpSpPr>
        <p:sp>
          <p:nvSpPr>
            <p:cNvPr id="341" name="TextBox 340">
              <a:extLst>
                <a:ext uri="{FF2B5EF4-FFF2-40B4-BE49-F238E27FC236}">
                  <a16:creationId xmlns:a16="http://schemas.microsoft.com/office/drawing/2014/main" id="{A4F5B9C4-F314-48F6-970E-22A25C686170}"/>
                </a:ext>
              </a:extLst>
            </p:cNvPr>
            <p:cNvSpPr txBox="1"/>
            <p:nvPr/>
          </p:nvSpPr>
          <p:spPr>
            <a:xfrm>
              <a:off x="8090452" y="5448198"/>
              <a:ext cx="5485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LEFT</a:t>
              </a:r>
            </a:p>
          </p:txBody>
        </p: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69EBD018-E1F9-4384-A827-8EA1C38D9AB0}"/>
                </a:ext>
              </a:extLst>
            </p:cNvPr>
            <p:cNvSpPr txBox="1"/>
            <p:nvPr/>
          </p:nvSpPr>
          <p:spPr>
            <a:xfrm>
              <a:off x="8094187" y="6060206"/>
              <a:ext cx="58767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RIGHT</a:t>
              </a:r>
            </a:p>
          </p:txBody>
        </p:sp>
        <p:sp>
          <p:nvSpPr>
            <p:cNvPr id="347" name="TextBox 346">
              <a:extLst>
                <a:ext uri="{FF2B5EF4-FFF2-40B4-BE49-F238E27FC236}">
                  <a16:creationId xmlns:a16="http://schemas.microsoft.com/office/drawing/2014/main" id="{C054F18B-9559-4E1F-B9F8-CFADF6D37422}"/>
                </a:ext>
              </a:extLst>
            </p:cNvPr>
            <p:cNvSpPr txBox="1"/>
            <p:nvPr/>
          </p:nvSpPr>
          <p:spPr>
            <a:xfrm>
              <a:off x="8553183" y="5454051"/>
              <a:ext cx="8725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HALF STEP</a:t>
              </a:r>
            </a:p>
          </p:txBody>
        </p:sp>
        <p:sp>
          <p:nvSpPr>
            <p:cNvPr id="349" name="TextBox 348">
              <a:extLst>
                <a:ext uri="{FF2B5EF4-FFF2-40B4-BE49-F238E27FC236}">
                  <a16:creationId xmlns:a16="http://schemas.microsoft.com/office/drawing/2014/main" id="{E4402991-99A5-4BAB-9650-E736AAF01EC8}"/>
                </a:ext>
              </a:extLst>
            </p:cNvPr>
            <p:cNvSpPr txBox="1"/>
            <p:nvPr/>
          </p:nvSpPr>
          <p:spPr>
            <a:xfrm>
              <a:off x="9462767" y="5447231"/>
              <a:ext cx="8725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FULL STEP</a:t>
              </a:r>
            </a:p>
          </p:txBody>
        </p:sp>
        <p:sp>
          <p:nvSpPr>
            <p:cNvPr id="367" name="TextBox 366">
              <a:extLst>
                <a:ext uri="{FF2B5EF4-FFF2-40B4-BE49-F238E27FC236}">
                  <a16:creationId xmlns:a16="http://schemas.microsoft.com/office/drawing/2014/main" id="{F2B70FD4-0BCD-4EC4-BB6C-A81E7351F9EF}"/>
                </a:ext>
              </a:extLst>
            </p:cNvPr>
            <p:cNvSpPr txBox="1"/>
            <p:nvPr/>
          </p:nvSpPr>
          <p:spPr>
            <a:xfrm>
              <a:off x="10226988" y="5453074"/>
              <a:ext cx="8725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PIVOT 45⁰</a:t>
              </a:r>
            </a:p>
          </p:txBody>
        </p:sp>
        <p:sp>
          <p:nvSpPr>
            <p:cNvPr id="368" name="TextBox 367">
              <a:extLst>
                <a:ext uri="{FF2B5EF4-FFF2-40B4-BE49-F238E27FC236}">
                  <a16:creationId xmlns:a16="http://schemas.microsoft.com/office/drawing/2014/main" id="{5870BA78-9749-49F3-9384-35AC5243A49D}"/>
                </a:ext>
              </a:extLst>
            </p:cNvPr>
            <p:cNvSpPr txBox="1"/>
            <p:nvPr/>
          </p:nvSpPr>
          <p:spPr>
            <a:xfrm>
              <a:off x="11049510" y="5446254"/>
              <a:ext cx="8725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PIVOT 90⁰</a:t>
              </a:r>
            </a:p>
          </p:txBody>
        </p:sp>
        <p:grpSp>
          <p:nvGrpSpPr>
            <p:cNvPr id="369" name="Group 368">
              <a:extLst>
                <a:ext uri="{FF2B5EF4-FFF2-40B4-BE49-F238E27FC236}">
                  <a16:creationId xmlns:a16="http://schemas.microsoft.com/office/drawing/2014/main" id="{83913ED9-4687-4A1D-80C0-20F3B6FD5E07}"/>
                </a:ext>
              </a:extLst>
            </p:cNvPr>
            <p:cNvGrpSpPr/>
            <p:nvPr/>
          </p:nvGrpSpPr>
          <p:grpSpPr>
            <a:xfrm rot="5400000">
              <a:off x="8943762" y="5757797"/>
              <a:ext cx="91440" cy="182880"/>
              <a:chOff x="1696599" y="2606497"/>
              <a:chExt cx="91440" cy="182880"/>
            </a:xfrm>
          </p:grpSpPr>
          <p:cxnSp>
            <p:nvCxnSpPr>
              <p:cNvPr id="409" name="Straight Connector 408">
                <a:extLst>
                  <a:ext uri="{FF2B5EF4-FFF2-40B4-BE49-F238E27FC236}">
                    <a16:creationId xmlns:a16="http://schemas.microsoft.com/office/drawing/2014/main" id="{E5E5BF54-12CE-4AF1-88DC-D596855C25F1}"/>
                  </a:ext>
                </a:extLst>
              </p:cNvPr>
              <p:cNvCxnSpPr/>
              <p:nvPr/>
            </p:nvCxnSpPr>
            <p:spPr>
              <a:xfrm>
                <a:off x="1744171" y="2606497"/>
                <a:ext cx="0" cy="18288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0" name="Oval 409">
                <a:extLst>
                  <a:ext uri="{FF2B5EF4-FFF2-40B4-BE49-F238E27FC236}">
                    <a16:creationId xmlns:a16="http://schemas.microsoft.com/office/drawing/2014/main" id="{04E18E5C-9238-4E8E-BBEB-B92D318F0B8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370" name="Group 369">
              <a:extLst>
                <a:ext uri="{FF2B5EF4-FFF2-40B4-BE49-F238E27FC236}">
                  <a16:creationId xmlns:a16="http://schemas.microsoft.com/office/drawing/2014/main" id="{417ABD51-DD25-4BC4-A2B1-CCE038128699}"/>
                </a:ext>
              </a:extLst>
            </p:cNvPr>
            <p:cNvGrpSpPr/>
            <p:nvPr/>
          </p:nvGrpSpPr>
          <p:grpSpPr>
            <a:xfrm rot="5400000">
              <a:off x="9853010" y="5757295"/>
              <a:ext cx="92112" cy="184555"/>
              <a:chOff x="1696599" y="2604822"/>
              <a:chExt cx="92112" cy="184555"/>
            </a:xfrm>
            <a:solidFill>
              <a:schemeClr val="bg1"/>
            </a:solidFill>
          </p:grpSpPr>
          <p:sp>
            <p:nvSpPr>
              <p:cNvPr id="406" name="Oval 405">
                <a:extLst>
                  <a:ext uri="{FF2B5EF4-FFF2-40B4-BE49-F238E27FC236}">
                    <a16:creationId xmlns:a16="http://schemas.microsoft.com/office/drawing/2014/main" id="{6DF45983-CE56-4823-83C9-C312B93C691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407" name="Straight Connector 406">
                <a:extLst>
                  <a:ext uri="{FF2B5EF4-FFF2-40B4-BE49-F238E27FC236}">
                    <a16:creationId xmlns:a16="http://schemas.microsoft.com/office/drawing/2014/main" id="{0B4922FC-B40B-4CE9-AC15-A9B0C9A6C6B2}"/>
                  </a:ext>
                </a:extLst>
              </p:cNvPr>
              <p:cNvCxnSpPr/>
              <p:nvPr/>
            </p:nvCxnSpPr>
            <p:spPr>
              <a:xfrm>
                <a:off x="1696599" y="2604822"/>
                <a:ext cx="0" cy="18288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8" name="Straight Connector 407">
                <a:extLst>
                  <a:ext uri="{FF2B5EF4-FFF2-40B4-BE49-F238E27FC236}">
                    <a16:creationId xmlns:a16="http://schemas.microsoft.com/office/drawing/2014/main" id="{4BF86ED3-A23D-4F14-81E1-31A00F2E8EE3}"/>
                  </a:ext>
                </a:extLst>
              </p:cNvPr>
              <p:cNvCxnSpPr/>
              <p:nvPr/>
            </p:nvCxnSpPr>
            <p:spPr>
              <a:xfrm>
                <a:off x="1788711" y="2606497"/>
                <a:ext cx="0" cy="18288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1" name="Group 370">
              <a:extLst>
                <a:ext uri="{FF2B5EF4-FFF2-40B4-BE49-F238E27FC236}">
                  <a16:creationId xmlns:a16="http://schemas.microsoft.com/office/drawing/2014/main" id="{8D768B53-ED47-45DE-A93C-ED8C8A11FB05}"/>
                </a:ext>
              </a:extLst>
            </p:cNvPr>
            <p:cNvGrpSpPr/>
            <p:nvPr/>
          </p:nvGrpSpPr>
          <p:grpSpPr>
            <a:xfrm>
              <a:off x="10549553" y="5771236"/>
              <a:ext cx="165949" cy="156001"/>
              <a:chOff x="2321442" y="4560245"/>
              <a:chExt cx="165949" cy="156001"/>
            </a:xfrm>
            <a:solidFill>
              <a:schemeClr val="bg1"/>
            </a:solidFill>
          </p:grpSpPr>
          <p:sp>
            <p:nvSpPr>
              <p:cNvPr id="401" name="Oval 400">
                <a:extLst>
                  <a:ext uri="{FF2B5EF4-FFF2-40B4-BE49-F238E27FC236}">
                    <a16:creationId xmlns:a16="http://schemas.microsoft.com/office/drawing/2014/main" id="{221CE7A9-97F5-49C9-B1F0-862607E06A2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321442" y="4581934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402" name="Straight Connector 401">
                <a:extLst>
                  <a:ext uri="{FF2B5EF4-FFF2-40B4-BE49-F238E27FC236}">
                    <a16:creationId xmlns:a16="http://schemas.microsoft.com/office/drawing/2014/main" id="{3C83672E-A652-4984-AAA9-AD2EE49C52E1}"/>
                  </a:ext>
                </a:extLst>
              </p:cNvPr>
              <p:cNvCxnSpPr>
                <a:cxnSpLocks/>
                <a:stCxn id="401" idx="2"/>
              </p:cNvCxnSpPr>
              <p:nvPr/>
            </p:nvCxnSpPr>
            <p:spPr>
              <a:xfrm>
                <a:off x="2321442" y="4627654"/>
                <a:ext cx="0" cy="86917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3" name="Straight Connector 402">
                <a:extLst>
                  <a:ext uri="{FF2B5EF4-FFF2-40B4-BE49-F238E27FC236}">
                    <a16:creationId xmlns:a16="http://schemas.microsoft.com/office/drawing/2014/main" id="{1590ACD3-1FAF-4766-AD11-A8F3D5ADD49E}"/>
                  </a:ext>
                </a:extLst>
              </p:cNvPr>
              <p:cNvCxnSpPr>
                <a:cxnSpLocks/>
                <a:stCxn id="401" idx="6"/>
              </p:cNvCxnSpPr>
              <p:nvPr/>
            </p:nvCxnSpPr>
            <p:spPr>
              <a:xfrm>
                <a:off x="2412882" y="4627654"/>
                <a:ext cx="672" cy="88592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4" name="Straight Connector 403">
                <a:extLst>
                  <a:ext uri="{FF2B5EF4-FFF2-40B4-BE49-F238E27FC236}">
                    <a16:creationId xmlns:a16="http://schemas.microsoft.com/office/drawing/2014/main" id="{B6849A3F-A3D3-4997-9584-E00E50E6BA05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2442759" y="4548682"/>
                <a:ext cx="672" cy="88592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5" name="Straight Connector 404">
                <a:extLst>
                  <a:ext uri="{FF2B5EF4-FFF2-40B4-BE49-F238E27FC236}">
                    <a16:creationId xmlns:a16="http://schemas.microsoft.com/office/drawing/2014/main" id="{3E96440D-EEC4-4284-9398-098614E740E2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2373265" y="4516285"/>
                <a:ext cx="672" cy="88592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2" name="Group 371">
              <a:extLst>
                <a:ext uri="{FF2B5EF4-FFF2-40B4-BE49-F238E27FC236}">
                  <a16:creationId xmlns:a16="http://schemas.microsoft.com/office/drawing/2014/main" id="{934C218E-FF6B-4FF8-BB7A-4D4C8BACC900}"/>
                </a:ext>
              </a:extLst>
            </p:cNvPr>
            <p:cNvGrpSpPr/>
            <p:nvPr/>
          </p:nvGrpSpPr>
          <p:grpSpPr>
            <a:xfrm>
              <a:off x="11395005" y="5789010"/>
              <a:ext cx="181608" cy="136552"/>
              <a:chOff x="4239007" y="3755223"/>
              <a:chExt cx="181608" cy="136552"/>
            </a:xfrm>
            <a:solidFill>
              <a:schemeClr val="bg1"/>
            </a:solidFill>
          </p:grpSpPr>
          <p:grpSp>
            <p:nvGrpSpPr>
              <p:cNvPr id="395" name="Group 394">
                <a:extLst>
                  <a:ext uri="{FF2B5EF4-FFF2-40B4-BE49-F238E27FC236}">
                    <a16:creationId xmlns:a16="http://schemas.microsoft.com/office/drawing/2014/main" id="{C73BBC49-6D59-45BC-AF2B-E63A4A506D54}"/>
                  </a:ext>
                </a:extLst>
              </p:cNvPr>
              <p:cNvGrpSpPr/>
              <p:nvPr/>
            </p:nvGrpSpPr>
            <p:grpSpPr>
              <a:xfrm>
                <a:off x="4239007" y="3755223"/>
                <a:ext cx="92112" cy="136552"/>
                <a:chOff x="1696599" y="2655065"/>
                <a:chExt cx="92112" cy="136552"/>
              </a:xfrm>
              <a:grpFill/>
            </p:grpSpPr>
            <p:sp>
              <p:nvSpPr>
                <p:cNvPr id="398" name="Oval 397">
                  <a:extLst>
                    <a:ext uri="{FF2B5EF4-FFF2-40B4-BE49-F238E27FC236}">
                      <a16:creationId xmlns:a16="http://schemas.microsoft.com/office/drawing/2014/main" id="{34139C9E-DC69-4CF0-A8AB-3D5666399E9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696599" y="2655065"/>
                  <a:ext cx="91440" cy="9144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399" name="Straight Connector 398">
                  <a:extLst>
                    <a:ext uri="{FF2B5EF4-FFF2-40B4-BE49-F238E27FC236}">
                      <a16:creationId xmlns:a16="http://schemas.microsoft.com/office/drawing/2014/main" id="{2B0D5884-698C-4D1A-80AF-2D810C095242}"/>
                    </a:ext>
                  </a:extLst>
                </p:cNvPr>
                <p:cNvCxnSpPr/>
                <p:nvPr/>
              </p:nvCxnSpPr>
              <p:spPr>
                <a:xfrm>
                  <a:off x="1696599" y="2700177"/>
                  <a:ext cx="0" cy="9144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0" name="Straight Connector 399">
                  <a:extLst>
                    <a:ext uri="{FF2B5EF4-FFF2-40B4-BE49-F238E27FC236}">
                      <a16:creationId xmlns:a16="http://schemas.microsoft.com/office/drawing/2014/main" id="{5FCCB8F4-FCB6-4C3A-8FDA-AF39376165B3}"/>
                    </a:ext>
                  </a:extLst>
                </p:cNvPr>
                <p:cNvCxnSpPr/>
                <p:nvPr/>
              </p:nvCxnSpPr>
              <p:spPr>
                <a:xfrm>
                  <a:off x="1788711" y="2696962"/>
                  <a:ext cx="0" cy="9144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96" name="Straight Connector 395">
                <a:extLst>
                  <a:ext uri="{FF2B5EF4-FFF2-40B4-BE49-F238E27FC236}">
                    <a16:creationId xmlns:a16="http://schemas.microsoft.com/office/drawing/2014/main" id="{B75FF825-218F-48CA-888D-340AE35823F1}"/>
                  </a:ext>
                </a:extLst>
              </p:cNvPr>
              <p:cNvCxnSpPr/>
              <p:nvPr/>
            </p:nvCxnSpPr>
            <p:spPr>
              <a:xfrm>
                <a:off x="4328002" y="3833060"/>
                <a:ext cx="91440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7" name="Straight Connector 396">
                <a:extLst>
                  <a:ext uri="{FF2B5EF4-FFF2-40B4-BE49-F238E27FC236}">
                    <a16:creationId xmlns:a16="http://schemas.microsoft.com/office/drawing/2014/main" id="{31337100-8A2E-4E57-A94F-823B43B1F44E}"/>
                  </a:ext>
                </a:extLst>
              </p:cNvPr>
              <p:cNvCxnSpPr/>
              <p:nvPr/>
            </p:nvCxnSpPr>
            <p:spPr>
              <a:xfrm>
                <a:off x="4310887" y="3760113"/>
                <a:ext cx="109728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3" name="Oval 372">
              <a:extLst>
                <a:ext uri="{FF2B5EF4-FFF2-40B4-BE49-F238E27FC236}">
                  <a16:creationId xmlns:a16="http://schemas.microsoft.com/office/drawing/2014/main" id="{CC3773AE-DCDB-4D84-A239-36D69E7B2E1F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8320475" y="5803517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74" name="Group 373">
              <a:extLst>
                <a:ext uri="{FF2B5EF4-FFF2-40B4-BE49-F238E27FC236}">
                  <a16:creationId xmlns:a16="http://schemas.microsoft.com/office/drawing/2014/main" id="{E1689251-5229-4E8C-8FE8-7AA58F29E7E1}"/>
                </a:ext>
              </a:extLst>
            </p:cNvPr>
            <p:cNvGrpSpPr/>
            <p:nvPr/>
          </p:nvGrpSpPr>
          <p:grpSpPr>
            <a:xfrm rot="5400000">
              <a:off x="8943762" y="6412632"/>
              <a:ext cx="91440" cy="182880"/>
              <a:chOff x="1696599" y="2606497"/>
              <a:chExt cx="91440" cy="182880"/>
            </a:xfrm>
          </p:grpSpPr>
          <p:sp>
            <p:nvSpPr>
              <p:cNvPr id="393" name="Oval 392">
                <a:extLst>
                  <a:ext uri="{FF2B5EF4-FFF2-40B4-BE49-F238E27FC236}">
                    <a16:creationId xmlns:a16="http://schemas.microsoft.com/office/drawing/2014/main" id="{D5926A56-E64C-4BE3-8ED1-DACAA86B318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94" name="Straight Connector 393">
                <a:extLst>
                  <a:ext uri="{FF2B5EF4-FFF2-40B4-BE49-F238E27FC236}">
                    <a16:creationId xmlns:a16="http://schemas.microsoft.com/office/drawing/2014/main" id="{8BD5F4F7-F27E-47F8-A4E5-6D1E45F1B2B1}"/>
                  </a:ext>
                </a:extLst>
              </p:cNvPr>
              <p:cNvCxnSpPr/>
              <p:nvPr/>
            </p:nvCxnSpPr>
            <p:spPr>
              <a:xfrm>
                <a:off x="1740451" y="2606497"/>
                <a:ext cx="0" cy="18288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5" name="Oval 374">
              <a:extLst>
                <a:ext uri="{FF2B5EF4-FFF2-40B4-BE49-F238E27FC236}">
                  <a16:creationId xmlns:a16="http://schemas.microsoft.com/office/drawing/2014/main" id="{E8EB0EBF-E294-4DDF-AE37-593FF7B09E13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8316166" y="6456484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76" name="Group 375">
              <a:extLst>
                <a:ext uri="{FF2B5EF4-FFF2-40B4-BE49-F238E27FC236}">
                  <a16:creationId xmlns:a16="http://schemas.microsoft.com/office/drawing/2014/main" id="{D880C64D-7D57-4BA8-817F-B4696D8C8472}"/>
                </a:ext>
              </a:extLst>
            </p:cNvPr>
            <p:cNvGrpSpPr/>
            <p:nvPr/>
          </p:nvGrpSpPr>
          <p:grpSpPr>
            <a:xfrm rot="5400000">
              <a:off x="9846903" y="6409591"/>
              <a:ext cx="92112" cy="184555"/>
              <a:chOff x="1696599" y="2604822"/>
              <a:chExt cx="92112" cy="184555"/>
            </a:xfrm>
          </p:grpSpPr>
          <p:sp>
            <p:nvSpPr>
              <p:cNvPr id="390" name="Oval 389">
                <a:extLst>
                  <a:ext uri="{FF2B5EF4-FFF2-40B4-BE49-F238E27FC236}">
                    <a16:creationId xmlns:a16="http://schemas.microsoft.com/office/drawing/2014/main" id="{268A7115-7CC4-4889-AAA6-3DAE061145F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91" name="Straight Connector 390">
                <a:extLst>
                  <a:ext uri="{FF2B5EF4-FFF2-40B4-BE49-F238E27FC236}">
                    <a16:creationId xmlns:a16="http://schemas.microsoft.com/office/drawing/2014/main" id="{763C3ED9-7295-4A97-BD9B-42F2A728E730}"/>
                  </a:ext>
                </a:extLst>
              </p:cNvPr>
              <p:cNvCxnSpPr/>
              <p:nvPr/>
            </p:nvCxnSpPr>
            <p:spPr>
              <a:xfrm>
                <a:off x="1696599" y="2604822"/>
                <a:ext cx="0" cy="18288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2" name="Straight Connector 391">
                <a:extLst>
                  <a:ext uri="{FF2B5EF4-FFF2-40B4-BE49-F238E27FC236}">
                    <a16:creationId xmlns:a16="http://schemas.microsoft.com/office/drawing/2014/main" id="{BD5F6020-EDCC-4D9A-BC72-0E95E07960EB}"/>
                  </a:ext>
                </a:extLst>
              </p:cNvPr>
              <p:cNvCxnSpPr/>
              <p:nvPr/>
            </p:nvCxnSpPr>
            <p:spPr>
              <a:xfrm>
                <a:off x="1788711" y="2606497"/>
                <a:ext cx="0" cy="18288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7" name="Group 376">
              <a:extLst>
                <a:ext uri="{FF2B5EF4-FFF2-40B4-BE49-F238E27FC236}">
                  <a16:creationId xmlns:a16="http://schemas.microsoft.com/office/drawing/2014/main" id="{2983DF2C-6F57-4E55-84E8-45A58B83D715}"/>
                </a:ext>
              </a:extLst>
            </p:cNvPr>
            <p:cNvGrpSpPr/>
            <p:nvPr/>
          </p:nvGrpSpPr>
          <p:grpSpPr>
            <a:xfrm>
              <a:off x="10552263" y="6423532"/>
              <a:ext cx="165949" cy="156001"/>
              <a:chOff x="2321442" y="4560245"/>
              <a:chExt cx="165949" cy="156001"/>
            </a:xfrm>
          </p:grpSpPr>
          <p:sp>
            <p:nvSpPr>
              <p:cNvPr id="385" name="Oval 384">
                <a:extLst>
                  <a:ext uri="{FF2B5EF4-FFF2-40B4-BE49-F238E27FC236}">
                    <a16:creationId xmlns:a16="http://schemas.microsoft.com/office/drawing/2014/main" id="{538195A6-EA7C-4971-9EEF-E71FDBA5DD6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321442" y="4581934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86" name="Straight Connector 385">
                <a:extLst>
                  <a:ext uri="{FF2B5EF4-FFF2-40B4-BE49-F238E27FC236}">
                    <a16:creationId xmlns:a16="http://schemas.microsoft.com/office/drawing/2014/main" id="{7E404A35-8891-43A0-8A90-E4F0DA18BAA8}"/>
                  </a:ext>
                </a:extLst>
              </p:cNvPr>
              <p:cNvCxnSpPr>
                <a:cxnSpLocks/>
                <a:stCxn id="385" idx="2"/>
              </p:cNvCxnSpPr>
              <p:nvPr/>
            </p:nvCxnSpPr>
            <p:spPr>
              <a:xfrm>
                <a:off x="2321442" y="4627654"/>
                <a:ext cx="0" cy="8691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7" name="Straight Connector 386">
                <a:extLst>
                  <a:ext uri="{FF2B5EF4-FFF2-40B4-BE49-F238E27FC236}">
                    <a16:creationId xmlns:a16="http://schemas.microsoft.com/office/drawing/2014/main" id="{F80D2497-CE38-4F13-B15C-6F660F8309AA}"/>
                  </a:ext>
                </a:extLst>
              </p:cNvPr>
              <p:cNvCxnSpPr>
                <a:cxnSpLocks/>
                <a:stCxn id="385" idx="6"/>
              </p:cNvCxnSpPr>
              <p:nvPr/>
            </p:nvCxnSpPr>
            <p:spPr>
              <a:xfrm>
                <a:off x="2412882" y="4627654"/>
                <a:ext cx="672" cy="8859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8" name="Straight Connector 387">
                <a:extLst>
                  <a:ext uri="{FF2B5EF4-FFF2-40B4-BE49-F238E27FC236}">
                    <a16:creationId xmlns:a16="http://schemas.microsoft.com/office/drawing/2014/main" id="{B88998A1-E8E2-4BDF-A8D6-446D919F7545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2442759" y="4548682"/>
                <a:ext cx="672" cy="8859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9" name="Straight Connector 388">
                <a:extLst>
                  <a:ext uri="{FF2B5EF4-FFF2-40B4-BE49-F238E27FC236}">
                    <a16:creationId xmlns:a16="http://schemas.microsoft.com/office/drawing/2014/main" id="{05F08AD0-8BE0-4D46-9FF1-E49E8D1A90E8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2373265" y="4516285"/>
                <a:ext cx="672" cy="8859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8" name="Group 377">
              <a:extLst>
                <a:ext uri="{FF2B5EF4-FFF2-40B4-BE49-F238E27FC236}">
                  <a16:creationId xmlns:a16="http://schemas.microsoft.com/office/drawing/2014/main" id="{1E8A7F3B-5157-4920-BBA6-A74742C73F83}"/>
                </a:ext>
              </a:extLst>
            </p:cNvPr>
            <p:cNvGrpSpPr/>
            <p:nvPr/>
          </p:nvGrpSpPr>
          <p:grpSpPr>
            <a:xfrm>
              <a:off x="11399390" y="6444262"/>
              <a:ext cx="181608" cy="136552"/>
              <a:chOff x="4239007" y="3755223"/>
              <a:chExt cx="181608" cy="136552"/>
            </a:xfrm>
          </p:grpSpPr>
          <p:grpSp>
            <p:nvGrpSpPr>
              <p:cNvPr id="379" name="Group 378">
                <a:extLst>
                  <a:ext uri="{FF2B5EF4-FFF2-40B4-BE49-F238E27FC236}">
                    <a16:creationId xmlns:a16="http://schemas.microsoft.com/office/drawing/2014/main" id="{F8AF5EFE-9DFC-440B-94DC-EAA062DE8B05}"/>
                  </a:ext>
                </a:extLst>
              </p:cNvPr>
              <p:cNvGrpSpPr/>
              <p:nvPr/>
            </p:nvGrpSpPr>
            <p:grpSpPr>
              <a:xfrm>
                <a:off x="4239007" y="3755223"/>
                <a:ext cx="92112" cy="136552"/>
                <a:chOff x="1696599" y="2655065"/>
                <a:chExt cx="92112" cy="136552"/>
              </a:xfrm>
            </p:grpSpPr>
            <p:sp>
              <p:nvSpPr>
                <p:cNvPr id="382" name="Oval 381">
                  <a:extLst>
                    <a:ext uri="{FF2B5EF4-FFF2-40B4-BE49-F238E27FC236}">
                      <a16:creationId xmlns:a16="http://schemas.microsoft.com/office/drawing/2014/main" id="{C54292B5-02D1-45C9-B95D-C33FA6EB07E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696599" y="2655065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383" name="Straight Connector 382">
                  <a:extLst>
                    <a:ext uri="{FF2B5EF4-FFF2-40B4-BE49-F238E27FC236}">
                      <a16:creationId xmlns:a16="http://schemas.microsoft.com/office/drawing/2014/main" id="{52A3732A-E767-46AA-9E24-F104497A4C5D}"/>
                    </a:ext>
                  </a:extLst>
                </p:cNvPr>
                <p:cNvCxnSpPr/>
                <p:nvPr/>
              </p:nvCxnSpPr>
              <p:spPr>
                <a:xfrm>
                  <a:off x="1696599" y="2700177"/>
                  <a:ext cx="0" cy="9144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4" name="Straight Connector 383">
                  <a:extLst>
                    <a:ext uri="{FF2B5EF4-FFF2-40B4-BE49-F238E27FC236}">
                      <a16:creationId xmlns:a16="http://schemas.microsoft.com/office/drawing/2014/main" id="{53C3BC29-00E4-4796-8815-8E962C14C9D0}"/>
                    </a:ext>
                  </a:extLst>
                </p:cNvPr>
                <p:cNvCxnSpPr/>
                <p:nvPr/>
              </p:nvCxnSpPr>
              <p:spPr>
                <a:xfrm>
                  <a:off x="1788711" y="2696962"/>
                  <a:ext cx="0" cy="9144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80" name="Straight Connector 379">
                <a:extLst>
                  <a:ext uri="{FF2B5EF4-FFF2-40B4-BE49-F238E27FC236}">
                    <a16:creationId xmlns:a16="http://schemas.microsoft.com/office/drawing/2014/main" id="{A67817BD-E0A7-4C3C-A6F0-F3E658FD1C65}"/>
                  </a:ext>
                </a:extLst>
              </p:cNvPr>
              <p:cNvCxnSpPr/>
              <p:nvPr/>
            </p:nvCxnSpPr>
            <p:spPr>
              <a:xfrm>
                <a:off x="4328002" y="3833060"/>
                <a:ext cx="9144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1" name="Straight Connector 380">
                <a:extLst>
                  <a:ext uri="{FF2B5EF4-FFF2-40B4-BE49-F238E27FC236}">
                    <a16:creationId xmlns:a16="http://schemas.microsoft.com/office/drawing/2014/main" id="{0DE36182-456F-4D35-BE54-7C6729EA5155}"/>
                  </a:ext>
                </a:extLst>
              </p:cNvPr>
              <p:cNvCxnSpPr/>
              <p:nvPr/>
            </p:nvCxnSpPr>
            <p:spPr>
              <a:xfrm>
                <a:off x="4310887" y="3760113"/>
                <a:ext cx="109728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065DC02-6818-4861-A319-8AFD8CFD1DAC}"/>
              </a:ext>
            </a:extLst>
          </p:cNvPr>
          <p:cNvGrpSpPr/>
          <p:nvPr/>
        </p:nvGrpSpPr>
        <p:grpSpPr>
          <a:xfrm>
            <a:off x="701087" y="5643918"/>
            <a:ext cx="92112" cy="184555"/>
            <a:chOff x="1696599" y="2604822"/>
            <a:chExt cx="92112" cy="184555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2411D676-6308-4869-B510-3E658A88A2B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D6CEFE97-AE8C-4E57-89DE-6D600E1849B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95906173-7F9C-4380-870E-078B65AB0AD6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E9DB956-3F2D-4D12-8FB5-CB148E2C9033}"/>
              </a:ext>
            </a:extLst>
          </p:cNvPr>
          <p:cNvGrpSpPr/>
          <p:nvPr/>
        </p:nvGrpSpPr>
        <p:grpSpPr>
          <a:xfrm>
            <a:off x="700415" y="515019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2F198E5E-99B7-4F7F-A21C-EF998BA44AE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4CA9056A-3C9F-4E9C-8FA1-BE3DC098096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AB160DF-9094-4684-AE3F-FF236702E15E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2CD0D98-A57E-4BC2-9C1E-AA1C415432A7}"/>
              </a:ext>
            </a:extLst>
          </p:cNvPr>
          <p:cNvGrpSpPr/>
          <p:nvPr/>
        </p:nvGrpSpPr>
        <p:grpSpPr>
          <a:xfrm>
            <a:off x="1419947" y="5643918"/>
            <a:ext cx="92112" cy="184555"/>
            <a:chOff x="1696599" y="2604822"/>
            <a:chExt cx="92112" cy="184555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CF274A32-84E7-456F-AC2F-72AB95E06FE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90387801-60C2-47DE-8F69-D7C955497BEA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A67D7B5-3CD3-462F-AC59-CB2C6348F4EA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2C727C4-D14A-4400-A57B-6B05F50DED9D}"/>
              </a:ext>
            </a:extLst>
          </p:cNvPr>
          <p:cNvGrpSpPr/>
          <p:nvPr/>
        </p:nvGrpSpPr>
        <p:grpSpPr>
          <a:xfrm>
            <a:off x="2137464" y="5636884"/>
            <a:ext cx="92112" cy="184555"/>
            <a:chOff x="1696599" y="2604822"/>
            <a:chExt cx="92112" cy="184555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0BE6FCF3-75ED-428A-A40A-AC989BFE451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D3435842-3A4E-485A-A80B-E9777501B3FA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C299A864-6BF1-40B0-AEEE-FB8A2D3044F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7919C85-FCB7-4F34-B04A-8DC4981D7E21}"/>
              </a:ext>
            </a:extLst>
          </p:cNvPr>
          <p:cNvGrpSpPr/>
          <p:nvPr/>
        </p:nvGrpSpPr>
        <p:grpSpPr>
          <a:xfrm>
            <a:off x="2834856" y="5638559"/>
            <a:ext cx="92112" cy="184555"/>
            <a:chOff x="1696599" y="2604822"/>
            <a:chExt cx="92112" cy="184555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29DA557E-98CE-43F3-AE48-4410BFA3F59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3A54BA03-3994-4EC4-BAF5-C4D9C3E9B003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577A63B1-350C-45EA-AF6B-FE92D728E64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37168728-15FB-40DD-AD81-973C7077DD17}"/>
              </a:ext>
            </a:extLst>
          </p:cNvPr>
          <p:cNvGrpSpPr/>
          <p:nvPr/>
        </p:nvGrpSpPr>
        <p:grpSpPr>
          <a:xfrm>
            <a:off x="1422687" y="515186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330B6CC7-3E61-483E-BF7B-A7D5F55A210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B98BA55-FB13-448F-9F75-DCB2A26BE27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5A2F3B66-E8D5-410D-89EB-2EC2A217EEBC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656390D9-14BB-445C-8FC4-A68CA65A224C}"/>
              </a:ext>
            </a:extLst>
          </p:cNvPr>
          <p:cNvGrpSpPr/>
          <p:nvPr/>
        </p:nvGrpSpPr>
        <p:grpSpPr>
          <a:xfrm>
            <a:off x="2136792" y="514998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00F1BC0E-D808-4B14-846C-83B426E199F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A5C12436-4BCF-4B26-BF35-99000D724A65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4741719D-1F3E-4D81-83BD-93E427C54779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0CC2A040-C5D0-4E25-A0C1-E1BCD0984956}"/>
              </a:ext>
            </a:extLst>
          </p:cNvPr>
          <p:cNvGrpSpPr/>
          <p:nvPr/>
        </p:nvGrpSpPr>
        <p:grpSpPr>
          <a:xfrm>
            <a:off x="2834184" y="514541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C74466E4-2CBB-4094-81F4-46644837EC2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7C752026-DC09-44A6-824D-3C5128C0A86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382E5350-670E-4F55-AF04-33C3AD7158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D1A23735-1F00-44CF-B1CF-0AD3F9F74649}"/>
              </a:ext>
            </a:extLst>
          </p:cNvPr>
          <p:cNvGrpSpPr/>
          <p:nvPr/>
        </p:nvGrpSpPr>
        <p:grpSpPr>
          <a:xfrm>
            <a:off x="699743" y="4563347"/>
            <a:ext cx="92112" cy="184555"/>
            <a:chOff x="1696599" y="2604822"/>
            <a:chExt cx="92112" cy="184555"/>
          </a:xfrm>
        </p:grpSpPr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022D9B7A-7B7A-4242-B5C6-56C909DA6A6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27E3E1E8-8E3B-4B4E-997B-9B78F88833D9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2EC13067-DD00-4752-A134-D9B7B99D0D14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8181C051-CFFC-4894-BC40-E9F49FCD8C4D}"/>
              </a:ext>
            </a:extLst>
          </p:cNvPr>
          <p:cNvGrpSpPr/>
          <p:nvPr/>
        </p:nvGrpSpPr>
        <p:grpSpPr>
          <a:xfrm>
            <a:off x="1422015" y="4563347"/>
            <a:ext cx="92112" cy="184555"/>
            <a:chOff x="1696599" y="2604822"/>
            <a:chExt cx="92112" cy="184555"/>
          </a:xfrm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93045A19-2657-4CFF-A88C-3F1434B30B9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12462845-08F2-458A-B76B-212AE52229F6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E5B76BD5-EC6B-439A-80A3-CF564BCE45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6DD63EDB-30BB-414A-8D0E-B0AF0762E75B}"/>
              </a:ext>
            </a:extLst>
          </p:cNvPr>
          <p:cNvGrpSpPr/>
          <p:nvPr/>
        </p:nvGrpSpPr>
        <p:grpSpPr>
          <a:xfrm>
            <a:off x="2136120" y="4563137"/>
            <a:ext cx="92112" cy="184555"/>
            <a:chOff x="1696599" y="2604822"/>
            <a:chExt cx="92112" cy="184555"/>
          </a:xfrm>
        </p:grpSpPr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C557523B-8742-4571-A171-56C22136BAA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8A5ED32D-5BD4-4EA2-A05F-E437E827058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3AE8B592-352E-4D6C-A2CE-79D8678BD89C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87CA0293-BD62-41FF-A141-62C05456CD57}"/>
              </a:ext>
            </a:extLst>
          </p:cNvPr>
          <p:cNvGrpSpPr/>
          <p:nvPr/>
        </p:nvGrpSpPr>
        <p:grpSpPr>
          <a:xfrm>
            <a:off x="2833512" y="4557988"/>
            <a:ext cx="92112" cy="184555"/>
            <a:chOff x="1696599" y="2604822"/>
            <a:chExt cx="92112" cy="184555"/>
          </a:xfrm>
        </p:grpSpPr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D86EE249-33B5-4AC6-848F-55CBB537007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B7C15C6D-8DC0-4F06-BDEF-70DFD5F5E60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921EABA4-2809-4997-AE37-ABE10B3EBD5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63DD864B-9772-4246-8B42-18CB03A2B718}"/>
              </a:ext>
            </a:extLst>
          </p:cNvPr>
          <p:cNvGrpSpPr/>
          <p:nvPr/>
        </p:nvGrpSpPr>
        <p:grpSpPr>
          <a:xfrm>
            <a:off x="2834561" y="4109520"/>
            <a:ext cx="181608" cy="136552"/>
            <a:chOff x="4239007" y="3755223"/>
            <a:chExt cx="181608" cy="136552"/>
          </a:xfrm>
          <a:solidFill>
            <a:schemeClr val="bg1"/>
          </a:solidFill>
        </p:grpSpPr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3918E800-ED57-4D59-8562-DDDBBE609369}"/>
                </a:ext>
              </a:extLst>
            </p:cNvPr>
            <p:cNvGrpSpPr/>
            <p:nvPr/>
          </p:nvGrpSpPr>
          <p:grpSpPr>
            <a:xfrm>
              <a:off x="4239007" y="3755223"/>
              <a:ext cx="92112" cy="136552"/>
              <a:chOff x="1696599" y="2655065"/>
              <a:chExt cx="92112" cy="136552"/>
            </a:xfrm>
            <a:grpFill/>
          </p:grpSpPr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176F70F8-0CEB-4103-84DE-99FD88DE9CA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94A3AB30-12F8-411C-A954-5A96B67B30C4}"/>
                  </a:ext>
                </a:extLst>
              </p:cNvPr>
              <p:cNvCxnSpPr/>
              <p:nvPr/>
            </p:nvCxnSpPr>
            <p:spPr>
              <a:xfrm>
                <a:off x="1696599" y="2700177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48E48758-CB8B-417C-A799-7F91957DF3EB}"/>
                  </a:ext>
                </a:extLst>
              </p:cNvPr>
              <p:cNvCxnSpPr/>
              <p:nvPr/>
            </p:nvCxnSpPr>
            <p:spPr>
              <a:xfrm>
                <a:off x="1788711" y="2696962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FCC97719-1805-4313-81AC-E1AEA3CE9BD6}"/>
                </a:ext>
              </a:extLst>
            </p:cNvPr>
            <p:cNvCxnSpPr/>
            <p:nvPr/>
          </p:nvCxnSpPr>
          <p:spPr>
            <a:xfrm>
              <a:off x="4328002" y="3833060"/>
              <a:ext cx="9144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1462BCCB-2155-4754-9131-6C90E4449989}"/>
                </a:ext>
              </a:extLst>
            </p:cNvPr>
            <p:cNvCxnSpPr/>
            <p:nvPr/>
          </p:nvCxnSpPr>
          <p:spPr>
            <a:xfrm>
              <a:off x="4310887" y="3760113"/>
              <a:ext cx="109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3964D6A0-60E4-433C-B200-D21E0092E9BD}"/>
              </a:ext>
            </a:extLst>
          </p:cNvPr>
          <p:cNvGrpSpPr/>
          <p:nvPr/>
        </p:nvGrpSpPr>
        <p:grpSpPr>
          <a:xfrm>
            <a:off x="2138907" y="4088610"/>
            <a:ext cx="165949" cy="156001"/>
            <a:chOff x="2321442" y="4560245"/>
            <a:chExt cx="165949" cy="156001"/>
          </a:xfrm>
          <a:solidFill>
            <a:schemeClr val="bg1"/>
          </a:solidFill>
        </p:grpSpPr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68AB7771-21F6-45F0-8B4A-51B7DDB9EDE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4E0D7D93-E57A-4E8D-B97C-0F033EBA12C4}"/>
                </a:ext>
              </a:extLst>
            </p:cNvPr>
            <p:cNvCxnSpPr>
              <a:cxnSpLocks/>
              <a:stCxn id="93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7901BB7B-F8BC-445C-AD6B-C1C4396C59B1}"/>
                </a:ext>
              </a:extLst>
            </p:cNvPr>
            <p:cNvCxnSpPr>
              <a:cxnSpLocks/>
              <a:stCxn id="93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B8B5FDC7-394C-4FBE-9C2B-B982200087E3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5172AEE5-6D59-481B-8613-CCFFCEE2B298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E02C1D29-132F-42BD-AC8F-26AEA818992A}"/>
              </a:ext>
            </a:extLst>
          </p:cNvPr>
          <p:cNvGrpSpPr/>
          <p:nvPr/>
        </p:nvGrpSpPr>
        <p:grpSpPr>
          <a:xfrm>
            <a:off x="1417013" y="4090406"/>
            <a:ext cx="165949" cy="156001"/>
            <a:chOff x="2321442" y="4560245"/>
            <a:chExt cx="165949" cy="156001"/>
          </a:xfrm>
          <a:solidFill>
            <a:schemeClr val="bg1"/>
          </a:solidFill>
        </p:grpSpPr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B5F88C0A-C1DF-46E7-9918-5F498287374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ABF47D65-3B08-4CAE-843A-B5E09EEAAD68}"/>
                </a:ext>
              </a:extLst>
            </p:cNvPr>
            <p:cNvCxnSpPr>
              <a:cxnSpLocks/>
              <a:stCxn id="100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B12FEE5A-D3F4-4CC6-A453-5CEAF0603EF3}"/>
                </a:ext>
              </a:extLst>
            </p:cNvPr>
            <p:cNvCxnSpPr>
              <a:cxnSpLocks/>
              <a:stCxn id="100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BCA86C5D-1D2A-4266-A311-88D7FE092446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5CFCD1D4-4F8B-453E-A814-90FCB3A7A60A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0807D78B-8FBB-42BC-A58D-92A1E757D6F7}"/>
              </a:ext>
            </a:extLst>
          </p:cNvPr>
          <p:cNvGrpSpPr/>
          <p:nvPr/>
        </p:nvGrpSpPr>
        <p:grpSpPr>
          <a:xfrm>
            <a:off x="701230" y="4090429"/>
            <a:ext cx="165949" cy="156001"/>
            <a:chOff x="2321442" y="4560245"/>
            <a:chExt cx="165949" cy="156001"/>
          </a:xfrm>
          <a:solidFill>
            <a:schemeClr val="bg1"/>
          </a:solidFill>
        </p:grpSpPr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4F612D0F-8FEF-4AAE-86D1-C3561E9CA85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F2B97590-8FBA-4060-8789-DCB431915318}"/>
                </a:ext>
              </a:extLst>
            </p:cNvPr>
            <p:cNvCxnSpPr>
              <a:cxnSpLocks/>
              <a:stCxn id="106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C11CB2D8-2E53-41B9-AAD3-2B77CA2B924A}"/>
                </a:ext>
              </a:extLst>
            </p:cNvPr>
            <p:cNvCxnSpPr>
              <a:cxnSpLocks/>
              <a:stCxn id="106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D639860A-D5E4-4755-BD48-D3362AE72205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4208AF34-F593-4281-BC6D-9F2485A2A6A8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366D6ACC-AE0E-4147-B758-E7EF744531E0}"/>
              </a:ext>
            </a:extLst>
          </p:cNvPr>
          <p:cNvGrpSpPr/>
          <p:nvPr/>
        </p:nvGrpSpPr>
        <p:grpSpPr>
          <a:xfrm rot="2700000">
            <a:off x="1052964" y="3685130"/>
            <a:ext cx="92112" cy="184555"/>
            <a:chOff x="1696599" y="2604822"/>
            <a:chExt cx="92112" cy="184555"/>
          </a:xfrm>
        </p:grpSpPr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A5ED21DA-5E31-47FA-B3C5-42C2E702AEC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172C40A5-FB74-471F-929B-48AAE3628EE5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97154D09-482A-4B0C-8623-2C1A88E875B3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79F23C9C-A912-4D50-BEE9-3132C25A6E63}"/>
              </a:ext>
            </a:extLst>
          </p:cNvPr>
          <p:cNvGrpSpPr/>
          <p:nvPr/>
        </p:nvGrpSpPr>
        <p:grpSpPr>
          <a:xfrm rot="2700000">
            <a:off x="1767804" y="3694745"/>
            <a:ext cx="92112" cy="184555"/>
            <a:chOff x="1696599" y="2604822"/>
            <a:chExt cx="92112" cy="184555"/>
          </a:xfrm>
        </p:grpSpPr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C168DC8C-5EE6-4748-BE98-DA801FA9879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2B930424-30E3-449D-8D63-CB4BF56B727B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61355D25-BCC3-4BF1-A432-91817F5DBEB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89656D5B-1FBB-4B07-88DB-50A7410BCFFB}"/>
              </a:ext>
            </a:extLst>
          </p:cNvPr>
          <p:cNvGrpSpPr/>
          <p:nvPr/>
        </p:nvGrpSpPr>
        <p:grpSpPr>
          <a:xfrm rot="2700000">
            <a:off x="2488877" y="3715920"/>
            <a:ext cx="92112" cy="184555"/>
            <a:chOff x="1696599" y="2604822"/>
            <a:chExt cx="92112" cy="184555"/>
          </a:xfrm>
        </p:grpSpPr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4B7AB8CE-6253-4A5C-9C6A-D060F414520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17B09B8E-11D2-4D15-A2DA-F55DD4DF845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B9BA4B1F-D76E-45F0-B192-81FEBB89AA3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0BB4D0A-BDDD-40B3-931F-5CFD840330F7}"/>
              </a:ext>
            </a:extLst>
          </p:cNvPr>
          <p:cNvGrpSpPr/>
          <p:nvPr/>
        </p:nvGrpSpPr>
        <p:grpSpPr>
          <a:xfrm>
            <a:off x="2813371" y="3418491"/>
            <a:ext cx="185759" cy="158037"/>
            <a:chOff x="3340443" y="3523256"/>
            <a:chExt cx="185759" cy="158037"/>
          </a:xfrm>
          <a:solidFill>
            <a:schemeClr val="bg1"/>
          </a:solidFill>
        </p:grpSpPr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60472DD8-3479-4BFE-B169-8353F3C547BD}"/>
                </a:ext>
              </a:extLst>
            </p:cNvPr>
            <p:cNvSpPr>
              <a:spLocks noChangeAspect="1"/>
            </p:cNvSpPr>
            <p:nvPr/>
          </p:nvSpPr>
          <p:spPr>
            <a:xfrm rot="2678136">
              <a:off x="3357790" y="3524439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C1A46261-90EB-46EF-9965-6D4B72FE49FD}"/>
                </a:ext>
              </a:extLst>
            </p:cNvPr>
            <p:cNvCxnSpPr>
              <a:cxnSpLocks/>
              <a:stCxn id="124" idx="2"/>
            </p:cNvCxnSpPr>
            <p:nvPr/>
          </p:nvCxnSpPr>
          <p:spPr>
            <a:xfrm rot="2678136">
              <a:off x="3340443" y="3525502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11ED1095-D304-4AC6-9686-9F1BAA779A0C}"/>
                </a:ext>
              </a:extLst>
            </p:cNvPr>
            <p:cNvCxnSpPr>
              <a:cxnSpLocks/>
            </p:cNvCxnSpPr>
            <p:nvPr/>
          </p:nvCxnSpPr>
          <p:spPr>
            <a:xfrm rot="2678136">
              <a:off x="3398907" y="3592701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D85CD12E-BF4A-43B6-B675-A35C6C2E4BF9}"/>
                </a:ext>
              </a:extLst>
            </p:cNvPr>
            <p:cNvCxnSpPr>
              <a:cxnSpLocks/>
            </p:cNvCxnSpPr>
            <p:nvPr/>
          </p:nvCxnSpPr>
          <p:spPr>
            <a:xfrm rot="5378136">
              <a:off x="3481570" y="3554538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9D1D1B1B-6F30-4B40-97B1-0672F157187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12919" y="3523256"/>
              <a:ext cx="110495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94973B93-B1A6-4BE9-AF4E-A029B890085C}"/>
              </a:ext>
            </a:extLst>
          </p:cNvPr>
          <p:cNvGrpSpPr/>
          <p:nvPr/>
        </p:nvGrpSpPr>
        <p:grpSpPr>
          <a:xfrm rot="2700000">
            <a:off x="2110574" y="335206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B715F09D-CAE1-46C5-B4AD-CC470B2123B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B12DEE21-99C3-4C59-8B18-5AF2603F06C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CEE4ACCF-2475-4FEA-AA39-CEED744001DD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9C5A1120-6B01-4D62-844A-9AC70F5B1788}"/>
              </a:ext>
            </a:extLst>
          </p:cNvPr>
          <p:cNvGrpSpPr/>
          <p:nvPr/>
        </p:nvGrpSpPr>
        <p:grpSpPr>
          <a:xfrm rot="2700000">
            <a:off x="1415561" y="3340812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196E2391-3624-4D85-8AEB-7BFB7077ADA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BC62CB45-248E-4BD3-BD77-4D49F764779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70ED0583-991C-45CC-82F4-FB029A4FD21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E36B744B-7F19-47B6-BC46-80927C2386E6}"/>
              </a:ext>
            </a:extLst>
          </p:cNvPr>
          <p:cNvGrpSpPr/>
          <p:nvPr/>
        </p:nvGrpSpPr>
        <p:grpSpPr>
          <a:xfrm rot="2700000">
            <a:off x="1761729" y="2988625"/>
            <a:ext cx="92112" cy="184555"/>
            <a:chOff x="1696599" y="2604822"/>
            <a:chExt cx="92112" cy="184555"/>
          </a:xfrm>
        </p:grpSpPr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2514E26C-0164-421D-9122-F0FD9A58A0F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E5E2B2D3-D42B-4C04-9EBE-3300250C01D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8D6872FB-58D4-42D4-8800-15612038ED6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6D7822D2-C83C-4FA8-818C-3644BC2A1752}"/>
              </a:ext>
            </a:extLst>
          </p:cNvPr>
          <p:cNvGrpSpPr/>
          <p:nvPr/>
        </p:nvGrpSpPr>
        <p:grpSpPr>
          <a:xfrm rot="2700000">
            <a:off x="2095611" y="2646969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42" name="Oval 141">
              <a:extLst>
                <a:ext uri="{FF2B5EF4-FFF2-40B4-BE49-F238E27FC236}">
                  <a16:creationId xmlns:a16="http://schemas.microsoft.com/office/drawing/2014/main" id="{C77310B0-F459-40EB-8033-569C4799B72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47B49060-C115-49DC-8703-A2FFD7DD0A1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C257D8C8-0F82-42A2-921D-BA822359EAA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CDCF5B4D-C3E5-45E9-B16D-37887DD32E59}"/>
              </a:ext>
            </a:extLst>
          </p:cNvPr>
          <p:cNvGrpSpPr/>
          <p:nvPr/>
        </p:nvGrpSpPr>
        <p:grpSpPr>
          <a:xfrm rot="2700000">
            <a:off x="2461586" y="2994999"/>
            <a:ext cx="92112" cy="184555"/>
            <a:chOff x="1696599" y="2604822"/>
            <a:chExt cx="92112" cy="184555"/>
          </a:xfrm>
        </p:grpSpPr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F3E54AC7-D03F-4E63-88F8-4FCC4B9500A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7" name="Straight Connector 156">
              <a:extLst>
                <a:ext uri="{FF2B5EF4-FFF2-40B4-BE49-F238E27FC236}">
                  <a16:creationId xmlns:a16="http://schemas.microsoft.com/office/drawing/2014/main" id="{F98E9A34-1324-401F-B5D5-A9B17796219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>
              <a:extLst>
                <a:ext uri="{FF2B5EF4-FFF2-40B4-BE49-F238E27FC236}">
                  <a16:creationId xmlns:a16="http://schemas.microsoft.com/office/drawing/2014/main" id="{868B7D2B-B4D2-47E4-8ED0-886DCCC1049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AAD201BB-5F2F-4D80-93A4-E836330BA615}"/>
              </a:ext>
            </a:extLst>
          </p:cNvPr>
          <p:cNvGrpSpPr/>
          <p:nvPr/>
        </p:nvGrpSpPr>
        <p:grpSpPr>
          <a:xfrm>
            <a:off x="2819437" y="2689074"/>
            <a:ext cx="185759" cy="158037"/>
            <a:chOff x="3340443" y="3523256"/>
            <a:chExt cx="185759" cy="158037"/>
          </a:xfrm>
          <a:solidFill>
            <a:schemeClr val="bg1"/>
          </a:solidFill>
        </p:grpSpPr>
        <p:sp>
          <p:nvSpPr>
            <p:cNvPr id="160" name="Oval 159">
              <a:extLst>
                <a:ext uri="{FF2B5EF4-FFF2-40B4-BE49-F238E27FC236}">
                  <a16:creationId xmlns:a16="http://schemas.microsoft.com/office/drawing/2014/main" id="{A594549D-24B9-456B-9BF2-3EEB7F29E2E9}"/>
                </a:ext>
              </a:extLst>
            </p:cNvPr>
            <p:cNvSpPr>
              <a:spLocks noChangeAspect="1"/>
            </p:cNvSpPr>
            <p:nvPr/>
          </p:nvSpPr>
          <p:spPr>
            <a:xfrm rot="2678136">
              <a:off x="3357790" y="3524439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61" name="Straight Connector 160">
              <a:extLst>
                <a:ext uri="{FF2B5EF4-FFF2-40B4-BE49-F238E27FC236}">
                  <a16:creationId xmlns:a16="http://schemas.microsoft.com/office/drawing/2014/main" id="{53D5922B-6F83-4989-B0CA-9EA7C98D6D11}"/>
                </a:ext>
              </a:extLst>
            </p:cNvPr>
            <p:cNvCxnSpPr>
              <a:cxnSpLocks/>
              <a:stCxn id="160" idx="2"/>
            </p:cNvCxnSpPr>
            <p:nvPr/>
          </p:nvCxnSpPr>
          <p:spPr>
            <a:xfrm rot="2678136">
              <a:off x="3340443" y="3525502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>
              <a:extLst>
                <a:ext uri="{FF2B5EF4-FFF2-40B4-BE49-F238E27FC236}">
                  <a16:creationId xmlns:a16="http://schemas.microsoft.com/office/drawing/2014/main" id="{721FF823-5F8A-4318-853E-E03B3DB91258}"/>
                </a:ext>
              </a:extLst>
            </p:cNvPr>
            <p:cNvCxnSpPr>
              <a:cxnSpLocks/>
            </p:cNvCxnSpPr>
            <p:nvPr/>
          </p:nvCxnSpPr>
          <p:spPr>
            <a:xfrm rot="2678136">
              <a:off x="3398907" y="3592701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F5513B2A-232C-4B0E-8AD0-CF738878768A}"/>
                </a:ext>
              </a:extLst>
            </p:cNvPr>
            <p:cNvCxnSpPr>
              <a:cxnSpLocks/>
            </p:cNvCxnSpPr>
            <p:nvPr/>
          </p:nvCxnSpPr>
          <p:spPr>
            <a:xfrm rot="5378136">
              <a:off x="3481570" y="3554538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>
              <a:extLst>
                <a:ext uri="{FF2B5EF4-FFF2-40B4-BE49-F238E27FC236}">
                  <a16:creationId xmlns:a16="http://schemas.microsoft.com/office/drawing/2014/main" id="{C86814A7-045C-4FAC-9599-674399FE362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12919" y="3523256"/>
              <a:ext cx="110495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6514B54F-4914-4C80-BCF6-207C4A6405CA}"/>
              </a:ext>
            </a:extLst>
          </p:cNvPr>
          <p:cNvGrpSpPr/>
          <p:nvPr/>
        </p:nvGrpSpPr>
        <p:grpSpPr>
          <a:xfrm rot="5400000">
            <a:off x="3403830" y="4061513"/>
            <a:ext cx="92112" cy="184555"/>
            <a:chOff x="1696599" y="2604822"/>
            <a:chExt cx="92112" cy="184555"/>
          </a:xfrm>
        </p:grpSpPr>
        <p:sp>
          <p:nvSpPr>
            <p:cNvPr id="166" name="Oval 165">
              <a:extLst>
                <a:ext uri="{FF2B5EF4-FFF2-40B4-BE49-F238E27FC236}">
                  <a16:creationId xmlns:a16="http://schemas.microsoft.com/office/drawing/2014/main" id="{15E8838C-7950-4CF9-B629-0DAF2CB43FD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7" name="Straight Connector 166">
              <a:extLst>
                <a:ext uri="{FF2B5EF4-FFF2-40B4-BE49-F238E27FC236}">
                  <a16:creationId xmlns:a16="http://schemas.microsoft.com/office/drawing/2014/main" id="{D9C264C9-B1C2-4C7A-ADBC-32A23318BC7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id="{E5CD168F-1AF0-47C3-8479-D67DA21C8CBE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232A6985-FABF-4560-BD24-AD67613F7214}"/>
              </a:ext>
            </a:extLst>
          </p:cNvPr>
          <p:cNvGrpSpPr/>
          <p:nvPr/>
        </p:nvGrpSpPr>
        <p:grpSpPr>
          <a:xfrm rot="5400000">
            <a:off x="3403830" y="3372952"/>
            <a:ext cx="92112" cy="184555"/>
            <a:chOff x="1696599" y="2604822"/>
            <a:chExt cx="92112" cy="184555"/>
          </a:xfrm>
        </p:grpSpPr>
        <p:sp>
          <p:nvSpPr>
            <p:cNvPr id="170" name="Oval 169">
              <a:extLst>
                <a:ext uri="{FF2B5EF4-FFF2-40B4-BE49-F238E27FC236}">
                  <a16:creationId xmlns:a16="http://schemas.microsoft.com/office/drawing/2014/main" id="{4483C1E8-2E50-4E68-9F78-AD1AA4D07C9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1" name="Straight Connector 170">
              <a:extLst>
                <a:ext uri="{FF2B5EF4-FFF2-40B4-BE49-F238E27FC236}">
                  <a16:creationId xmlns:a16="http://schemas.microsoft.com/office/drawing/2014/main" id="{F5B5B5F1-4863-4431-8EE7-60C9B4D67CA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31886D0E-E0E8-40F2-85BA-2B9500BE53C0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1CCC287B-50D1-42B7-A5AF-A5BB6BC9AEF5}"/>
              </a:ext>
            </a:extLst>
          </p:cNvPr>
          <p:cNvGrpSpPr/>
          <p:nvPr/>
        </p:nvGrpSpPr>
        <p:grpSpPr>
          <a:xfrm rot="5400000">
            <a:off x="3954109" y="3375656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82" name="Oval 181">
              <a:extLst>
                <a:ext uri="{FF2B5EF4-FFF2-40B4-BE49-F238E27FC236}">
                  <a16:creationId xmlns:a16="http://schemas.microsoft.com/office/drawing/2014/main" id="{E6B1D09A-7D9B-4536-B781-73ADF691B42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83" name="Straight Connector 182">
              <a:extLst>
                <a:ext uri="{FF2B5EF4-FFF2-40B4-BE49-F238E27FC236}">
                  <a16:creationId xmlns:a16="http://schemas.microsoft.com/office/drawing/2014/main" id="{C8BABF6E-4A82-4891-86F0-789CB90DE87D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>
              <a:extLst>
                <a:ext uri="{FF2B5EF4-FFF2-40B4-BE49-F238E27FC236}">
                  <a16:creationId xmlns:a16="http://schemas.microsoft.com/office/drawing/2014/main" id="{7A3CE657-9512-486C-B355-B09C1D8BE41A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9" name="Group 228">
            <a:extLst>
              <a:ext uri="{FF2B5EF4-FFF2-40B4-BE49-F238E27FC236}">
                <a16:creationId xmlns:a16="http://schemas.microsoft.com/office/drawing/2014/main" id="{B34AB2AA-D2CB-4F32-8520-CAB33B6C686E}"/>
              </a:ext>
            </a:extLst>
          </p:cNvPr>
          <p:cNvGrpSpPr/>
          <p:nvPr/>
        </p:nvGrpSpPr>
        <p:grpSpPr>
          <a:xfrm rot="5400000">
            <a:off x="3682198" y="4056207"/>
            <a:ext cx="91440" cy="182880"/>
            <a:chOff x="1696599" y="2606497"/>
            <a:chExt cx="91440" cy="182880"/>
          </a:xfrm>
        </p:grpSpPr>
        <p:cxnSp>
          <p:nvCxnSpPr>
            <p:cNvPr id="232" name="Straight Connector 231">
              <a:extLst>
                <a:ext uri="{FF2B5EF4-FFF2-40B4-BE49-F238E27FC236}">
                  <a16:creationId xmlns:a16="http://schemas.microsoft.com/office/drawing/2014/main" id="{805632EE-C887-4ACF-9613-E76C2C2EF2E4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0" name="Oval 229">
              <a:extLst>
                <a:ext uri="{FF2B5EF4-FFF2-40B4-BE49-F238E27FC236}">
                  <a16:creationId xmlns:a16="http://schemas.microsoft.com/office/drawing/2014/main" id="{21238CC9-0E17-4F35-A7A1-5523143DEF9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33" name="Group 232">
            <a:extLst>
              <a:ext uri="{FF2B5EF4-FFF2-40B4-BE49-F238E27FC236}">
                <a16:creationId xmlns:a16="http://schemas.microsoft.com/office/drawing/2014/main" id="{D156372A-AA23-45E0-B389-5B516768ECF0}"/>
              </a:ext>
            </a:extLst>
          </p:cNvPr>
          <p:cNvGrpSpPr/>
          <p:nvPr/>
        </p:nvGrpSpPr>
        <p:grpSpPr>
          <a:xfrm rot="5400000">
            <a:off x="3953569" y="4061177"/>
            <a:ext cx="91440" cy="182880"/>
            <a:chOff x="1696599" y="2606497"/>
            <a:chExt cx="91440" cy="182880"/>
          </a:xfrm>
        </p:grpSpPr>
        <p:sp>
          <p:nvSpPr>
            <p:cNvPr id="234" name="Oval 233">
              <a:extLst>
                <a:ext uri="{FF2B5EF4-FFF2-40B4-BE49-F238E27FC236}">
                  <a16:creationId xmlns:a16="http://schemas.microsoft.com/office/drawing/2014/main" id="{E71A0A8C-8A68-4494-B8E9-07BDECC336F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6" name="Straight Connector 235">
              <a:extLst>
                <a:ext uri="{FF2B5EF4-FFF2-40B4-BE49-F238E27FC236}">
                  <a16:creationId xmlns:a16="http://schemas.microsoft.com/office/drawing/2014/main" id="{421AD17F-485C-4E44-8656-AF56573CAA00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7" name="Group 236">
            <a:extLst>
              <a:ext uri="{FF2B5EF4-FFF2-40B4-BE49-F238E27FC236}">
                <a16:creationId xmlns:a16="http://schemas.microsoft.com/office/drawing/2014/main" id="{9C3730F7-FA05-44BE-B95C-3281179EC3A6}"/>
              </a:ext>
            </a:extLst>
          </p:cNvPr>
          <p:cNvGrpSpPr/>
          <p:nvPr/>
        </p:nvGrpSpPr>
        <p:grpSpPr>
          <a:xfrm rot="5400000">
            <a:off x="4216580" y="4059619"/>
            <a:ext cx="91440" cy="182880"/>
            <a:chOff x="1696599" y="2606497"/>
            <a:chExt cx="91440" cy="182880"/>
          </a:xfrm>
        </p:grpSpPr>
        <p:cxnSp>
          <p:nvCxnSpPr>
            <p:cNvPr id="238" name="Straight Connector 237">
              <a:extLst>
                <a:ext uri="{FF2B5EF4-FFF2-40B4-BE49-F238E27FC236}">
                  <a16:creationId xmlns:a16="http://schemas.microsoft.com/office/drawing/2014/main" id="{E9B7CFF1-01F7-439B-897F-B29C5B66815F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9" name="Oval 238">
              <a:extLst>
                <a:ext uri="{FF2B5EF4-FFF2-40B4-BE49-F238E27FC236}">
                  <a16:creationId xmlns:a16="http://schemas.microsoft.com/office/drawing/2014/main" id="{CA2891C4-6C31-4AC3-904C-1FB2DD46CB0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23" name="Group 422">
            <a:extLst>
              <a:ext uri="{FF2B5EF4-FFF2-40B4-BE49-F238E27FC236}">
                <a16:creationId xmlns:a16="http://schemas.microsoft.com/office/drawing/2014/main" id="{8A9F51B7-2D17-4A8C-BF05-198742E35BFD}"/>
              </a:ext>
            </a:extLst>
          </p:cNvPr>
          <p:cNvGrpSpPr/>
          <p:nvPr/>
        </p:nvGrpSpPr>
        <p:grpSpPr>
          <a:xfrm>
            <a:off x="709810" y="615097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424" name="Oval 423">
              <a:extLst>
                <a:ext uri="{FF2B5EF4-FFF2-40B4-BE49-F238E27FC236}">
                  <a16:creationId xmlns:a16="http://schemas.microsoft.com/office/drawing/2014/main" id="{D64EF5FF-46DD-4516-B71F-541B201115C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25" name="Straight Connector 424">
              <a:extLst>
                <a:ext uri="{FF2B5EF4-FFF2-40B4-BE49-F238E27FC236}">
                  <a16:creationId xmlns:a16="http://schemas.microsoft.com/office/drawing/2014/main" id="{2251AFB3-09D0-4B9D-B974-CD05E8EB230D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6" name="Straight Connector 425">
              <a:extLst>
                <a:ext uri="{FF2B5EF4-FFF2-40B4-BE49-F238E27FC236}">
                  <a16:creationId xmlns:a16="http://schemas.microsoft.com/office/drawing/2014/main" id="{0C21F9CC-207C-477D-A18A-F7106CC4E0DC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7" name="Group 426">
            <a:extLst>
              <a:ext uri="{FF2B5EF4-FFF2-40B4-BE49-F238E27FC236}">
                <a16:creationId xmlns:a16="http://schemas.microsoft.com/office/drawing/2014/main" id="{2D6E58F4-B9C8-46E1-B084-BCABAB9980E7}"/>
              </a:ext>
            </a:extLst>
          </p:cNvPr>
          <p:cNvGrpSpPr/>
          <p:nvPr/>
        </p:nvGrpSpPr>
        <p:grpSpPr>
          <a:xfrm>
            <a:off x="1432082" y="615265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428" name="Oval 427">
              <a:extLst>
                <a:ext uri="{FF2B5EF4-FFF2-40B4-BE49-F238E27FC236}">
                  <a16:creationId xmlns:a16="http://schemas.microsoft.com/office/drawing/2014/main" id="{896FFAD8-000A-42E7-A79A-24B611A4FB1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29" name="Straight Connector 428">
              <a:extLst>
                <a:ext uri="{FF2B5EF4-FFF2-40B4-BE49-F238E27FC236}">
                  <a16:creationId xmlns:a16="http://schemas.microsoft.com/office/drawing/2014/main" id="{707439B1-3731-4E92-B294-BCD1F5EF9B29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0" name="Straight Connector 429">
              <a:extLst>
                <a:ext uri="{FF2B5EF4-FFF2-40B4-BE49-F238E27FC236}">
                  <a16:creationId xmlns:a16="http://schemas.microsoft.com/office/drawing/2014/main" id="{238FEC81-32DC-4BB6-BC43-363BB96284E4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1" name="Group 430">
            <a:extLst>
              <a:ext uri="{FF2B5EF4-FFF2-40B4-BE49-F238E27FC236}">
                <a16:creationId xmlns:a16="http://schemas.microsoft.com/office/drawing/2014/main" id="{A5A42F0C-0F5E-457C-8C5F-3D165CCC9A29}"/>
              </a:ext>
            </a:extLst>
          </p:cNvPr>
          <p:cNvGrpSpPr/>
          <p:nvPr/>
        </p:nvGrpSpPr>
        <p:grpSpPr>
          <a:xfrm>
            <a:off x="2146187" y="615076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432" name="Oval 431">
              <a:extLst>
                <a:ext uri="{FF2B5EF4-FFF2-40B4-BE49-F238E27FC236}">
                  <a16:creationId xmlns:a16="http://schemas.microsoft.com/office/drawing/2014/main" id="{2DA6CE75-27CF-4EBF-AA20-27EFE179228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33" name="Straight Connector 432">
              <a:extLst>
                <a:ext uri="{FF2B5EF4-FFF2-40B4-BE49-F238E27FC236}">
                  <a16:creationId xmlns:a16="http://schemas.microsoft.com/office/drawing/2014/main" id="{F73272FE-D8E4-40F3-B326-D6EEAA8136CF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4" name="Straight Connector 433">
              <a:extLst>
                <a:ext uri="{FF2B5EF4-FFF2-40B4-BE49-F238E27FC236}">
                  <a16:creationId xmlns:a16="http://schemas.microsoft.com/office/drawing/2014/main" id="{3B882681-0C91-478F-8AC2-E12BFFFC69B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5" name="Group 434">
            <a:extLst>
              <a:ext uri="{FF2B5EF4-FFF2-40B4-BE49-F238E27FC236}">
                <a16:creationId xmlns:a16="http://schemas.microsoft.com/office/drawing/2014/main" id="{34B10CBE-072A-465E-B25D-6347CB9C787B}"/>
              </a:ext>
            </a:extLst>
          </p:cNvPr>
          <p:cNvGrpSpPr/>
          <p:nvPr/>
        </p:nvGrpSpPr>
        <p:grpSpPr>
          <a:xfrm>
            <a:off x="2843579" y="614620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436" name="Oval 435">
              <a:extLst>
                <a:ext uri="{FF2B5EF4-FFF2-40B4-BE49-F238E27FC236}">
                  <a16:creationId xmlns:a16="http://schemas.microsoft.com/office/drawing/2014/main" id="{1C67A0B5-F53C-4172-BC07-CB6F04878D8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37" name="Straight Connector 436">
              <a:extLst>
                <a:ext uri="{FF2B5EF4-FFF2-40B4-BE49-F238E27FC236}">
                  <a16:creationId xmlns:a16="http://schemas.microsoft.com/office/drawing/2014/main" id="{35F72222-F964-45E0-96C5-0BA32418AEE4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8" name="Straight Connector 437">
              <a:extLst>
                <a:ext uri="{FF2B5EF4-FFF2-40B4-BE49-F238E27FC236}">
                  <a16:creationId xmlns:a16="http://schemas.microsoft.com/office/drawing/2014/main" id="{D5EF7525-A0A5-4DB8-BABD-F8E4B7C07124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9" name="TextBox 438">
            <a:extLst>
              <a:ext uri="{FF2B5EF4-FFF2-40B4-BE49-F238E27FC236}">
                <a16:creationId xmlns:a16="http://schemas.microsoft.com/office/drawing/2014/main" id="{0E8D0459-5C97-4035-879A-2B283C925BB2}"/>
              </a:ext>
            </a:extLst>
          </p:cNvPr>
          <p:cNvSpPr txBox="1"/>
          <p:nvPr/>
        </p:nvSpPr>
        <p:spPr>
          <a:xfrm>
            <a:off x="4022355" y="307753"/>
            <a:ext cx="3824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Arial" charset="0"/>
              </a:rPr>
              <a:t>COLUMN RIGHT</a:t>
            </a:r>
          </a:p>
        </p:txBody>
      </p:sp>
    </p:spTree>
    <p:extLst>
      <p:ext uri="{BB962C8B-B14F-4D97-AF65-F5344CB8AC3E}">
        <p14:creationId xmlns:p14="http://schemas.microsoft.com/office/powerpoint/2010/main" val="41450910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95469E71-C5D7-480F-A980-1FF241FA971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050"/>
          <a:stretch/>
        </p:blipFill>
        <p:spPr>
          <a:xfrm>
            <a:off x="9256336" y="165016"/>
            <a:ext cx="2792141" cy="2202375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7AECF103-652F-4DE8-ABC7-F8A73E25A362}"/>
              </a:ext>
            </a:extLst>
          </p:cNvPr>
          <p:cNvGrpSpPr/>
          <p:nvPr/>
        </p:nvGrpSpPr>
        <p:grpSpPr>
          <a:xfrm>
            <a:off x="8090452" y="5446254"/>
            <a:ext cx="3831657" cy="1134560"/>
            <a:chOff x="8090452" y="5446254"/>
            <a:chExt cx="3831657" cy="1134560"/>
          </a:xfrm>
        </p:grpSpPr>
        <p:sp>
          <p:nvSpPr>
            <p:cNvPr id="341" name="TextBox 340">
              <a:extLst>
                <a:ext uri="{FF2B5EF4-FFF2-40B4-BE49-F238E27FC236}">
                  <a16:creationId xmlns:a16="http://schemas.microsoft.com/office/drawing/2014/main" id="{A4F5B9C4-F314-48F6-970E-22A25C686170}"/>
                </a:ext>
              </a:extLst>
            </p:cNvPr>
            <p:cNvSpPr txBox="1"/>
            <p:nvPr/>
          </p:nvSpPr>
          <p:spPr>
            <a:xfrm>
              <a:off x="8090452" y="5448198"/>
              <a:ext cx="5485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LEFT</a:t>
              </a:r>
            </a:p>
          </p:txBody>
        </p: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69EBD018-E1F9-4384-A827-8EA1C38D9AB0}"/>
                </a:ext>
              </a:extLst>
            </p:cNvPr>
            <p:cNvSpPr txBox="1"/>
            <p:nvPr/>
          </p:nvSpPr>
          <p:spPr>
            <a:xfrm>
              <a:off x="8094187" y="6060206"/>
              <a:ext cx="58767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RIGHT</a:t>
              </a:r>
            </a:p>
          </p:txBody>
        </p:sp>
        <p:sp>
          <p:nvSpPr>
            <p:cNvPr id="347" name="TextBox 346">
              <a:extLst>
                <a:ext uri="{FF2B5EF4-FFF2-40B4-BE49-F238E27FC236}">
                  <a16:creationId xmlns:a16="http://schemas.microsoft.com/office/drawing/2014/main" id="{C054F18B-9559-4E1F-B9F8-CFADF6D37422}"/>
                </a:ext>
              </a:extLst>
            </p:cNvPr>
            <p:cNvSpPr txBox="1"/>
            <p:nvPr/>
          </p:nvSpPr>
          <p:spPr>
            <a:xfrm>
              <a:off x="8553183" y="5454051"/>
              <a:ext cx="8725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HALF STEP</a:t>
              </a:r>
            </a:p>
          </p:txBody>
        </p:sp>
        <p:sp>
          <p:nvSpPr>
            <p:cNvPr id="349" name="TextBox 348">
              <a:extLst>
                <a:ext uri="{FF2B5EF4-FFF2-40B4-BE49-F238E27FC236}">
                  <a16:creationId xmlns:a16="http://schemas.microsoft.com/office/drawing/2014/main" id="{E4402991-99A5-4BAB-9650-E736AAF01EC8}"/>
                </a:ext>
              </a:extLst>
            </p:cNvPr>
            <p:cNvSpPr txBox="1"/>
            <p:nvPr/>
          </p:nvSpPr>
          <p:spPr>
            <a:xfrm>
              <a:off x="9462767" y="5447231"/>
              <a:ext cx="8725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FULL STEP</a:t>
              </a:r>
            </a:p>
          </p:txBody>
        </p:sp>
        <p:sp>
          <p:nvSpPr>
            <p:cNvPr id="367" name="TextBox 366">
              <a:extLst>
                <a:ext uri="{FF2B5EF4-FFF2-40B4-BE49-F238E27FC236}">
                  <a16:creationId xmlns:a16="http://schemas.microsoft.com/office/drawing/2014/main" id="{F2B70FD4-0BCD-4EC4-BB6C-A81E7351F9EF}"/>
                </a:ext>
              </a:extLst>
            </p:cNvPr>
            <p:cNvSpPr txBox="1"/>
            <p:nvPr/>
          </p:nvSpPr>
          <p:spPr>
            <a:xfrm>
              <a:off x="10226988" y="5453074"/>
              <a:ext cx="8725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PIVOT 45⁰</a:t>
              </a:r>
            </a:p>
          </p:txBody>
        </p:sp>
        <p:sp>
          <p:nvSpPr>
            <p:cNvPr id="368" name="TextBox 367">
              <a:extLst>
                <a:ext uri="{FF2B5EF4-FFF2-40B4-BE49-F238E27FC236}">
                  <a16:creationId xmlns:a16="http://schemas.microsoft.com/office/drawing/2014/main" id="{5870BA78-9749-49F3-9384-35AC5243A49D}"/>
                </a:ext>
              </a:extLst>
            </p:cNvPr>
            <p:cNvSpPr txBox="1"/>
            <p:nvPr/>
          </p:nvSpPr>
          <p:spPr>
            <a:xfrm>
              <a:off x="11049510" y="5446254"/>
              <a:ext cx="8725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PIVOT 90⁰</a:t>
              </a:r>
            </a:p>
          </p:txBody>
        </p:sp>
        <p:grpSp>
          <p:nvGrpSpPr>
            <p:cNvPr id="369" name="Group 368">
              <a:extLst>
                <a:ext uri="{FF2B5EF4-FFF2-40B4-BE49-F238E27FC236}">
                  <a16:creationId xmlns:a16="http://schemas.microsoft.com/office/drawing/2014/main" id="{83913ED9-4687-4A1D-80C0-20F3B6FD5E07}"/>
                </a:ext>
              </a:extLst>
            </p:cNvPr>
            <p:cNvGrpSpPr/>
            <p:nvPr/>
          </p:nvGrpSpPr>
          <p:grpSpPr>
            <a:xfrm rot="5400000">
              <a:off x="8943762" y="5757797"/>
              <a:ext cx="91440" cy="182880"/>
              <a:chOff x="1696599" y="2606497"/>
              <a:chExt cx="91440" cy="182880"/>
            </a:xfrm>
          </p:grpSpPr>
          <p:cxnSp>
            <p:nvCxnSpPr>
              <p:cNvPr id="409" name="Straight Connector 408">
                <a:extLst>
                  <a:ext uri="{FF2B5EF4-FFF2-40B4-BE49-F238E27FC236}">
                    <a16:creationId xmlns:a16="http://schemas.microsoft.com/office/drawing/2014/main" id="{E5E5BF54-12CE-4AF1-88DC-D596855C25F1}"/>
                  </a:ext>
                </a:extLst>
              </p:cNvPr>
              <p:cNvCxnSpPr/>
              <p:nvPr/>
            </p:nvCxnSpPr>
            <p:spPr>
              <a:xfrm>
                <a:off x="1744171" y="2606497"/>
                <a:ext cx="0" cy="18288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0" name="Oval 409">
                <a:extLst>
                  <a:ext uri="{FF2B5EF4-FFF2-40B4-BE49-F238E27FC236}">
                    <a16:creationId xmlns:a16="http://schemas.microsoft.com/office/drawing/2014/main" id="{04E18E5C-9238-4E8E-BBEB-B92D318F0B8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370" name="Group 369">
              <a:extLst>
                <a:ext uri="{FF2B5EF4-FFF2-40B4-BE49-F238E27FC236}">
                  <a16:creationId xmlns:a16="http://schemas.microsoft.com/office/drawing/2014/main" id="{417ABD51-DD25-4BC4-A2B1-CCE038128699}"/>
                </a:ext>
              </a:extLst>
            </p:cNvPr>
            <p:cNvGrpSpPr/>
            <p:nvPr/>
          </p:nvGrpSpPr>
          <p:grpSpPr>
            <a:xfrm rot="5400000">
              <a:off x="9853010" y="5757295"/>
              <a:ext cx="92112" cy="184555"/>
              <a:chOff x="1696599" y="2604822"/>
              <a:chExt cx="92112" cy="184555"/>
            </a:xfrm>
            <a:solidFill>
              <a:schemeClr val="bg1"/>
            </a:solidFill>
          </p:grpSpPr>
          <p:sp>
            <p:nvSpPr>
              <p:cNvPr id="406" name="Oval 405">
                <a:extLst>
                  <a:ext uri="{FF2B5EF4-FFF2-40B4-BE49-F238E27FC236}">
                    <a16:creationId xmlns:a16="http://schemas.microsoft.com/office/drawing/2014/main" id="{6DF45983-CE56-4823-83C9-C312B93C691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407" name="Straight Connector 406">
                <a:extLst>
                  <a:ext uri="{FF2B5EF4-FFF2-40B4-BE49-F238E27FC236}">
                    <a16:creationId xmlns:a16="http://schemas.microsoft.com/office/drawing/2014/main" id="{0B4922FC-B40B-4CE9-AC15-A9B0C9A6C6B2}"/>
                  </a:ext>
                </a:extLst>
              </p:cNvPr>
              <p:cNvCxnSpPr/>
              <p:nvPr/>
            </p:nvCxnSpPr>
            <p:spPr>
              <a:xfrm>
                <a:off x="1696599" y="2604822"/>
                <a:ext cx="0" cy="18288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8" name="Straight Connector 407">
                <a:extLst>
                  <a:ext uri="{FF2B5EF4-FFF2-40B4-BE49-F238E27FC236}">
                    <a16:creationId xmlns:a16="http://schemas.microsoft.com/office/drawing/2014/main" id="{4BF86ED3-A23D-4F14-81E1-31A00F2E8EE3}"/>
                  </a:ext>
                </a:extLst>
              </p:cNvPr>
              <p:cNvCxnSpPr/>
              <p:nvPr/>
            </p:nvCxnSpPr>
            <p:spPr>
              <a:xfrm>
                <a:off x="1788711" y="2606497"/>
                <a:ext cx="0" cy="18288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1" name="Group 370">
              <a:extLst>
                <a:ext uri="{FF2B5EF4-FFF2-40B4-BE49-F238E27FC236}">
                  <a16:creationId xmlns:a16="http://schemas.microsoft.com/office/drawing/2014/main" id="{8D768B53-ED47-45DE-A93C-ED8C8A11FB05}"/>
                </a:ext>
              </a:extLst>
            </p:cNvPr>
            <p:cNvGrpSpPr/>
            <p:nvPr/>
          </p:nvGrpSpPr>
          <p:grpSpPr>
            <a:xfrm>
              <a:off x="10549553" y="5771236"/>
              <a:ext cx="165949" cy="156001"/>
              <a:chOff x="2321442" y="4560245"/>
              <a:chExt cx="165949" cy="156001"/>
            </a:xfrm>
            <a:solidFill>
              <a:schemeClr val="bg1"/>
            </a:solidFill>
          </p:grpSpPr>
          <p:sp>
            <p:nvSpPr>
              <p:cNvPr id="401" name="Oval 400">
                <a:extLst>
                  <a:ext uri="{FF2B5EF4-FFF2-40B4-BE49-F238E27FC236}">
                    <a16:creationId xmlns:a16="http://schemas.microsoft.com/office/drawing/2014/main" id="{221CE7A9-97F5-49C9-B1F0-862607E06A2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321442" y="4581934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402" name="Straight Connector 401">
                <a:extLst>
                  <a:ext uri="{FF2B5EF4-FFF2-40B4-BE49-F238E27FC236}">
                    <a16:creationId xmlns:a16="http://schemas.microsoft.com/office/drawing/2014/main" id="{3C83672E-A652-4984-AAA9-AD2EE49C52E1}"/>
                  </a:ext>
                </a:extLst>
              </p:cNvPr>
              <p:cNvCxnSpPr>
                <a:cxnSpLocks/>
                <a:stCxn id="401" idx="2"/>
              </p:cNvCxnSpPr>
              <p:nvPr/>
            </p:nvCxnSpPr>
            <p:spPr>
              <a:xfrm>
                <a:off x="2321442" y="4627654"/>
                <a:ext cx="0" cy="86917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3" name="Straight Connector 402">
                <a:extLst>
                  <a:ext uri="{FF2B5EF4-FFF2-40B4-BE49-F238E27FC236}">
                    <a16:creationId xmlns:a16="http://schemas.microsoft.com/office/drawing/2014/main" id="{1590ACD3-1FAF-4766-AD11-A8F3D5ADD49E}"/>
                  </a:ext>
                </a:extLst>
              </p:cNvPr>
              <p:cNvCxnSpPr>
                <a:cxnSpLocks/>
                <a:stCxn id="401" idx="6"/>
              </p:cNvCxnSpPr>
              <p:nvPr/>
            </p:nvCxnSpPr>
            <p:spPr>
              <a:xfrm>
                <a:off x="2412882" y="4627654"/>
                <a:ext cx="672" cy="88592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4" name="Straight Connector 403">
                <a:extLst>
                  <a:ext uri="{FF2B5EF4-FFF2-40B4-BE49-F238E27FC236}">
                    <a16:creationId xmlns:a16="http://schemas.microsoft.com/office/drawing/2014/main" id="{B6849A3F-A3D3-4997-9584-E00E50E6BA05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2442759" y="4548682"/>
                <a:ext cx="672" cy="88592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5" name="Straight Connector 404">
                <a:extLst>
                  <a:ext uri="{FF2B5EF4-FFF2-40B4-BE49-F238E27FC236}">
                    <a16:creationId xmlns:a16="http://schemas.microsoft.com/office/drawing/2014/main" id="{3E96440D-EEC4-4284-9398-098614E740E2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2373265" y="4516285"/>
                <a:ext cx="672" cy="88592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2" name="Group 371">
              <a:extLst>
                <a:ext uri="{FF2B5EF4-FFF2-40B4-BE49-F238E27FC236}">
                  <a16:creationId xmlns:a16="http://schemas.microsoft.com/office/drawing/2014/main" id="{934C218E-FF6B-4FF8-BB7A-4D4C8BACC900}"/>
                </a:ext>
              </a:extLst>
            </p:cNvPr>
            <p:cNvGrpSpPr/>
            <p:nvPr/>
          </p:nvGrpSpPr>
          <p:grpSpPr>
            <a:xfrm>
              <a:off x="11395005" y="5789010"/>
              <a:ext cx="181608" cy="136552"/>
              <a:chOff x="4239007" y="3755223"/>
              <a:chExt cx="181608" cy="136552"/>
            </a:xfrm>
            <a:solidFill>
              <a:schemeClr val="bg1"/>
            </a:solidFill>
          </p:grpSpPr>
          <p:grpSp>
            <p:nvGrpSpPr>
              <p:cNvPr id="395" name="Group 394">
                <a:extLst>
                  <a:ext uri="{FF2B5EF4-FFF2-40B4-BE49-F238E27FC236}">
                    <a16:creationId xmlns:a16="http://schemas.microsoft.com/office/drawing/2014/main" id="{C73BBC49-6D59-45BC-AF2B-E63A4A506D54}"/>
                  </a:ext>
                </a:extLst>
              </p:cNvPr>
              <p:cNvGrpSpPr/>
              <p:nvPr/>
            </p:nvGrpSpPr>
            <p:grpSpPr>
              <a:xfrm>
                <a:off x="4239007" y="3755223"/>
                <a:ext cx="92112" cy="136552"/>
                <a:chOff x="1696599" y="2655065"/>
                <a:chExt cx="92112" cy="136552"/>
              </a:xfrm>
              <a:grpFill/>
            </p:grpSpPr>
            <p:sp>
              <p:nvSpPr>
                <p:cNvPr id="398" name="Oval 397">
                  <a:extLst>
                    <a:ext uri="{FF2B5EF4-FFF2-40B4-BE49-F238E27FC236}">
                      <a16:creationId xmlns:a16="http://schemas.microsoft.com/office/drawing/2014/main" id="{34139C9E-DC69-4CF0-A8AB-3D5666399E9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696599" y="2655065"/>
                  <a:ext cx="91440" cy="9144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399" name="Straight Connector 398">
                  <a:extLst>
                    <a:ext uri="{FF2B5EF4-FFF2-40B4-BE49-F238E27FC236}">
                      <a16:creationId xmlns:a16="http://schemas.microsoft.com/office/drawing/2014/main" id="{2B0D5884-698C-4D1A-80AF-2D810C095242}"/>
                    </a:ext>
                  </a:extLst>
                </p:cNvPr>
                <p:cNvCxnSpPr/>
                <p:nvPr/>
              </p:nvCxnSpPr>
              <p:spPr>
                <a:xfrm>
                  <a:off x="1696599" y="2700177"/>
                  <a:ext cx="0" cy="9144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0" name="Straight Connector 399">
                  <a:extLst>
                    <a:ext uri="{FF2B5EF4-FFF2-40B4-BE49-F238E27FC236}">
                      <a16:creationId xmlns:a16="http://schemas.microsoft.com/office/drawing/2014/main" id="{5FCCB8F4-FCB6-4C3A-8FDA-AF39376165B3}"/>
                    </a:ext>
                  </a:extLst>
                </p:cNvPr>
                <p:cNvCxnSpPr/>
                <p:nvPr/>
              </p:nvCxnSpPr>
              <p:spPr>
                <a:xfrm>
                  <a:off x="1788711" y="2696962"/>
                  <a:ext cx="0" cy="9144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96" name="Straight Connector 395">
                <a:extLst>
                  <a:ext uri="{FF2B5EF4-FFF2-40B4-BE49-F238E27FC236}">
                    <a16:creationId xmlns:a16="http://schemas.microsoft.com/office/drawing/2014/main" id="{B75FF825-218F-48CA-888D-340AE35823F1}"/>
                  </a:ext>
                </a:extLst>
              </p:cNvPr>
              <p:cNvCxnSpPr/>
              <p:nvPr/>
            </p:nvCxnSpPr>
            <p:spPr>
              <a:xfrm>
                <a:off x="4328002" y="3833060"/>
                <a:ext cx="91440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7" name="Straight Connector 396">
                <a:extLst>
                  <a:ext uri="{FF2B5EF4-FFF2-40B4-BE49-F238E27FC236}">
                    <a16:creationId xmlns:a16="http://schemas.microsoft.com/office/drawing/2014/main" id="{31337100-8A2E-4E57-A94F-823B43B1F44E}"/>
                  </a:ext>
                </a:extLst>
              </p:cNvPr>
              <p:cNvCxnSpPr/>
              <p:nvPr/>
            </p:nvCxnSpPr>
            <p:spPr>
              <a:xfrm>
                <a:off x="4310887" y="3760113"/>
                <a:ext cx="109728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3" name="Oval 372">
              <a:extLst>
                <a:ext uri="{FF2B5EF4-FFF2-40B4-BE49-F238E27FC236}">
                  <a16:creationId xmlns:a16="http://schemas.microsoft.com/office/drawing/2014/main" id="{CC3773AE-DCDB-4D84-A239-36D69E7B2E1F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8320475" y="5803517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74" name="Group 373">
              <a:extLst>
                <a:ext uri="{FF2B5EF4-FFF2-40B4-BE49-F238E27FC236}">
                  <a16:creationId xmlns:a16="http://schemas.microsoft.com/office/drawing/2014/main" id="{E1689251-5229-4E8C-8FE8-7AA58F29E7E1}"/>
                </a:ext>
              </a:extLst>
            </p:cNvPr>
            <p:cNvGrpSpPr/>
            <p:nvPr/>
          </p:nvGrpSpPr>
          <p:grpSpPr>
            <a:xfrm rot="5400000">
              <a:off x="8943762" y="6412632"/>
              <a:ext cx="91440" cy="182880"/>
              <a:chOff x="1696599" y="2606497"/>
              <a:chExt cx="91440" cy="182880"/>
            </a:xfrm>
          </p:grpSpPr>
          <p:sp>
            <p:nvSpPr>
              <p:cNvPr id="393" name="Oval 392">
                <a:extLst>
                  <a:ext uri="{FF2B5EF4-FFF2-40B4-BE49-F238E27FC236}">
                    <a16:creationId xmlns:a16="http://schemas.microsoft.com/office/drawing/2014/main" id="{D5926A56-E64C-4BE3-8ED1-DACAA86B318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94" name="Straight Connector 393">
                <a:extLst>
                  <a:ext uri="{FF2B5EF4-FFF2-40B4-BE49-F238E27FC236}">
                    <a16:creationId xmlns:a16="http://schemas.microsoft.com/office/drawing/2014/main" id="{8BD5F4F7-F27E-47F8-A4E5-6D1E45F1B2B1}"/>
                  </a:ext>
                </a:extLst>
              </p:cNvPr>
              <p:cNvCxnSpPr/>
              <p:nvPr/>
            </p:nvCxnSpPr>
            <p:spPr>
              <a:xfrm>
                <a:off x="1740451" y="2606497"/>
                <a:ext cx="0" cy="18288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5" name="Oval 374">
              <a:extLst>
                <a:ext uri="{FF2B5EF4-FFF2-40B4-BE49-F238E27FC236}">
                  <a16:creationId xmlns:a16="http://schemas.microsoft.com/office/drawing/2014/main" id="{E8EB0EBF-E294-4DDF-AE37-593FF7B09E13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8316166" y="6456484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76" name="Group 375">
              <a:extLst>
                <a:ext uri="{FF2B5EF4-FFF2-40B4-BE49-F238E27FC236}">
                  <a16:creationId xmlns:a16="http://schemas.microsoft.com/office/drawing/2014/main" id="{D880C64D-7D57-4BA8-817F-B4696D8C8472}"/>
                </a:ext>
              </a:extLst>
            </p:cNvPr>
            <p:cNvGrpSpPr/>
            <p:nvPr/>
          </p:nvGrpSpPr>
          <p:grpSpPr>
            <a:xfrm rot="5400000">
              <a:off x="9846903" y="6409591"/>
              <a:ext cx="92112" cy="184555"/>
              <a:chOff x="1696599" y="2604822"/>
              <a:chExt cx="92112" cy="184555"/>
            </a:xfrm>
          </p:grpSpPr>
          <p:sp>
            <p:nvSpPr>
              <p:cNvPr id="390" name="Oval 389">
                <a:extLst>
                  <a:ext uri="{FF2B5EF4-FFF2-40B4-BE49-F238E27FC236}">
                    <a16:creationId xmlns:a16="http://schemas.microsoft.com/office/drawing/2014/main" id="{268A7115-7CC4-4889-AAA6-3DAE061145F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91" name="Straight Connector 390">
                <a:extLst>
                  <a:ext uri="{FF2B5EF4-FFF2-40B4-BE49-F238E27FC236}">
                    <a16:creationId xmlns:a16="http://schemas.microsoft.com/office/drawing/2014/main" id="{763C3ED9-7295-4A97-BD9B-42F2A728E730}"/>
                  </a:ext>
                </a:extLst>
              </p:cNvPr>
              <p:cNvCxnSpPr/>
              <p:nvPr/>
            </p:nvCxnSpPr>
            <p:spPr>
              <a:xfrm>
                <a:off x="1696599" y="2604822"/>
                <a:ext cx="0" cy="18288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2" name="Straight Connector 391">
                <a:extLst>
                  <a:ext uri="{FF2B5EF4-FFF2-40B4-BE49-F238E27FC236}">
                    <a16:creationId xmlns:a16="http://schemas.microsoft.com/office/drawing/2014/main" id="{BD5F6020-EDCC-4D9A-BC72-0E95E07960EB}"/>
                  </a:ext>
                </a:extLst>
              </p:cNvPr>
              <p:cNvCxnSpPr/>
              <p:nvPr/>
            </p:nvCxnSpPr>
            <p:spPr>
              <a:xfrm>
                <a:off x="1788711" y="2606497"/>
                <a:ext cx="0" cy="18288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7" name="Group 376">
              <a:extLst>
                <a:ext uri="{FF2B5EF4-FFF2-40B4-BE49-F238E27FC236}">
                  <a16:creationId xmlns:a16="http://schemas.microsoft.com/office/drawing/2014/main" id="{2983DF2C-6F57-4E55-84E8-45A58B83D715}"/>
                </a:ext>
              </a:extLst>
            </p:cNvPr>
            <p:cNvGrpSpPr/>
            <p:nvPr/>
          </p:nvGrpSpPr>
          <p:grpSpPr>
            <a:xfrm>
              <a:off x="10552263" y="6423532"/>
              <a:ext cx="165949" cy="156001"/>
              <a:chOff x="2321442" y="4560245"/>
              <a:chExt cx="165949" cy="156001"/>
            </a:xfrm>
          </p:grpSpPr>
          <p:sp>
            <p:nvSpPr>
              <p:cNvPr id="385" name="Oval 384">
                <a:extLst>
                  <a:ext uri="{FF2B5EF4-FFF2-40B4-BE49-F238E27FC236}">
                    <a16:creationId xmlns:a16="http://schemas.microsoft.com/office/drawing/2014/main" id="{538195A6-EA7C-4971-9EEF-E71FDBA5DD6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321442" y="4581934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86" name="Straight Connector 385">
                <a:extLst>
                  <a:ext uri="{FF2B5EF4-FFF2-40B4-BE49-F238E27FC236}">
                    <a16:creationId xmlns:a16="http://schemas.microsoft.com/office/drawing/2014/main" id="{7E404A35-8891-43A0-8A90-E4F0DA18BAA8}"/>
                  </a:ext>
                </a:extLst>
              </p:cNvPr>
              <p:cNvCxnSpPr>
                <a:cxnSpLocks/>
                <a:stCxn id="385" idx="2"/>
              </p:cNvCxnSpPr>
              <p:nvPr/>
            </p:nvCxnSpPr>
            <p:spPr>
              <a:xfrm>
                <a:off x="2321442" y="4627654"/>
                <a:ext cx="0" cy="8691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7" name="Straight Connector 386">
                <a:extLst>
                  <a:ext uri="{FF2B5EF4-FFF2-40B4-BE49-F238E27FC236}">
                    <a16:creationId xmlns:a16="http://schemas.microsoft.com/office/drawing/2014/main" id="{F80D2497-CE38-4F13-B15C-6F660F8309AA}"/>
                  </a:ext>
                </a:extLst>
              </p:cNvPr>
              <p:cNvCxnSpPr>
                <a:cxnSpLocks/>
                <a:stCxn id="385" idx="6"/>
              </p:cNvCxnSpPr>
              <p:nvPr/>
            </p:nvCxnSpPr>
            <p:spPr>
              <a:xfrm>
                <a:off x="2412882" y="4627654"/>
                <a:ext cx="672" cy="8859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8" name="Straight Connector 387">
                <a:extLst>
                  <a:ext uri="{FF2B5EF4-FFF2-40B4-BE49-F238E27FC236}">
                    <a16:creationId xmlns:a16="http://schemas.microsoft.com/office/drawing/2014/main" id="{B88998A1-E8E2-4BDF-A8D6-446D919F7545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2442759" y="4548682"/>
                <a:ext cx="672" cy="8859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9" name="Straight Connector 388">
                <a:extLst>
                  <a:ext uri="{FF2B5EF4-FFF2-40B4-BE49-F238E27FC236}">
                    <a16:creationId xmlns:a16="http://schemas.microsoft.com/office/drawing/2014/main" id="{05F08AD0-8BE0-4D46-9FF1-E49E8D1A90E8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2373265" y="4516285"/>
                <a:ext cx="672" cy="8859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8" name="Group 377">
              <a:extLst>
                <a:ext uri="{FF2B5EF4-FFF2-40B4-BE49-F238E27FC236}">
                  <a16:creationId xmlns:a16="http://schemas.microsoft.com/office/drawing/2014/main" id="{1E8A7F3B-5157-4920-BBA6-A74742C73F83}"/>
                </a:ext>
              </a:extLst>
            </p:cNvPr>
            <p:cNvGrpSpPr/>
            <p:nvPr/>
          </p:nvGrpSpPr>
          <p:grpSpPr>
            <a:xfrm>
              <a:off x="11399390" y="6444262"/>
              <a:ext cx="181608" cy="136552"/>
              <a:chOff x="4239007" y="3755223"/>
              <a:chExt cx="181608" cy="136552"/>
            </a:xfrm>
          </p:grpSpPr>
          <p:grpSp>
            <p:nvGrpSpPr>
              <p:cNvPr id="379" name="Group 378">
                <a:extLst>
                  <a:ext uri="{FF2B5EF4-FFF2-40B4-BE49-F238E27FC236}">
                    <a16:creationId xmlns:a16="http://schemas.microsoft.com/office/drawing/2014/main" id="{F8AF5EFE-9DFC-440B-94DC-EAA062DE8B05}"/>
                  </a:ext>
                </a:extLst>
              </p:cNvPr>
              <p:cNvGrpSpPr/>
              <p:nvPr/>
            </p:nvGrpSpPr>
            <p:grpSpPr>
              <a:xfrm>
                <a:off x="4239007" y="3755223"/>
                <a:ext cx="92112" cy="136552"/>
                <a:chOff x="1696599" y="2655065"/>
                <a:chExt cx="92112" cy="136552"/>
              </a:xfrm>
            </p:grpSpPr>
            <p:sp>
              <p:nvSpPr>
                <p:cNvPr id="382" name="Oval 381">
                  <a:extLst>
                    <a:ext uri="{FF2B5EF4-FFF2-40B4-BE49-F238E27FC236}">
                      <a16:creationId xmlns:a16="http://schemas.microsoft.com/office/drawing/2014/main" id="{C54292B5-02D1-45C9-B95D-C33FA6EB07E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696599" y="2655065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383" name="Straight Connector 382">
                  <a:extLst>
                    <a:ext uri="{FF2B5EF4-FFF2-40B4-BE49-F238E27FC236}">
                      <a16:creationId xmlns:a16="http://schemas.microsoft.com/office/drawing/2014/main" id="{52A3732A-E767-46AA-9E24-F104497A4C5D}"/>
                    </a:ext>
                  </a:extLst>
                </p:cNvPr>
                <p:cNvCxnSpPr/>
                <p:nvPr/>
              </p:nvCxnSpPr>
              <p:spPr>
                <a:xfrm>
                  <a:off x="1696599" y="2700177"/>
                  <a:ext cx="0" cy="9144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4" name="Straight Connector 383">
                  <a:extLst>
                    <a:ext uri="{FF2B5EF4-FFF2-40B4-BE49-F238E27FC236}">
                      <a16:creationId xmlns:a16="http://schemas.microsoft.com/office/drawing/2014/main" id="{53C3BC29-00E4-4796-8815-8E962C14C9D0}"/>
                    </a:ext>
                  </a:extLst>
                </p:cNvPr>
                <p:cNvCxnSpPr/>
                <p:nvPr/>
              </p:nvCxnSpPr>
              <p:spPr>
                <a:xfrm>
                  <a:off x="1788711" y="2696962"/>
                  <a:ext cx="0" cy="9144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80" name="Straight Connector 379">
                <a:extLst>
                  <a:ext uri="{FF2B5EF4-FFF2-40B4-BE49-F238E27FC236}">
                    <a16:creationId xmlns:a16="http://schemas.microsoft.com/office/drawing/2014/main" id="{A67817BD-E0A7-4C3C-A6F0-F3E658FD1C65}"/>
                  </a:ext>
                </a:extLst>
              </p:cNvPr>
              <p:cNvCxnSpPr/>
              <p:nvPr/>
            </p:nvCxnSpPr>
            <p:spPr>
              <a:xfrm>
                <a:off x="4328002" y="3833060"/>
                <a:ext cx="9144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1" name="Straight Connector 380">
                <a:extLst>
                  <a:ext uri="{FF2B5EF4-FFF2-40B4-BE49-F238E27FC236}">
                    <a16:creationId xmlns:a16="http://schemas.microsoft.com/office/drawing/2014/main" id="{0DE36182-456F-4D35-BE54-7C6729EA5155}"/>
                  </a:ext>
                </a:extLst>
              </p:cNvPr>
              <p:cNvCxnSpPr/>
              <p:nvPr/>
            </p:nvCxnSpPr>
            <p:spPr>
              <a:xfrm>
                <a:off x="4310887" y="3760113"/>
                <a:ext cx="109728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065DC02-6818-4861-A319-8AFD8CFD1DAC}"/>
              </a:ext>
            </a:extLst>
          </p:cNvPr>
          <p:cNvGrpSpPr/>
          <p:nvPr/>
        </p:nvGrpSpPr>
        <p:grpSpPr>
          <a:xfrm>
            <a:off x="701087" y="5643918"/>
            <a:ext cx="92112" cy="184555"/>
            <a:chOff x="1696599" y="2604822"/>
            <a:chExt cx="92112" cy="184555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2411D676-6308-4869-B510-3E658A88A2B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D6CEFE97-AE8C-4E57-89DE-6D600E1849B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95906173-7F9C-4380-870E-078B65AB0AD6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E9DB956-3F2D-4D12-8FB5-CB148E2C9033}"/>
              </a:ext>
            </a:extLst>
          </p:cNvPr>
          <p:cNvGrpSpPr/>
          <p:nvPr/>
        </p:nvGrpSpPr>
        <p:grpSpPr>
          <a:xfrm>
            <a:off x="700415" y="515019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2F198E5E-99B7-4F7F-A21C-EF998BA44AE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4CA9056A-3C9F-4E9C-8FA1-BE3DC098096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AB160DF-9094-4684-AE3F-FF236702E15E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2CD0D98-A57E-4BC2-9C1E-AA1C415432A7}"/>
              </a:ext>
            </a:extLst>
          </p:cNvPr>
          <p:cNvGrpSpPr/>
          <p:nvPr/>
        </p:nvGrpSpPr>
        <p:grpSpPr>
          <a:xfrm>
            <a:off x="1419947" y="5643918"/>
            <a:ext cx="92112" cy="184555"/>
            <a:chOff x="1696599" y="2604822"/>
            <a:chExt cx="92112" cy="184555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CF274A32-84E7-456F-AC2F-72AB95E06FE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90387801-60C2-47DE-8F69-D7C955497BEA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A67D7B5-3CD3-462F-AC59-CB2C6348F4EA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2C727C4-D14A-4400-A57B-6B05F50DED9D}"/>
              </a:ext>
            </a:extLst>
          </p:cNvPr>
          <p:cNvGrpSpPr/>
          <p:nvPr/>
        </p:nvGrpSpPr>
        <p:grpSpPr>
          <a:xfrm>
            <a:off x="2137464" y="5636884"/>
            <a:ext cx="92112" cy="184555"/>
            <a:chOff x="1696599" y="2604822"/>
            <a:chExt cx="92112" cy="184555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0BE6FCF3-75ED-428A-A40A-AC989BFE451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D3435842-3A4E-485A-A80B-E9777501B3FA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C299A864-6BF1-40B0-AEEE-FB8A2D3044F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7919C85-FCB7-4F34-B04A-8DC4981D7E21}"/>
              </a:ext>
            </a:extLst>
          </p:cNvPr>
          <p:cNvGrpSpPr/>
          <p:nvPr/>
        </p:nvGrpSpPr>
        <p:grpSpPr>
          <a:xfrm>
            <a:off x="2834856" y="5638559"/>
            <a:ext cx="92112" cy="184555"/>
            <a:chOff x="1696599" y="2604822"/>
            <a:chExt cx="92112" cy="184555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29DA557E-98CE-43F3-AE48-4410BFA3F59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3A54BA03-3994-4EC4-BAF5-C4D9C3E9B003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577A63B1-350C-45EA-AF6B-FE92D728E64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37168728-15FB-40DD-AD81-973C7077DD17}"/>
              </a:ext>
            </a:extLst>
          </p:cNvPr>
          <p:cNvGrpSpPr/>
          <p:nvPr/>
        </p:nvGrpSpPr>
        <p:grpSpPr>
          <a:xfrm>
            <a:off x="1422687" y="515186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330B6CC7-3E61-483E-BF7B-A7D5F55A210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B98BA55-FB13-448F-9F75-DCB2A26BE27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5A2F3B66-E8D5-410D-89EB-2EC2A217EEBC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656390D9-14BB-445C-8FC4-A68CA65A224C}"/>
              </a:ext>
            </a:extLst>
          </p:cNvPr>
          <p:cNvGrpSpPr/>
          <p:nvPr/>
        </p:nvGrpSpPr>
        <p:grpSpPr>
          <a:xfrm>
            <a:off x="2136792" y="514998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00F1BC0E-D808-4B14-846C-83B426E199F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A5C12436-4BCF-4B26-BF35-99000D724A65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4741719D-1F3E-4D81-83BD-93E427C54779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0CC2A040-C5D0-4E25-A0C1-E1BCD0984956}"/>
              </a:ext>
            </a:extLst>
          </p:cNvPr>
          <p:cNvGrpSpPr/>
          <p:nvPr/>
        </p:nvGrpSpPr>
        <p:grpSpPr>
          <a:xfrm>
            <a:off x="2834184" y="514541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C74466E4-2CBB-4094-81F4-46644837EC2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7C752026-DC09-44A6-824D-3C5128C0A86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382E5350-670E-4F55-AF04-33C3AD7158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D1A23735-1F00-44CF-B1CF-0AD3F9F74649}"/>
              </a:ext>
            </a:extLst>
          </p:cNvPr>
          <p:cNvGrpSpPr/>
          <p:nvPr/>
        </p:nvGrpSpPr>
        <p:grpSpPr>
          <a:xfrm>
            <a:off x="699743" y="4563347"/>
            <a:ext cx="92112" cy="184555"/>
            <a:chOff x="1696599" y="2604822"/>
            <a:chExt cx="92112" cy="184555"/>
          </a:xfrm>
        </p:grpSpPr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022D9B7A-7B7A-4242-B5C6-56C909DA6A6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27E3E1E8-8E3B-4B4E-997B-9B78F88833D9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2EC13067-DD00-4752-A134-D9B7B99D0D14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8181C051-CFFC-4894-BC40-E9F49FCD8C4D}"/>
              </a:ext>
            </a:extLst>
          </p:cNvPr>
          <p:cNvGrpSpPr/>
          <p:nvPr/>
        </p:nvGrpSpPr>
        <p:grpSpPr>
          <a:xfrm>
            <a:off x="1422015" y="4563347"/>
            <a:ext cx="92112" cy="184555"/>
            <a:chOff x="1696599" y="2604822"/>
            <a:chExt cx="92112" cy="184555"/>
          </a:xfrm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93045A19-2657-4CFF-A88C-3F1434B30B9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12462845-08F2-458A-B76B-212AE52229F6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E5B76BD5-EC6B-439A-80A3-CF564BCE45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6DD63EDB-30BB-414A-8D0E-B0AF0762E75B}"/>
              </a:ext>
            </a:extLst>
          </p:cNvPr>
          <p:cNvGrpSpPr/>
          <p:nvPr/>
        </p:nvGrpSpPr>
        <p:grpSpPr>
          <a:xfrm>
            <a:off x="2136120" y="4563137"/>
            <a:ext cx="92112" cy="184555"/>
            <a:chOff x="1696599" y="2604822"/>
            <a:chExt cx="92112" cy="184555"/>
          </a:xfrm>
        </p:grpSpPr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C557523B-8742-4571-A171-56C22136BAA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8A5ED32D-5BD4-4EA2-A05F-E437E827058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3AE8B592-352E-4D6C-A2CE-79D8678BD89C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87CA0293-BD62-41FF-A141-62C05456CD57}"/>
              </a:ext>
            </a:extLst>
          </p:cNvPr>
          <p:cNvGrpSpPr/>
          <p:nvPr/>
        </p:nvGrpSpPr>
        <p:grpSpPr>
          <a:xfrm>
            <a:off x="2833512" y="4557988"/>
            <a:ext cx="92112" cy="184555"/>
            <a:chOff x="1696599" y="2604822"/>
            <a:chExt cx="92112" cy="184555"/>
          </a:xfrm>
        </p:grpSpPr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D86EE249-33B5-4AC6-848F-55CBB537007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B7C15C6D-8DC0-4F06-BDEF-70DFD5F5E60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921EABA4-2809-4997-AE37-ABE10B3EBD5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63DD864B-9772-4246-8B42-18CB03A2B718}"/>
              </a:ext>
            </a:extLst>
          </p:cNvPr>
          <p:cNvGrpSpPr/>
          <p:nvPr/>
        </p:nvGrpSpPr>
        <p:grpSpPr>
          <a:xfrm>
            <a:off x="2834561" y="4109520"/>
            <a:ext cx="181608" cy="136552"/>
            <a:chOff x="4239007" y="3755223"/>
            <a:chExt cx="181608" cy="136552"/>
          </a:xfrm>
          <a:solidFill>
            <a:schemeClr val="bg1"/>
          </a:solidFill>
        </p:grpSpPr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3918E800-ED57-4D59-8562-DDDBBE609369}"/>
                </a:ext>
              </a:extLst>
            </p:cNvPr>
            <p:cNvGrpSpPr/>
            <p:nvPr/>
          </p:nvGrpSpPr>
          <p:grpSpPr>
            <a:xfrm>
              <a:off x="4239007" y="3755223"/>
              <a:ext cx="92112" cy="136552"/>
              <a:chOff x="1696599" y="2655065"/>
              <a:chExt cx="92112" cy="136552"/>
            </a:xfrm>
            <a:grpFill/>
          </p:grpSpPr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176F70F8-0CEB-4103-84DE-99FD88DE9CA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94A3AB30-12F8-411C-A954-5A96B67B30C4}"/>
                  </a:ext>
                </a:extLst>
              </p:cNvPr>
              <p:cNvCxnSpPr/>
              <p:nvPr/>
            </p:nvCxnSpPr>
            <p:spPr>
              <a:xfrm>
                <a:off x="1696599" y="2700177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48E48758-CB8B-417C-A799-7F91957DF3EB}"/>
                  </a:ext>
                </a:extLst>
              </p:cNvPr>
              <p:cNvCxnSpPr/>
              <p:nvPr/>
            </p:nvCxnSpPr>
            <p:spPr>
              <a:xfrm>
                <a:off x="1788711" y="2696962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FCC97719-1805-4313-81AC-E1AEA3CE9BD6}"/>
                </a:ext>
              </a:extLst>
            </p:cNvPr>
            <p:cNvCxnSpPr/>
            <p:nvPr/>
          </p:nvCxnSpPr>
          <p:spPr>
            <a:xfrm>
              <a:off x="4328002" y="3833060"/>
              <a:ext cx="9144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1462BCCB-2155-4754-9131-6C90E4449989}"/>
                </a:ext>
              </a:extLst>
            </p:cNvPr>
            <p:cNvCxnSpPr/>
            <p:nvPr/>
          </p:nvCxnSpPr>
          <p:spPr>
            <a:xfrm>
              <a:off x="4310887" y="3760113"/>
              <a:ext cx="109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3964D6A0-60E4-433C-B200-D21E0092E9BD}"/>
              </a:ext>
            </a:extLst>
          </p:cNvPr>
          <p:cNvGrpSpPr/>
          <p:nvPr/>
        </p:nvGrpSpPr>
        <p:grpSpPr>
          <a:xfrm>
            <a:off x="2138907" y="4088610"/>
            <a:ext cx="165949" cy="156001"/>
            <a:chOff x="2321442" y="4560245"/>
            <a:chExt cx="165949" cy="156001"/>
          </a:xfrm>
          <a:solidFill>
            <a:schemeClr val="bg1"/>
          </a:solidFill>
        </p:grpSpPr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68AB7771-21F6-45F0-8B4A-51B7DDB9EDE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4E0D7D93-E57A-4E8D-B97C-0F033EBA12C4}"/>
                </a:ext>
              </a:extLst>
            </p:cNvPr>
            <p:cNvCxnSpPr>
              <a:cxnSpLocks/>
              <a:stCxn id="93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7901BB7B-F8BC-445C-AD6B-C1C4396C59B1}"/>
                </a:ext>
              </a:extLst>
            </p:cNvPr>
            <p:cNvCxnSpPr>
              <a:cxnSpLocks/>
              <a:stCxn id="93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B8B5FDC7-394C-4FBE-9C2B-B982200087E3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5172AEE5-6D59-481B-8613-CCFFCEE2B298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E02C1D29-132F-42BD-AC8F-26AEA818992A}"/>
              </a:ext>
            </a:extLst>
          </p:cNvPr>
          <p:cNvGrpSpPr/>
          <p:nvPr/>
        </p:nvGrpSpPr>
        <p:grpSpPr>
          <a:xfrm>
            <a:off x="1417013" y="4090406"/>
            <a:ext cx="165949" cy="156001"/>
            <a:chOff x="2321442" y="4560245"/>
            <a:chExt cx="165949" cy="156001"/>
          </a:xfrm>
          <a:solidFill>
            <a:schemeClr val="bg1"/>
          </a:solidFill>
        </p:grpSpPr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B5F88C0A-C1DF-46E7-9918-5F498287374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ABF47D65-3B08-4CAE-843A-B5E09EEAAD68}"/>
                </a:ext>
              </a:extLst>
            </p:cNvPr>
            <p:cNvCxnSpPr>
              <a:cxnSpLocks/>
              <a:stCxn id="100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B12FEE5A-D3F4-4CC6-A453-5CEAF0603EF3}"/>
                </a:ext>
              </a:extLst>
            </p:cNvPr>
            <p:cNvCxnSpPr>
              <a:cxnSpLocks/>
              <a:stCxn id="100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BCA86C5D-1D2A-4266-A311-88D7FE092446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5CFCD1D4-4F8B-453E-A814-90FCB3A7A60A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0807D78B-8FBB-42BC-A58D-92A1E757D6F7}"/>
              </a:ext>
            </a:extLst>
          </p:cNvPr>
          <p:cNvGrpSpPr/>
          <p:nvPr/>
        </p:nvGrpSpPr>
        <p:grpSpPr>
          <a:xfrm>
            <a:off x="701230" y="4090429"/>
            <a:ext cx="165949" cy="156001"/>
            <a:chOff x="2321442" y="4560245"/>
            <a:chExt cx="165949" cy="156001"/>
          </a:xfrm>
          <a:solidFill>
            <a:schemeClr val="bg1"/>
          </a:solidFill>
        </p:grpSpPr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4F612D0F-8FEF-4AAE-86D1-C3561E9CA85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F2B97590-8FBA-4060-8789-DCB431915318}"/>
                </a:ext>
              </a:extLst>
            </p:cNvPr>
            <p:cNvCxnSpPr>
              <a:cxnSpLocks/>
              <a:stCxn id="106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C11CB2D8-2E53-41B9-AAD3-2B77CA2B924A}"/>
                </a:ext>
              </a:extLst>
            </p:cNvPr>
            <p:cNvCxnSpPr>
              <a:cxnSpLocks/>
              <a:stCxn id="106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D639860A-D5E4-4755-BD48-D3362AE72205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4208AF34-F593-4281-BC6D-9F2485A2A6A8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366D6ACC-AE0E-4147-B758-E7EF744531E0}"/>
              </a:ext>
            </a:extLst>
          </p:cNvPr>
          <p:cNvGrpSpPr/>
          <p:nvPr/>
        </p:nvGrpSpPr>
        <p:grpSpPr>
          <a:xfrm rot="2700000">
            <a:off x="1052964" y="3685130"/>
            <a:ext cx="92112" cy="184555"/>
            <a:chOff x="1696599" y="2604822"/>
            <a:chExt cx="92112" cy="184555"/>
          </a:xfrm>
        </p:grpSpPr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A5ED21DA-5E31-47FA-B3C5-42C2E702AEC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172C40A5-FB74-471F-929B-48AAE3628EE5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97154D09-482A-4B0C-8623-2C1A88E875B3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79F23C9C-A912-4D50-BEE9-3132C25A6E63}"/>
              </a:ext>
            </a:extLst>
          </p:cNvPr>
          <p:cNvGrpSpPr/>
          <p:nvPr/>
        </p:nvGrpSpPr>
        <p:grpSpPr>
          <a:xfrm rot="2700000">
            <a:off x="1767804" y="3694745"/>
            <a:ext cx="92112" cy="184555"/>
            <a:chOff x="1696599" y="2604822"/>
            <a:chExt cx="92112" cy="184555"/>
          </a:xfrm>
        </p:grpSpPr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C168DC8C-5EE6-4748-BE98-DA801FA9879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2B930424-30E3-449D-8D63-CB4BF56B727B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61355D25-BCC3-4BF1-A432-91817F5DBEB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89656D5B-1FBB-4B07-88DB-50A7410BCFFB}"/>
              </a:ext>
            </a:extLst>
          </p:cNvPr>
          <p:cNvGrpSpPr/>
          <p:nvPr/>
        </p:nvGrpSpPr>
        <p:grpSpPr>
          <a:xfrm rot="2700000">
            <a:off x="2488877" y="3715920"/>
            <a:ext cx="92112" cy="184555"/>
            <a:chOff x="1696599" y="2604822"/>
            <a:chExt cx="92112" cy="184555"/>
          </a:xfrm>
        </p:grpSpPr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4B7AB8CE-6253-4A5C-9C6A-D060F414520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17B09B8E-11D2-4D15-A2DA-F55DD4DF845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B9BA4B1F-D76E-45F0-B192-81FEBB89AA3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0BB4D0A-BDDD-40B3-931F-5CFD840330F7}"/>
              </a:ext>
            </a:extLst>
          </p:cNvPr>
          <p:cNvGrpSpPr/>
          <p:nvPr/>
        </p:nvGrpSpPr>
        <p:grpSpPr>
          <a:xfrm>
            <a:off x="2813371" y="3418491"/>
            <a:ext cx="185759" cy="158037"/>
            <a:chOff x="3340443" y="3523256"/>
            <a:chExt cx="185759" cy="158037"/>
          </a:xfrm>
          <a:solidFill>
            <a:schemeClr val="bg1"/>
          </a:solidFill>
        </p:grpSpPr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60472DD8-3479-4BFE-B169-8353F3C547BD}"/>
                </a:ext>
              </a:extLst>
            </p:cNvPr>
            <p:cNvSpPr>
              <a:spLocks noChangeAspect="1"/>
            </p:cNvSpPr>
            <p:nvPr/>
          </p:nvSpPr>
          <p:spPr>
            <a:xfrm rot="2678136">
              <a:off x="3357790" y="3524439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C1A46261-90EB-46EF-9965-6D4B72FE49FD}"/>
                </a:ext>
              </a:extLst>
            </p:cNvPr>
            <p:cNvCxnSpPr>
              <a:cxnSpLocks/>
              <a:stCxn id="124" idx="2"/>
            </p:cNvCxnSpPr>
            <p:nvPr/>
          </p:nvCxnSpPr>
          <p:spPr>
            <a:xfrm rot="2678136">
              <a:off x="3340443" y="3525502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11ED1095-D304-4AC6-9686-9F1BAA779A0C}"/>
                </a:ext>
              </a:extLst>
            </p:cNvPr>
            <p:cNvCxnSpPr>
              <a:cxnSpLocks/>
            </p:cNvCxnSpPr>
            <p:nvPr/>
          </p:nvCxnSpPr>
          <p:spPr>
            <a:xfrm rot="2678136">
              <a:off x="3398907" y="3592701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D85CD12E-BF4A-43B6-B675-A35C6C2E4BF9}"/>
                </a:ext>
              </a:extLst>
            </p:cNvPr>
            <p:cNvCxnSpPr>
              <a:cxnSpLocks/>
            </p:cNvCxnSpPr>
            <p:nvPr/>
          </p:nvCxnSpPr>
          <p:spPr>
            <a:xfrm rot="5378136">
              <a:off x="3481570" y="3554538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9D1D1B1B-6F30-4B40-97B1-0672F157187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12919" y="3523256"/>
              <a:ext cx="110495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94973B93-B1A6-4BE9-AF4E-A029B890085C}"/>
              </a:ext>
            </a:extLst>
          </p:cNvPr>
          <p:cNvGrpSpPr/>
          <p:nvPr/>
        </p:nvGrpSpPr>
        <p:grpSpPr>
          <a:xfrm rot="2700000">
            <a:off x="2110574" y="335206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B715F09D-CAE1-46C5-B4AD-CC470B2123B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B12DEE21-99C3-4C59-8B18-5AF2603F06C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CEE4ACCF-2475-4FEA-AA39-CEED744001DD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9C5A1120-6B01-4D62-844A-9AC70F5B1788}"/>
              </a:ext>
            </a:extLst>
          </p:cNvPr>
          <p:cNvGrpSpPr/>
          <p:nvPr/>
        </p:nvGrpSpPr>
        <p:grpSpPr>
          <a:xfrm rot="2700000">
            <a:off x="1415561" y="3340812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196E2391-3624-4D85-8AEB-7BFB7077ADA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BC62CB45-248E-4BD3-BD77-4D49F764779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70ED0583-991C-45CC-82F4-FB029A4FD21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E36B744B-7F19-47B6-BC46-80927C2386E6}"/>
              </a:ext>
            </a:extLst>
          </p:cNvPr>
          <p:cNvGrpSpPr/>
          <p:nvPr/>
        </p:nvGrpSpPr>
        <p:grpSpPr>
          <a:xfrm rot="2700000">
            <a:off x="1761729" y="2988625"/>
            <a:ext cx="92112" cy="184555"/>
            <a:chOff x="1696599" y="2604822"/>
            <a:chExt cx="92112" cy="184555"/>
          </a:xfrm>
        </p:grpSpPr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2514E26C-0164-421D-9122-F0FD9A58A0F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E5E2B2D3-D42B-4C04-9EBE-3300250C01D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8D6872FB-58D4-42D4-8800-15612038ED6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6D7822D2-C83C-4FA8-818C-3644BC2A1752}"/>
              </a:ext>
            </a:extLst>
          </p:cNvPr>
          <p:cNvGrpSpPr/>
          <p:nvPr/>
        </p:nvGrpSpPr>
        <p:grpSpPr>
          <a:xfrm rot="2700000">
            <a:off x="2095611" y="2646969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42" name="Oval 141">
              <a:extLst>
                <a:ext uri="{FF2B5EF4-FFF2-40B4-BE49-F238E27FC236}">
                  <a16:creationId xmlns:a16="http://schemas.microsoft.com/office/drawing/2014/main" id="{C77310B0-F459-40EB-8033-569C4799B72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47B49060-C115-49DC-8703-A2FFD7DD0A1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C257D8C8-0F82-42A2-921D-BA822359EAA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AEA8FCDD-7D7B-40CA-85E6-1CC297F323CF}"/>
              </a:ext>
            </a:extLst>
          </p:cNvPr>
          <p:cNvGrpSpPr/>
          <p:nvPr/>
        </p:nvGrpSpPr>
        <p:grpSpPr>
          <a:xfrm rot="2700000">
            <a:off x="2470182" y="2269339"/>
            <a:ext cx="92112" cy="184555"/>
            <a:chOff x="1696599" y="2604822"/>
            <a:chExt cx="92112" cy="184555"/>
          </a:xfrm>
        </p:grpSpPr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7B808466-6147-4F80-B1DE-9A41449B783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AD630A35-D1B2-43D9-B580-ADEA85235DE2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214504B8-2E2C-49A9-A68F-60140C9C3FC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CDCF5B4D-C3E5-45E9-B16D-37887DD32E59}"/>
              </a:ext>
            </a:extLst>
          </p:cNvPr>
          <p:cNvGrpSpPr/>
          <p:nvPr/>
        </p:nvGrpSpPr>
        <p:grpSpPr>
          <a:xfrm rot="2700000">
            <a:off x="2461586" y="2994999"/>
            <a:ext cx="92112" cy="184555"/>
            <a:chOff x="1696599" y="2604822"/>
            <a:chExt cx="92112" cy="184555"/>
          </a:xfrm>
        </p:grpSpPr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F3E54AC7-D03F-4E63-88F8-4FCC4B9500A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7" name="Straight Connector 156">
              <a:extLst>
                <a:ext uri="{FF2B5EF4-FFF2-40B4-BE49-F238E27FC236}">
                  <a16:creationId xmlns:a16="http://schemas.microsoft.com/office/drawing/2014/main" id="{F98E9A34-1324-401F-B5D5-A9B17796219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>
              <a:extLst>
                <a:ext uri="{FF2B5EF4-FFF2-40B4-BE49-F238E27FC236}">
                  <a16:creationId xmlns:a16="http://schemas.microsoft.com/office/drawing/2014/main" id="{868B7D2B-B4D2-47E4-8ED0-886DCCC1049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AAD201BB-5F2F-4D80-93A4-E836330BA615}"/>
              </a:ext>
            </a:extLst>
          </p:cNvPr>
          <p:cNvGrpSpPr/>
          <p:nvPr/>
        </p:nvGrpSpPr>
        <p:grpSpPr>
          <a:xfrm>
            <a:off x="2819437" y="2689074"/>
            <a:ext cx="185759" cy="158037"/>
            <a:chOff x="3340443" y="3523256"/>
            <a:chExt cx="185759" cy="158037"/>
          </a:xfrm>
          <a:solidFill>
            <a:schemeClr val="bg1"/>
          </a:solidFill>
        </p:grpSpPr>
        <p:sp>
          <p:nvSpPr>
            <p:cNvPr id="160" name="Oval 159">
              <a:extLst>
                <a:ext uri="{FF2B5EF4-FFF2-40B4-BE49-F238E27FC236}">
                  <a16:creationId xmlns:a16="http://schemas.microsoft.com/office/drawing/2014/main" id="{A594549D-24B9-456B-9BF2-3EEB7F29E2E9}"/>
                </a:ext>
              </a:extLst>
            </p:cNvPr>
            <p:cNvSpPr>
              <a:spLocks noChangeAspect="1"/>
            </p:cNvSpPr>
            <p:nvPr/>
          </p:nvSpPr>
          <p:spPr>
            <a:xfrm rot="2678136">
              <a:off x="3357790" y="3524439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61" name="Straight Connector 160">
              <a:extLst>
                <a:ext uri="{FF2B5EF4-FFF2-40B4-BE49-F238E27FC236}">
                  <a16:creationId xmlns:a16="http://schemas.microsoft.com/office/drawing/2014/main" id="{53D5922B-6F83-4989-B0CA-9EA7C98D6D11}"/>
                </a:ext>
              </a:extLst>
            </p:cNvPr>
            <p:cNvCxnSpPr>
              <a:cxnSpLocks/>
              <a:stCxn id="160" idx="2"/>
            </p:cNvCxnSpPr>
            <p:nvPr/>
          </p:nvCxnSpPr>
          <p:spPr>
            <a:xfrm rot="2678136">
              <a:off x="3340443" y="3525502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>
              <a:extLst>
                <a:ext uri="{FF2B5EF4-FFF2-40B4-BE49-F238E27FC236}">
                  <a16:creationId xmlns:a16="http://schemas.microsoft.com/office/drawing/2014/main" id="{721FF823-5F8A-4318-853E-E03B3DB91258}"/>
                </a:ext>
              </a:extLst>
            </p:cNvPr>
            <p:cNvCxnSpPr>
              <a:cxnSpLocks/>
            </p:cNvCxnSpPr>
            <p:nvPr/>
          </p:nvCxnSpPr>
          <p:spPr>
            <a:xfrm rot="2678136">
              <a:off x="3398907" y="3592701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F5513B2A-232C-4B0E-8AD0-CF738878768A}"/>
                </a:ext>
              </a:extLst>
            </p:cNvPr>
            <p:cNvCxnSpPr>
              <a:cxnSpLocks/>
            </p:cNvCxnSpPr>
            <p:nvPr/>
          </p:nvCxnSpPr>
          <p:spPr>
            <a:xfrm rot="5378136">
              <a:off x="3481570" y="3554538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>
              <a:extLst>
                <a:ext uri="{FF2B5EF4-FFF2-40B4-BE49-F238E27FC236}">
                  <a16:creationId xmlns:a16="http://schemas.microsoft.com/office/drawing/2014/main" id="{C86814A7-045C-4FAC-9599-674399FE362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12919" y="3523256"/>
              <a:ext cx="110495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6514B54F-4914-4C80-BCF6-207C4A6405CA}"/>
              </a:ext>
            </a:extLst>
          </p:cNvPr>
          <p:cNvGrpSpPr/>
          <p:nvPr/>
        </p:nvGrpSpPr>
        <p:grpSpPr>
          <a:xfrm rot="5400000">
            <a:off x="3403830" y="4061513"/>
            <a:ext cx="92112" cy="184555"/>
            <a:chOff x="1696599" y="2604822"/>
            <a:chExt cx="92112" cy="184555"/>
          </a:xfrm>
        </p:grpSpPr>
        <p:sp>
          <p:nvSpPr>
            <p:cNvPr id="166" name="Oval 165">
              <a:extLst>
                <a:ext uri="{FF2B5EF4-FFF2-40B4-BE49-F238E27FC236}">
                  <a16:creationId xmlns:a16="http://schemas.microsoft.com/office/drawing/2014/main" id="{15E8838C-7950-4CF9-B629-0DAF2CB43FD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7" name="Straight Connector 166">
              <a:extLst>
                <a:ext uri="{FF2B5EF4-FFF2-40B4-BE49-F238E27FC236}">
                  <a16:creationId xmlns:a16="http://schemas.microsoft.com/office/drawing/2014/main" id="{D9C264C9-B1C2-4C7A-ADBC-32A23318BC7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id="{E5CD168F-1AF0-47C3-8479-D67DA21C8CBE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232A6985-FABF-4560-BD24-AD67613F7214}"/>
              </a:ext>
            </a:extLst>
          </p:cNvPr>
          <p:cNvGrpSpPr/>
          <p:nvPr/>
        </p:nvGrpSpPr>
        <p:grpSpPr>
          <a:xfrm rot="5400000">
            <a:off x="3403830" y="3372952"/>
            <a:ext cx="92112" cy="184555"/>
            <a:chOff x="1696599" y="2604822"/>
            <a:chExt cx="92112" cy="184555"/>
          </a:xfrm>
        </p:grpSpPr>
        <p:sp>
          <p:nvSpPr>
            <p:cNvPr id="170" name="Oval 169">
              <a:extLst>
                <a:ext uri="{FF2B5EF4-FFF2-40B4-BE49-F238E27FC236}">
                  <a16:creationId xmlns:a16="http://schemas.microsoft.com/office/drawing/2014/main" id="{4483C1E8-2E50-4E68-9F78-AD1AA4D07C9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1" name="Straight Connector 170">
              <a:extLst>
                <a:ext uri="{FF2B5EF4-FFF2-40B4-BE49-F238E27FC236}">
                  <a16:creationId xmlns:a16="http://schemas.microsoft.com/office/drawing/2014/main" id="{F5B5B5F1-4863-4431-8EE7-60C9B4D67CA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31886D0E-E0E8-40F2-85BA-2B9500BE53C0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A5683167-B196-4B62-8C09-4399A170B291}"/>
              </a:ext>
            </a:extLst>
          </p:cNvPr>
          <p:cNvGrpSpPr/>
          <p:nvPr/>
        </p:nvGrpSpPr>
        <p:grpSpPr>
          <a:xfrm rot="5400000">
            <a:off x="3403830" y="2642333"/>
            <a:ext cx="92112" cy="184555"/>
            <a:chOff x="1696599" y="2604822"/>
            <a:chExt cx="92112" cy="184555"/>
          </a:xfrm>
        </p:grpSpPr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CD27E8C3-D261-4964-B2A6-2AA75CFE86E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D3B9B068-73C0-4FBE-9A0C-8D8BBB255415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>
              <a:extLst>
                <a:ext uri="{FF2B5EF4-FFF2-40B4-BE49-F238E27FC236}">
                  <a16:creationId xmlns:a16="http://schemas.microsoft.com/office/drawing/2014/main" id="{704AB4CF-5351-48F3-95F0-8A1DD19D311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1CCC287B-50D1-42B7-A5AF-A5BB6BC9AEF5}"/>
              </a:ext>
            </a:extLst>
          </p:cNvPr>
          <p:cNvGrpSpPr/>
          <p:nvPr/>
        </p:nvGrpSpPr>
        <p:grpSpPr>
          <a:xfrm rot="5400000">
            <a:off x="3954109" y="3375656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82" name="Oval 181">
              <a:extLst>
                <a:ext uri="{FF2B5EF4-FFF2-40B4-BE49-F238E27FC236}">
                  <a16:creationId xmlns:a16="http://schemas.microsoft.com/office/drawing/2014/main" id="{E6B1D09A-7D9B-4536-B781-73ADF691B42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83" name="Straight Connector 182">
              <a:extLst>
                <a:ext uri="{FF2B5EF4-FFF2-40B4-BE49-F238E27FC236}">
                  <a16:creationId xmlns:a16="http://schemas.microsoft.com/office/drawing/2014/main" id="{C8BABF6E-4A82-4891-86F0-789CB90DE87D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>
              <a:extLst>
                <a:ext uri="{FF2B5EF4-FFF2-40B4-BE49-F238E27FC236}">
                  <a16:creationId xmlns:a16="http://schemas.microsoft.com/office/drawing/2014/main" id="{7A3CE657-9512-486C-B355-B09C1D8BE41A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3" name="Group 192">
            <a:extLst>
              <a:ext uri="{FF2B5EF4-FFF2-40B4-BE49-F238E27FC236}">
                <a16:creationId xmlns:a16="http://schemas.microsoft.com/office/drawing/2014/main" id="{14AA1689-A556-4A9F-9D70-F03630CBEC17}"/>
              </a:ext>
            </a:extLst>
          </p:cNvPr>
          <p:cNvGrpSpPr/>
          <p:nvPr/>
        </p:nvGrpSpPr>
        <p:grpSpPr>
          <a:xfrm rot="5400000">
            <a:off x="4466664" y="3373698"/>
            <a:ext cx="92112" cy="184555"/>
            <a:chOff x="1696599" y="2604822"/>
            <a:chExt cx="92112" cy="184555"/>
          </a:xfrm>
        </p:grpSpPr>
        <p:sp>
          <p:nvSpPr>
            <p:cNvPr id="194" name="Oval 193">
              <a:extLst>
                <a:ext uri="{FF2B5EF4-FFF2-40B4-BE49-F238E27FC236}">
                  <a16:creationId xmlns:a16="http://schemas.microsoft.com/office/drawing/2014/main" id="{A5668939-F107-44BC-9496-CD71F71F8CC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5" name="Straight Connector 194">
              <a:extLst>
                <a:ext uri="{FF2B5EF4-FFF2-40B4-BE49-F238E27FC236}">
                  <a16:creationId xmlns:a16="http://schemas.microsoft.com/office/drawing/2014/main" id="{3BEE85DD-2D17-4926-8374-C77C333CECE4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>
              <a:extLst>
                <a:ext uri="{FF2B5EF4-FFF2-40B4-BE49-F238E27FC236}">
                  <a16:creationId xmlns:a16="http://schemas.microsoft.com/office/drawing/2014/main" id="{1E578696-8BB1-43C4-9E7E-0299DDFC796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9" name="Group 228">
            <a:extLst>
              <a:ext uri="{FF2B5EF4-FFF2-40B4-BE49-F238E27FC236}">
                <a16:creationId xmlns:a16="http://schemas.microsoft.com/office/drawing/2014/main" id="{B34AB2AA-D2CB-4F32-8520-CAB33B6C686E}"/>
              </a:ext>
            </a:extLst>
          </p:cNvPr>
          <p:cNvGrpSpPr/>
          <p:nvPr/>
        </p:nvGrpSpPr>
        <p:grpSpPr>
          <a:xfrm rot="5400000">
            <a:off x="3682198" y="4056207"/>
            <a:ext cx="91440" cy="182880"/>
            <a:chOff x="1696599" y="2606497"/>
            <a:chExt cx="91440" cy="182880"/>
          </a:xfrm>
        </p:grpSpPr>
        <p:cxnSp>
          <p:nvCxnSpPr>
            <p:cNvPr id="232" name="Straight Connector 231">
              <a:extLst>
                <a:ext uri="{FF2B5EF4-FFF2-40B4-BE49-F238E27FC236}">
                  <a16:creationId xmlns:a16="http://schemas.microsoft.com/office/drawing/2014/main" id="{805632EE-C887-4ACF-9613-E76C2C2EF2E4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0" name="Oval 229">
              <a:extLst>
                <a:ext uri="{FF2B5EF4-FFF2-40B4-BE49-F238E27FC236}">
                  <a16:creationId xmlns:a16="http://schemas.microsoft.com/office/drawing/2014/main" id="{21238CC9-0E17-4F35-A7A1-5523143DEF9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33" name="Group 232">
            <a:extLst>
              <a:ext uri="{FF2B5EF4-FFF2-40B4-BE49-F238E27FC236}">
                <a16:creationId xmlns:a16="http://schemas.microsoft.com/office/drawing/2014/main" id="{D156372A-AA23-45E0-B389-5B516768ECF0}"/>
              </a:ext>
            </a:extLst>
          </p:cNvPr>
          <p:cNvGrpSpPr/>
          <p:nvPr/>
        </p:nvGrpSpPr>
        <p:grpSpPr>
          <a:xfrm rot="5400000">
            <a:off x="3953569" y="4061177"/>
            <a:ext cx="91440" cy="182880"/>
            <a:chOff x="1696599" y="2606497"/>
            <a:chExt cx="91440" cy="182880"/>
          </a:xfrm>
        </p:grpSpPr>
        <p:sp>
          <p:nvSpPr>
            <p:cNvPr id="234" name="Oval 233">
              <a:extLst>
                <a:ext uri="{FF2B5EF4-FFF2-40B4-BE49-F238E27FC236}">
                  <a16:creationId xmlns:a16="http://schemas.microsoft.com/office/drawing/2014/main" id="{E71A0A8C-8A68-4494-B8E9-07BDECC336F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6" name="Straight Connector 235">
              <a:extLst>
                <a:ext uri="{FF2B5EF4-FFF2-40B4-BE49-F238E27FC236}">
                  <a16:creationId xmlns:a16="http://schemas.microsoft.com/office/drawing/2014/main" id="{421AD17F-485C-4E44-8656-AF56573CAA00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7" name="Group 236">
            <a:extLst>
              <a:ext uri="{FF2B5EF4-FFF2-40B4-BE49-F238E27FC236}">
                <a16:creationId xmlns:a16="http://schemas.microsoft.com/office/drawing/2014/main" id="{9C3730F7-FA05-44BE-B95C-3281179EC3A6}"/>
              </a:ext>
            </a:extLst>
          </p:cNvPr>
          <p:cNvGrpSpPr/>
          <p:nvPr/>
        </p:nvGrpSpPr>
        <p:grpSpPr>
          <a:xfrm rot="5400000">
            <a:off x="4216580" y="4059619"/>
            <a:ext cx="91440" cy="182880"/>
            <a:chOff x="1696599" y="2606497"/>
            <a:chExt cx="91440" cy="182880"/>
          </a:xfrm>
        </p:grpSpPr>
        <p:cxnSp>
          <p:nvCxnSpPr>
            <p:cNvPr id="238" name="Straight Connector 237">
              <a:extLst>
                <a:ext uri="{FF2B5EF4-FFF2-40B4-BE49-F238E27FC236}">
                  <a16:creationId xmlns:a16="http://schemas.microsoft.com/office/drawing/2014/main" id="{E9B7CFF1-01F7-439B-897F-B29C5B66815F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9" name="Oval 238">
              <a:extLst>
                <a:ext uri="{FF2B5EF4-FFF2-40B4-BE49-F238E27FC236}">
                  <a16:creationId xmlns:a16="http://schemas.microsoft.com/office/drawing/2014/main" id="{CA2891C4-6C31-4AC3-904C-1FB2DD46CB0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40" name="Group 239">
            <a:extLst>
              <a:ext uri="{FF2B5EF4-FFF2-40B4-BE49-F238E27FC236}">
                <a16:creationId xmlns:a16="http://schemas.microsoft.com/office/drawing/2014/main" id="{754D3447-62BF-4AD1-89B9-D693B9C60E91}"/>
              </a:ext>
            </a:extLst>
          </p:cNvPr>
          <p:cNvGrpSpPr/>
          <p:nvPr/>
        </p:nvGrpSpPr>
        <p:grpSpPr>
          <a:xfrm rot="5400000">
            <a:off x="4464426" y="4061177"/>
            <a:ext cx="91440" cy="182880"/>
            <a:chOff x="1696599" y="2606497"/>
            <a:chExt cx="91440" cy="182880"/>
          </a:xfrm>
        </p:grpSpPr>
        <p:sp>
          <p:nvSpPr>
            <p:cNvPr id="241" name="Oval 240">
              <a:extLst>
                <a:ext uri="{FF2B5EF4-FFF2-40B4-BE49-F238E27FC236}">
                  <a16:creationId xmlns:a16="http://schemas.microsoft.com/office/drawing/2014/main" id="{61DB9E93-C010-4071-825E-765B587674E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2" name="Straight Connector 241">
              <a:extLst>
                <a:ext uri="{FF2B5EF4-FFF2-40B4-BE49-F238E27FC236}">
                  <a16:creationId xmlns:a16="http://schemas.microsoft.com/office/drawing/2014/main" id="{D56AB42B-03C5-4C5D-B5B9-68891529F43C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3" name="Group 242">
            <a:extLst>
              <a:ext uri="{FF2B5EF4-FFF2-40B4-BE49-F238E27FC236}">
                <a16:creationId xmlns:a16="http://schemas.microsoft.com/office/drawing/2014/main" id="{2C07B7A5-4F21-47AD-8539-18E8CB258034}"/>
              </a:ext>
            </a:extLst>
          </p:cNvPr>
          <p:cNvGrpSpPr/>
          <p:nvPr/>
        </p:nvGrpSpPr>
        <p:grpSpPr>
          <a:xfrm rot="5400000">
            <a:off x="4718360" y="4059197"/>
            <a:ext cx="91440" cy="182880"/>
            <a:chOff x="1696599" y="2606497"/>
            <a:chExt cx="91440" cy="182880"/>
          </a:xfrm>
        </p:grpSpPr>
        <p:cxnSp>
          <p:nvCxnSpPr>
            <p:cNvPr id="244" name="Straight Connector 243">
              <a:extLst>
                <a:ext uri="{FF2B5EF4-FFF2-40B4-BE49-F238E27FC236}">
                  <a16:creationId xmlns:a16="http://schemas.microsoft.com/office/drawing/2014/main" id="{A7C54B67-4C95-4ABF-9147-98CEB47E4423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5" name="Oval 244">
              <a:extLst>
                <a:ext uri="{FF2B5EF4-FFF2-40B4-BE49-F238E27FC236}">
                  <a16:creationId xmlns:a16="http://schemas.microsoft.com/office/drawing/2014/main" id="{117F4E74-943E-45D3-A20D-E119DFD8F02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23" name="Group 422">
            <a:extLst>
              <a:ext uri="{FF2B5EF4-FFF2-40B4-BE49-F238E27FC236}">
                <a16:creationId xmlns:a16="http://schemas.microsoft.com/office/drawing/2014/main" id="{8A9F51B7-2D17-4A8C-BF05-198742E35BFD}"/>
              </a:ext>
            </a:extLst>
          </p:cNvPr>
          <p:cNvGrpSpPr/>
          <p:nvPr/>
        </p:nvGrpSpPr>
        <p:grpSpPr>
          <a:xfrm>
            <a:off x="709810" y="615097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424" name="Oval 423">
              <a:extLst>
                <a:ext uri="{FF2B5EF4-FFF2-40B4-BE49-F238E27FC236}">
                  <a16:creationId xmlns:a16="http://schemas.microsoft.com/office/drawing/2014/main" id="{D64EF5FF-46DD-4516-B71F-541B201115C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25" name="Straight Connector 424">
              <a:extLst>
                <a:ext uri="{FF2B5EF4-FFF2-40B4-BE49-F238E27FC236}">
                  <a16:creationId xmlns:a16="http://schemas.microsoft.com/office/drawing/2014/main" id="{2251AFB3-09D0-4B9D-B974-CD05E8EB230D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6" name="Straight Connector 425">
              <a:extLst>
                <a:ext uri="{FF2B5EF4-FFF2-40B4-BE49-F238E27FC236}">
                  <a16:creationId xmlns:a16="http://schemas.microsoft.com/office/drawing/2014/main" id="{0C21F9CC-207C-477D-A18A-F7106CC4E0DC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7" name="Group 426">
            <a:extLst>
              <a:ext uri="{FF2B5EF4-FFF2-40B4-BE49-F238E27FC236}">
                <a16:creationId xmlns:a16="http://schemas.microsoft.com/office/drawing/2014/main" id="{2D6E58F4-B9C8-46E1-B084-BCABAB9980E7}"/>
              </a:ext>
            </a:extLst>
          </p:cNvPr>
          <p:cNvGrpSpPr/>
          <p:nvPr/>
        </p:nvGrpSpPr>
        <p:grpSpPr>
          <a:xfrm>
            <a:off x="1432082" y="615265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428" name="Oval 427">
              <a:extLst>
                <a:ext uri="{FF2B5EF4-FFF2-40B4-BE49-F238E27FC236}">
                  <a16:creationId xmlns:a16="http://schemas.microsoft.com/office/drawing/2014/main" id="{896FFAD8-000A-42E7-A79A-24B611A4FB1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29" name="Straight Connector 428">
              <a:extLst>
                <a:ext uri="{FF2B5EF4-FFF2-40B4-BE49-F238E27FC236}">
                  <a16:creationId xmlns:a16="http://schemas.microsoft.com/office/drawing/2014/main" id="{707439B1-3731-4E92-B294-BCD1F5EF9B29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0" name="Straight Connector 429">
              <a:extLst>
                <a:ext uri="{FF2B5EF4-FFF2-40B4-BE49-F238E27FC236}">
                  <a16:creationId xmlns:a16="http://schemas.microsoft.com/office/drawing/2014/main" id="{238FEC81-32DC-4BB6-BC43-363BB96284E4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1" name="Group 430">
            <a:extLst>
              <a:ext uri="{FF2B5EF4-FFF2-40B4-BE49-F238E27FC236}">
                <a16:creationId xmlns:a16="http://schemas.microsoft.com/office/drawing/2014/main" id="{A5A42F0C-0F5E-457C-8C5F-3D165CCC9A29}"/>
              </a:ext>
            </a:extLst>
          </p:cNvPr>
          <p:cNvGrpSpPr/>
          <p:nvPr/>
        </p:nvGrpSpPr>
        <p:grpSpPr>
          <a:xfrm>
            <a:off x="2146187" y="615076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432" name="Oval 431">
              <a:extLst>
                <a:ext uri="{FF2B5EF4-FFF2-40B4-BE49-F238E27FC236}">
                  <a16:creationId xmlns:a16="http://schemas.microsoft.com/office/drawing/2014/main" id="{2DA6CE75-27CF-4EBF-AA20-27EFE179228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33" name="Straight Connector 432">
              <a:extLst>
                <a:ext uri="{FF2B5EF4-FFF2-40B4-BE49-F238E27FC236}">
                  <a16:creationId xmlns:a16="http://schemas.microsoft.com/office/drawing/2014/main" id="{F73272FE-D8E4-40F3-B326-D6EEAA8136CF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4" name="Straight Connector 433">
              <a:extLst>
                <a:ext uri="{FF2B5EF4-FFF2-40B4-BE49-F238E27FC236}">
                  <a16:creationId xmlns:a16="http://schemas.microsoft.com/office/drawing/2014/main" id="{3B882681-0C91-478F-8AC2-E12BFFFC69B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5" name="Group 434">
            <a:extLst>
              <a:ext uri="{FF2B5EF4-FFF2-40B4-BE49-F238E27FC236}">
                <a16:creationId xmlns:a16="http://schemas.microsoft.com/office/drawing/2014/main" id="{34B10CBE-072A-465E-B25D-6347CB9C787B}"/>
              </a:ext>
            </a:extLst>
          </p:cNvPr>
          <p:cNvGrpSpPr/>
          <p:nvPr/>
        </p:nvGrpSpPr>
        <p:grpSpPr>
          <a:xfrm>
            <a:off x="2843579" y="614620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436" name="Oval 435">
              <a:extLst>
                <a:ext uri="{FF2B5EF4-FFF2-40B4-BE49-F238E27FC236}">
                  <a16:creationId xmlns:a16="http://schemas.microsoft.com/office/drawing/2014/main" id="{1C67A0B5-F53C-4172-BC07-CB6F04878D8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37" name="Straight Connector 436">
              <a:extLst>
                <a:ext uri="{FF2B5EF4-FFF2-40B4-BE49-F238E27FC236}">
                  <a16:creationId xmlns:a16="http://schemas.microsoft.com/office/drawing/2014/main" id="{35F72222-F964-45E0-96C5-0BA32418AEE4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8" name="Straight Connector 437">
              <a:extLst>
                <a:ext uri="{FF2B5EF4-FFF2-40B4-BE49-F238E27FC236}">
                  <a16:creationId xmlns:a16="http://schemas.microsoft.com/office/drawing/2014/main" id="{D5EF7525-A0A5-4DB8-BABD-F8E4B7C07124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9" name="TextBox 438">
            <a:extLst>
              <a:ext uri="{FF2B5EF4-FFF2-40B4-BE49-F238E27FC236}">
                <a16:creationId xmlns:a16="http://schemas.microsoft.com/office/drawing/2014/main" id="{0E8D0459-5C97-4035-879A-2B283C925BB2}"/>
              </a:ext>
            </a:extLst>
          </p:cNvPr>
          <p:cNvSpPr txBox="1"/>
          <p:nvPr/>
        </p:nvSpPr>
        <p:spPr>
          <a:xfrm>
            <a:off x="4022355" y="307753"/>
            <a:ext cx="3824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Arial" charset="0"/>
              </a:rPr>
              <a:t>COLUMN RIGHT</a:t>
            </a:r>
          </a:p>
        </p:txBody>
      </p:sp>
    </p:spTree>
    <p:extLst>
      <p:ext uri="{BB962C8B-B14F-4D97-AF65-F5344CB8AC3E}">
        <p14:creationId xmlns:p14="http://schemas.microsoft.com/office/powerpoint/2010/main" val="35506181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95469E71-C5D7-480F-A980-1FF241FA971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050"/>
          <a:stretch/>
        </p:blipFill>
        <p:spPr>
          <a:xfrm>
            <a:off x="9256336" y="165016"/>
            <a:ext cx="2792141" cy="2202375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7AECF103-652F-4DE8-ABC7-F8A73E25A362}"/>
              </a:ext>
            </a:extLst>
          </p:cNvPr>
          <p:cNvGrpSpPr/>
          <p:nvPr/>
        </p:nvGrpSpPr>
        <p:grpSpPr>
          <a:xfrm>
            <a:off x="8090452" y="5446254"/>
            <a:ext cx="3831657" cy="1134560"/>
            <a:chOff x="8090452" y="5446254"/>
            <a:chExt cx="3831657" cy="1134560"/>
          </a:xfrm>
        </p:grpSpPr>
        <p:sp>
          <p:nvSpPr>
            <p:cNvPr id="341" name="TextBox 340">
              <a:extLst>
                <a:ext uri="{FF2B5EF4-FFF2-40B4-BE49-F238E27FC236}">
                  <a16:creationId xmlns:a16="http://schemas.microsoft.com/office/drawing/2014/main" id="{A4F5B9C4-F314-48F6-970E-22A25C686170}"/>
                </a:ext>
              </a:extLst>
            </p:cNvPr>
            <p:cNvSpPr txBox="1"/>
            <p:nvPr/>
          </p:nvSpPr>
          <p:spPr>
            <a:xfrm>
              <a:off x="8090452" y="5448198"/>
              <a:ext cx="5485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LEFT</a:t>
              </a:r>
            </a:p>
          </p:txBody>
        </p: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69EBD018-E1F9-4384-A827-8EA1C38D9AB0}"/>
                </a:ext>
              </a:extLst>
            </p:cNvPr>
            <p:cNvSpPr txBox="1"/>
            <p:nvPr/>
          </p:nvSpPr>
          <p:spPr>
            <a:xfrm>
              <a:off x="8094187" y="6060206"/>
              <a:ext cx="58767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RIGHT</a:t>
              </a:r>
            </a:p>
          </p:txBody>
        </p:sp>
        <p:sp>
          <p:nvSpPr>
            <p:cNvPr id="347" name="TextBox 346">
              <a:extLst>
                <a:ext uri="{FF2B5EF4-FFF2-40B4-BE49-F238E27FC236}">
                  <a16:creationId xmlns:a16="http://schemas.microsoft.com/office/drawing/2014/main" id="{C054F18B-9559-4E1F-B9F8-CFADF6D37422}"/>
                </a:ext>
              </a:extLst>
            </p:cNvPr>
            <p:cNvSpPr txBox="1"/>
            <p:nvPr/>
          </p:nvSpPr>
          <p:spPr>
            <a:xfrm>
              <a:off x="8553183" y="5454051"/>
              <a:ext cx="8725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HALF STEP</a:t>
              </a:r>
            </a:p>
          </p:txBody>
        </p:sp>
        <p:sp>
          <p:nvSpPr>
            <p:cNvPr id="349" name="TextBox 348">
              <a:extLst>
                <a:ext uri="{FF2B5EF4-FFF2-40B4-BE49-F238E27FC236}">
                  <a16:creationId xmlns:a16="http://schemas.microsoft.com/office/drawing/2014/main" id="{E4402991-99A5-4BAB-9650-E736AAF01EC8}"/>
                </a:ext>
              </a:extLst>
            </p:cNvPr>
            <p:cNvSpPr txBox="1"/>
            <p:nvPr/>
          </p:nvSpPr>
          <p:spPr>
            <a:xfrm>
              <a:off x="9462767" y="5447231"/>
              <a:ext cx="8725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FULL STEP</a:t>
              </a:r>
            </a:p>
          </p:txBody>
        </p:sp>
        <p:sp>
          <p:nvSpPr>
            <p:cNvPr id="367" name="TextBox 366">
              <a:extLst>
                <a:ext uri="{FF2B5EF4-FFF2-40B4-BE49-F238E27FC236}">
                  <a16:creationId xmlns:a16="http://schemas.microsoft.com/office/drawing/2014/main" id="{F2B70FD4-0BCD-4EC4-BB6C-A81E7351F9EF}"/>
                </a:ext>
              </a:extLst>
            </p:cNvPr>
            <p:cNvSpPr txBox="1"/>
            <p:nvPr/>
          </p:nvSpPr>
          <p:spPr>
            <a:xfrm>
              <a:off x="10226988" y="5453074"/>
              <a:ext cx="8725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PIVOT 45⁰</a:t>
              </a:r>
            </a:p>
          </p:txBody>
        </p:sp>
        <p:sp>
          <p:nvSpPr>
            <p:cNvPr id="368" name="TextBox 367">
              <a:extLst>
                <a:ext uri="{FF2B5EF4-FFF2-40B4-BE49-F238E27FC236}">
                  <a16:creationId xmlns:a16="http://schemas.microsoft.com/office/drawing/2014/main" id="{5870BA78-9749-49F3-9384-35AC5243A49D}"/>
                </a:ext>
              </a:extLst>
            </p:cNvPr>
            <p:cNvSpPr txBox="1"/>
            <p:nvPr/>
          </p:nvSpPr>
          <p:spPr>
            <a:xfrm>
              <a:off x="11049510" y="5446254"/>
              <a:ext cx="8725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PIVOT 90⁰</a:t>
              </a:r>
            </a:p>
          </p:txBody>
        </p:sp>
        <p:grpSp>
          <p:nvGrpSpPr>
            <p:cNvPr id="369" name="Group 368">
              <a:extLst>
                <a:ext uri="{FF2B5EF4-FFF2-40B4-BE49-F238E27FC236}">
                  <a16:creationId xmlns:a16="http://schemas.microsoft.com/office/drawing/2014/main" id="{83913ED9-4687-4A1D-80C0-20F3B6FD5E07}"/>
                </a:ext>
              </a:extLst>
            </p:cNvPr>
            <p:cNvGrpSpPr/>
            <p:nvPr/>
          </p:nvGrpSpPr>
          <p:grpSpPr>
            <a:xfrm rot="5400000">
              <a:off x="8943762" y="5757797"/>
              <a:ext cx="91440" cy="182880"/>
              <a:chOff x="1696599" y="2606497"/>
              <a:chExt cx="91440" cy="182880"/>
            </a:xfrm>
          </p:grpSpPr>
          <p:cxnSp>
            <p:nvCxnSpPr>
              <p:cNvPr id="409" name="Straight Connector 408">
                <a:extLst>
                  <a:ext uri="{FF2B5EF4-FFF2-40B4-BE49-F238E27FC236}">
                    <a16:creationId xmlns:a16="http://schemas.microsoft.com/office/drawing/2014/main" id="{E5E5BF54-12CE-4AF1-88DC-D596855C25F1}"/>
                  </a:ext>
                </a:extLst>
              </p:cNvPr>
              <p:cNvCxnSpPr/>
              <p:nvPr/>
            </p:nvCxnSpPr>
            <p:spPr>
              <a:xfrm>
                <a:off x="1744171" y="2606497"/>
                <a:ext cx="0" cy="18288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0" name="Oval 409">
                <a:extLst>
                  <a:ext uri="{FF2B5EF4-FFF2-40B4-BE49-F238E27FC236}">
                    <a16:creationId xmlns:a16="http://schemas.microsoft.com/office/drawing/2014/main" id="{04E18E5C-9238-4E8E-BBEB-B92D318F0B8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370" name="Group 369">
              <a:extLst>
                <a:ext uri="{FF2B5EF4-FFF2-40B4-BE49-F238E27FC236}">
                  <a16:creationId xmlns:a16="http://schemas.microsoft.com/office/drawing/2014/main" id="{417ABD51-DD25-4BC4-A2B1-CCE038128699}"/>
                </a:ext>
              </a:extLst>
            </p:cNvPr>
            <p:cNvGrpSpPr/>
            <p:nvPr/>
          </p:nvGrpSpPr>
          <p:grpSpPr>
            <a:xfrm rot="5400000">
              <a:off x="9853010" y="5757295"/>
              <a:ext cx="92112" cy="184555"/>
              <a:chOff x="1696599" y="2604822"/>
              <a:chExt cx="92112" cy="184555"/>
            </a:xfrm>
            <a:solidFill>
              <a:schemeClr val="bg1"/>
            </a:solidFill>
          </p:grpSpPr>
          <p:sp>
            <p:nvSpPr>
              <p:cNvPr id="406" name="Oval 405">
                <a:extLst>
                  <a:ext uri="{FF2B5EF4-FFF2-40B4-BE49-F238E27FC236}">
                    <a16:creationId xmlns:a16="http://schemas.microsoft.com/office/drawing/2014/main" id="{6DF45983-CE56-4823-83C9-C312B93C691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407" name="Straight Connector 406">
                <a:extLst>
                  <a:ext uri="{FF2B5EF4-FFF2-40B4-BE49-F238E27FC236}">
                    <a16:creationId xmlns:a16="http://schemas.microsoft.com/office/drawing/2014/main" id="{0B4922FC-B40B-4CE9-AC15-A9B0C9A6C6B2}"/>
                  </a:ext>
                </a:extLst>
              </p:cNvPr>
              <p:cNvCxnSpPr/>
              <p:nvPr/>
            </p:nvCxnSpPr>
            <p:spPr>
              <a:xfrm>
                <a:off x="1696599" y="2604822"/>
                <a:ext cx="0" cy="18288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8" name="Straight Connector 407">
                <a:extLst>
                  <a:ext uri="{FF2B5EF4-FFF2-40B4-BE49-F238E27FC236}">
                    <a16:creationId xmlns:a16="http://schemas.microsoft.com/office/drawing/2014/main" id="{4BF86ED3-A23D-4F14-81E1-31A00F2E8EE3}"/>
                  </a:ext>
                </a:extLst>
              </p:cNvPr>
              <p:cNvCxnSpPr/>
              <p:nvPr/>
            </p:nvCxnSpPr>
            <p:spPr>
              <a:xfrm>
                <a:off x="1788711" y="2606497"/>
                <a:ext cx="0" cy="18288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1" name="Group 370">
              <a:extLst>
                <a:ext uri="{FF2B5EF4-FFF2-40B4-BE49-F238E27FC236}">
                  <a16:creationId xmlns:a16="http://schemas.microsoft.com/office/drawing/2014/main" id="{8D768B53-ED47-45DE-A93C-ED8C8A11FB05}"/>
                </a:ext>
              </a:extLst>
            </p:cNvPr>
            <p:cNvGrpSpPr/>
            <p:nvPr/>
          </p:nvGrpSpPr>
          <p:grpSpPr>
            <a:xfrm>
              <a:off x="10549553" y="5771236"/>
              <a:ext cx="165949" cy="156001"/>
              <a:chOff x="2321442" y="4560245"/>
              <a:chExt cx="165949" cy="156001"/>
            </a:xfrm>
            <a:solidFill>
              <a:schemeClr val="bg1"/>
            </a:solidFill>
          </p:grpSpPr>
          <p:sp>
            <p:nvSpPr>
              <p:cNvPr id="401" name="Oval 400">
                <a:extLst>
                  <a:ext uri="{FF2B5EF4-FFF2-40B4-BE49-F238E27FC236}">
                    <a16:creationId xmlns:a16="http://schemas.microsoft.com/office/drawing/2014/main" id="{221CE7A9-97F5-49C9-B1F0-862607E06A2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321442" y="4581934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402" name="Straight Connector 401">
                <a:extLst>
                  <a:ext uri="{FF2B5EF4-FFF2-40B4-BE49-F238E27FC236}">
                    <a16:creationId xmlns:a16="http://schemas.microsoft.com/office/drawing/2014/main" id="{3C83672E-A652-4984-AAA9-AD2EE49C52E1}"/>
                  </a:ext>
                </a:extLst>
              </p:cNvPr>
              <p:cNvCxnSpPr>
                <a:cxnSpLocks/>
                <a:stCxn id="401" idx="2"/>
              </p:cNvCxnSpPr>
              <p:nvPr/>
            </p:nvCxnSpPr>
            <p:spPr>
              <a:xfrm>
                <a:off x="2321442" y="4627654"/>
                <a:ext cx="0" cy="86917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3" name="Straight Connector 402">
                <a:extLst>
                  <a:ext uri="{FF2B5EF4-FFF2-40B4-BE49-F238E27FC236}">
                    <a16:creationId xmlns:a16="http://schemas.microsoft.com/office/drawing/2014/main" id="{1590ACD3-1FAF-4766-AD11-A8F3D5ADD49E}"/>
                  </a:ext>
                </a:extLst>
              </p:cNvPr>
              <p:cNvCxnSpPr>
                <a:cxnSpLocks/>
                <a:stCxn id="401" idx="6"/>
              </p:cNvCxnSpPr>
              <p:nvPr/>
            </p:nvCxnSpPr>
            <p:spPr>
              <a:xfrm>
                <a:off x="2412882" y="4627654"/>
                <a:ext cx="672" cy="88592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4" name="Straight Connector 403">
                <a:extLst>
                  <a:ext uri="{FF2B5EF4-FFF2-40B4-BE49-F238E27FC236}">
                    <a16:creationId xmlns:a16="http://schemas.microsoft.com/office/drawing/2014/main" id="{B6849A3F-A3D3-4997-9584-E00E50E6BA05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2442759" y="4548682"/>
                <a:ext cx="672" cy="88592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5" name="Straight Connector 404">
                <a:extLst>
                  <a:ext uri="{FF2B5EF4-FFF2-40B4-BE49-F238E27FC236}">
                    <a16:creationId xmlns:a16="http://schemas.microsoft.com/office/drawing/2014/main" id="{3E96440D-EEC4-4284-9398-098614E740E2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2373265" y="4516285"/>
                <a:ext cx="672" cy="88592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2" name="Group 371">
              <a:extLst>
                <a:ext uri="{FF2B5EF4-FFF2-40B4-BE49-F238E27FC236}">
                  <a16:creationId xmlns:a16="http://schemas.microsoft.com/office/drawing/2014/main" id="{934C218E-FF6B-4FF8-BB7A-4D4C8BACC900}"/>
                </a:ext>
              </a:extLst>
            </p:cNvPr>
            <p:cNvGrpSpPr/>
            <p:nvPr/>
          </p:nvGrpSpPr>
          <p:grpSpPr>
            <a:xfrm>
              <a:off x="11395005" y="5789010"/>
              <a:ext cx="181608" cy="136552"/>
              <a:chOff x="4239007" y="3755223"/>
              <a:chExt cx="181608" cy="136552"/>
            </a:xfrm>
            <a:solidFill>
              <a:schemeClr val="bg1"/>
            </a:solidFill>
          </p:grpSpPr>
          <p:grpSp>
            <p:nvGrpSpPr>
              <p:cNvPr id="395" name="Group 394">
                <a:extLst>
                  <a:ext uri="{FF2B5EF4-FFF2-40B4-BE49-F238E27FC236}">
                    <a16:creationId xmlns:a16="http://schemas.microsoft.com/office/drawing/2014/main" id="{C73BBC49-6D59-45BC-AF2B-E63A4A506D54}"/>
                  </a:ext>
                </a:extLst>
              </p:cNvPr>
              <p:cNvGrpSpPr/>
              <p:nvPr/>
            </p:nvGrpSpPr>
            <p:grpSpPr>
              <a:xfrm>
                <a:off x="4239007" y="3755223"/>
                <a:ext cx="92112" cy="136552"/>
                <a:chOff x="1696599" y="2655065"/>
                <a:chExt cx="92112" cy="136552"/>
              </a:xfrm>
              <a:grpFill/>
            </p:grpSpPr>
            <p:sp>
              <p:nvSpPr>
                <p:cNvPr id="398" name="Oval 397">
                  <a:extLst>
                    <a:ext uri="{FF2B5EF4-FFF2-40B4-BE49-F238E27FC236}">
                      <a16:creationId xmlns:a16="http://schemas.microsoft.com/office/drawing/2014/main" id="{34139C9E-DC69-4CF0-A8AB-3D5666399E9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696599" y="2655065"/>
                  <a:ext cx="91440" cy="9144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399" name="Straight Connector 398">
                  <a:extLst>
                    <a:ext uri="{FF2B5EF4-FFF2-40B4-BE49-F238E27FC236}">
                      <a16:creationId xmlns:a16="http://schemas.microsoft.com/office/drawing/2014/main" id="{2B0D5884-698C-4D1A-80AF-2D810C095242}"/>
                    </a:ext>
                  </a:extLst>
                </p:cNvPr>
                <p:cNvCxnSpPr/>
                <p:nvPr/>
              </p:nvCxnSpPr>
              <p:spPr>
                <a:xfrm>
                  <a:off x="1696599" y="2700177"/>
                  <a:ext cx="0" cy="9144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0" name="Straight Connector 399">
                  <a:extLst>
                    <a:ext uri="{FF2B5EF4-FFF2-40B4-BE49-F238E27FC236}">
                      <a16:creationId xmlns:a16="http://schemas.microsoft.com/office/drawing/2014/main" id="{5FCCB8F4-FCB6-4C3A-8FDA-AF39376165B3}"/>
                    </a:ext>
                  </a:extLst>
                </p:cNvPr>
                <p:cNvCxnSpPr/>
                <p:nvPr/>
              </p:nvCxnSpPr>
              <p:spPr>
                <a:xfrm>
                  <a:off x="1788711" y="2696962"/>
                  <a:ext cx="0" cy="9144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96" name="Straight Connector 395">
                <a:extLst>
                  <a:ext uri="{FF2B5EF4-FFF2-40B4-BE49-F238E27FC236}">
                    <a16:creationId xmlns:a16="http://schemas.microsoft.com/office/drawing/2014/main" id="{B75FF825-218F-48CA-888D-340AE35823F1}"/>
                  </a:ext>
                </a:extLst>
              </p:cNvPr>
              <p:cNvCxnSpPr/>
              <p:nvPr/>
            </p:nvCxnSpPr>
            <p:spPr>
              <a:xfrm>
                <a:off x="4328002" y="3833060"/>
                <a:ext cx="91440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7" name="Straight Connector 396">
                <a:extLst>
                  <a:ext uri="{FF2B5EF4-FFF2-40B4-BE49-F238E27FC236}">
                    <a16:creationId xmlns:a16="http://schemas.microsoft.com/office/drawing/2014/main" id="{31337100-8A2E-4E57-A94F-823B43B1F44E}"/>
                  </a:ext>
                </a:extLst>
              </p:cNvPr>
              <p:cNvCxnSpPr/>
              <p:nvPr/>
            </p:nvCxnSpPr>
            <p:spPr>
              <a:xfrm>
                <a:off x="4310887" y="3760113"/>
                <a:ext cx="109728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3" name="Oval 372">
              <a:extLst>
                <a:ext uri="{FF2B5EF4-FFF2-40B4-BE49-F238E27FC236}">
                  <a16:creationId xmlns:a16="http://schemas.microsoft.com/office/drawing/2014/main" id="{CC3773AE-DCDB-4D84-A239-36D69E7B2E1F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8320475" y="5803517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74" name="Group 373">
              <a:extLst>
                <a:ext uri="{FF2B5EF4-FFF2-40B4-BE49-F238E27FC236}">
                  <a16:creationId xmlns:a16="http://schemas.microsoft.com/office/drawing/2014/main" id="{E1689251-5229-4E8C-8FE8-7AA58F29E7E1}"/>
                </a:ext>
              </a:extLst>
            </p:cNvPr>
            <p:cNvGrpSpPr/>
            <p:nvPr/>
          </p:nvGrpSpPr>
          <p:grpSpPr>
            <a:xfrm rot="5400000">
              <a:off x="8943762" y="6412632"/>
              <a:ext cx="91440" cy="182880"/>
              <a:chOff x="1696599" y="2606497"/>
              <a:chExt cx="91440" cy="182880"/>
            </a:xfrm>
          </p:grpSpPr>
          <p:sp>
            <p:nvSpPr>
              <p:cNvPr id="393" name="Oval 392">
                <a:extLst>
                  <a:ext uri="{FF2B5EF4-FFF2-40B4-BE49-F238E27FC236}">
                    <a16:creationId xmlns:a16="http://schemas.microsoft.com/office/drawing/2014/main" id="{D5926A56-E64C-4BE3-8ED1-DACAA86B318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94" name="Straight Connector 393">
                <a:extLst>
                  <a:ext uri="{FF2B5EF4-FFF2-40B4-BE49-F238E27FC236}">
                    <a16:creationId xmlns:a16="http://schemas.microsoft.com/office/drawing/2014/main" id="{8BD5F4F7-F27E-47F8-A4E5-6D1E45F1B2B1}"/>
                  </a:ext>
                </a:extLst>
              </p:cNvPr>
              <p:cNvCxnSpPr/>
              <p:nvPr/>
            </p:nvCxnSpPr>
            <p:spPr>
              <a:xfrm>
                <a:off x="1740451" y="2606497"/>
                <a:ext cx="0" cy="18288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5" name="Oval 374">
              <a:extLst>
                <a:ext uri="{FF2B5EF4-FFF2-40B4-BE49-F238E27FC236}">
                  <a16:creationId xmlns:a16="http://schemas.microsoft.com/office/drawing/2014/main" id="{E8EB0EBF-E294-4DDF-AE37-593FF7B09E13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8316166" y="6456484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76" name="Group 375">
              <a:extLst>
                <a:ext uri="{FF2B5EF4-FFF2-40B4-BE49-F238E27FC236}">
                  <a16:creationId xmlns:a16="http://schemas.microsoft.com/office/drawing/2014/main" id="{D880C64D-7D57-4BA8-817F-B4696D8C8472}"/>
                </a:ext>
              </a:extLst>
            </p:cNvPr>
            <p:cNvGrpSpPr/>
            <p:nvPr/>
          </p:nvGrpSpPr>
          <p:grpSpPr>
            <a:xfrm rot="5400000">
              <a:off x="9846903" y="6409591"/>
              <a:ext cx="92112" cy="184555"/>
              <a:chOff x="1696599" y="2604822"/>
              <a:chExt cx="92112" cy="184555"/>
            </a:xfrm>
          </p:grpSpPr>
          <p:sp>
            <p:nvSpPr>
              <p:cNvPr id="390" name="Oval 389">
                <a:extLst>
                  <a:ext uri="{FF2B5EF4-FFF2-40B4-BE49-F238E27FC236}">
                    <a16:creationId xmlns:a16="http://schemas.microsoft.com/office/drawing/2014/main" id="{268A7115-7CC4-4889-AAA6-3DAE061145F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91" name="Straight Connector 390">
                <a:extLst>
                  <a:ext uri="{FF2B5EF4-FFF2-40B4-BE49-F238E27FC236}">
                    <a16:creationId xmlns:a16="http://schemas.microsoft.com/office/drawing/2014/main" id="{763C3ED9-7295-4A97-BD9B-42F2A728E730}"/>
                  </a:ext>
                </a:extLst>
              </p:cNvPr>
              <p:cNvCxnSpPr/>
              <p:nvPr/>
            </p:nvCxnSpPr>
            <p:spPr>
              <a:xfrm>
                <a:off x="1696599" y="2604822"/>
                <a:ext cx="0" cy="18288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2" name="Straight Connector 391">
                <a:extLst>
                  <a:ext uri="{FF2B5EF4-FFF2-40B4-BE49-F238E27FC236}">
                    <a16:creationId xmlns:a16="http://schemas.microsoft.com/office/drawing/2014/main" id="{BD5F6020-EDCC-4D9A-BC72-0E95E07960EB}"/>
                  </a:ext>
                </a:extLst>
              </p:cNvPr>
              <p:cNvCxnSpPr/>
              <p:nvPr/>
            </p:nvCxnSpPr>
            <p:spPr>
              <a:xfrm>
                <a:off x="1788711" y="2606497"/>
                <a:ext cx="0" cy="18288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7" name="Group 376">
              <a:extLst>
                <a:ext uri="{FF2B5EF4-FFF2-40B4-BE49-F238E27FC236}">
                  <a16:creationId xmlns:a16="http://schemas.microsoft.com/office/drawing/2014/main" id="{2983DF2C-6F57-4E55-84E8-45A58B83D715}"/>
                </a:ext>
              </a:extLst>
            </p:cNvPr>
            <p:cNvGrpSpPr/>
            <p:nvPr/>
          </p:nvGrpSpPr>
          <p:grpSpPr>
            <a:xfrm>
              <a:off x="10552263" y="6423532"/>
              <a:ext cx="165949" cy="156001"/>
              <a:chOff x="2321442" y="4560245"/>
              <a:chExt cx="165949" cy="156001"/>
            </a:xfrm>
          </p:grpSpPr>
          <p:sp>
            <p:nvSpPr>
              <p:cNvPr id="385" name="Oval 384">
                <a:extLst>
                  <a:ext uri="{FF2B5EF4-FFF2-40B4-BE49-F238E27FC236}">
                    <a16:creationId xmlns:a16="http://schemas.microsoft.com/office/drawing/2014/main" id="{538195A6-EA7C-4971-9EEF-E71FDBA5DD6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321442" y="4581934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86" name="Straight Connector 385">
                <a:extLst>
                  <a:ext uri="{FF2B5EF4-FFF2-40B4-BE49-F238E27FC236}">
                    <a16:creationId xmlns:a16="http://schemas.microsoft.com/office/drawing/2014/main" id="{7E404A35-8891-43A0-8A90-E4F0DA18BAA8}"/>
                  </a:ext>
                </a:extLst>
              </p:cNvPr>
              <p:cNvCxnSpPr>
                <a:cxnSpLocks/>
                <a:stCxn id="385" idx="2"/>
              </p:cNvCxnSpPr>
              <p:nvPr/>
            </p:nvCxnSpPr>
            <p:spPr>
              <a:xfrm>
                <a:off x="2321442" y="4627654"/>
                <a:ext cx="0" cy="8691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7" name="Straight Connector 386">
                <a:extLst>
                  <a:ext uri="{FF2B5EF4-FFF2-40B4-BE49-F238E27FC236}">
                    <a16:creationId xmlns:a16="http://schemas.microsoft.com/office/drawing/2014/main" id="{F80D2497-CE38-4F13-B15C-6F660F8309AA}"/>
                  </a:ext>
                </a:extLst>
              </p:cNvPr>
              <p:cNvCxnSpPr>
                <a:cxnSpLocks/>
                <a:stCxn id="385" idx="6"/>
              </p:cNvCxnSpPr>
              <p:nvPr/>
            </p:nvCxnSpPr>
            <p:spPr>
              <a:xfrm>
                <a:off x="2412882" y="4627654"/>
                <a:ext cx="672" cy="8859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8" name="Straight Connector 387">
                <a:extLst>
                  <a:ext uri="{FF2B5EF4-FFF2-40B4-BE49-F238E27FC236}">
                    <a16:creationId xmlns:a16="http://schemas.microsoft.com/office/drawing/2014/main" id="{B88998A1-E8E2-4BDF-A8D6-446D919F7545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2442759" y="4548682"/>
                <a:ext cx="672" cy="8859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9" name="Straight Connector 388">
                <a:extLst>
                  <a:ext uri="{FF2B5EF4-FFF2-40B4-BE49-F238E27FC236}">
                    <a16:creationId xmlns:a16="http://schemas.microsoft.com/office/drawing/2014/main" id="{05F08AD0-8BE0-4D46-9FF1-E49E8D1A90E8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2373265" y="4516285"/>
                <a:ext cx="672" cy="8859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8" name="Group 377">
              <a:extLst>
                <a:ext uri="{FF2B5EF4-FFF2-40B4-BE49-F238E27FC236}">
                  <a16:creationId xmlns:a16="http://schemas.microsoft.com/office/drawing/2014/main" id="{1E8A7F3B-5157-4920-BBA6-A74742C73F83}"/>
                </a:ext>
              </a:extLst>
            </p:cNvPr>
            <p:cNvGrpSpPr/>
            <p:nvPr/>
          </p:nvGrpSpPr>
          <p:grpSpPr>
            <a:xfrm>
              <a:off x="11399390" y="6444262"/>
              <a:ext cx="181608" cy="136552"/>
              <a:chOff x="4239007" y="3755223"/>
              <a:chExt cx="181608" cy="136552"/>
            </a:xfrm>
          </p:grpSpPr>
          <p:grpSp>
            <p:nvGrpSpPr>
              <p:cNvPr id="379" name="Group 378">
                <a:extLst>
                  <a:ext uri="{FF2B5EF4-FFF2-40B4-BE49-F238E27FC236}">
                    <a16:creationId xmlns:a16="http://schemas.microsoft.com/office/drawing/2014/main" id="{F8AF5EFE-9DFC-440B-94DC-EAA062DE8B05}"/>
                  </a:ext>
                </a:extLst>
              </p:cNvPr>
              <p:cNvGrpSpPr/>
              <p:nvPr/>
            </p:nvGrpSpPr>
            <p:grpSpPr>
              <a:xfrm>
                <a:off x="4239007" y="3755223"/>
                <a:ext cx="92112" cy="136552"/>
                <a:chOff x="1696599" y="2655065"/>
                <a:chExt cx="92112" cy="136552"/>
              </a:xfrm>
            </p:grpSpPr>
            <p:sp>
              <p:nvSpPr>
                <p:cNvPr id="382" name="Oval 381">
                  <a:extLst>
                    <a:ext uri="{FF2B5EF4-FFF2-40B4-BE49-F238E27FC236}">
                      <a16:creationId xmlns:a16="http://schemas.microsoft.com/office/drawing/2014/main" id="{C54292B5-02D1-45C9-B95D-C33FA6EB07E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696599" y="2655065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383" name="Straight Connector 382">
                  <a:extLst>
                    <a:ext uri="{FF2B5EF4-FFF2-40B4-BE49-F238E27FC236}">
                      <a16:creationId xmlns:a16="http://schemas.microsoft.com/office/drawing/2014/main" id="{52A3732A-E767-46AA-9E24-F104497A4C5D}"/>
                    </a:ext>
                  </a:extLst>
                </p:cNvPr>
                <p:cNvCxnSpPr/>
                <p:nvPr/>
              </p:nvCxnSpPr>
              <p:spPr>
                <a:xfrm>
                  <a:off x="1696599" y="2700177"/>
                  <a:ext cx="0" cy="9144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4" name="Straight Connector 383">
                  <a:extLst>
                    <a:ext uri="{FF2B5EF4-FFF2-40B4-BE49-F238E27FC236}">
                      <a16:creationId xmlns:a16="http://schemas.microsoft.com/office/drawing/2014/main" id="{53C3BC29-00E4-4796-8815-8E962C14C9D0}"/>
                    </a:ext>
                  </a:extLst>
                </p:cNvPr>
                <p:cNvCxnSpPr/>
                <p:nvPr/>
              </p:nvCxnSpPr>
              <p:spPr>
                <a:xfrm>
                  <a:off x="1788711" y="2696962"/>
                  <a:ext cx="0" cy="9144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80" name="Straight Connector 379">
                <a:extLst>
                  <a:ext uri="{FF2B5EF4-FFF2-40B4-BE49-F238E27FC236}">
                    <a16:creationId xmlns:a16="http://schemas.microsoft.com/office/drawing/2014/main" id="{A67817BD-E0A7-4C3C-A6F0-F3E658FD1C65}"/>
                  </a:ext>
                </a:extLst>
              </p:cNvPr>
              <p:cNvCxnSpPr/>
              <p:nvPr/>
            </p:nvCxnSpPr>
            <p:spPr>
              <a:xfrm>
                <a:off x="4328002" y="3833060"/>
                <a:ext cx="9144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1" name="Straight Connector 380">
                <a:extLst>
                  <a:ext uri="{FF2B5EF4-FFF2-40B4-BE49-F238E27FC236}">
                    <a16:creationId xmlns:a16="http://schemas.microsoft.com/office/drawing/2014/main" id="{0DE36182-456F-4D35-BE54-7C6729EA5155}"/>
                  </a:ext>
                </a:extLst>
              </p:cNvPr>
              <p:cNvCxnSpPr/>
              <p:nvPr/>
            </p:nvCxnSpPr>
            <p:spPr>
              <a:xfrm>
                <a:off x="4310887" y="3760113"/>
                <a:ext cx="109728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065DC02-6818-4861-A319-8AFD8CFD1DAC}"/>
              </a:ext>
            </a:extLst>
          </p:cNvPr>
          <p:cNvGrpSpPr/>
          <p:nvPr/>
        </p:nvGrpSpPr>
        <p:grpSpPr>
          <a:xfrm>
            <a:off x="701087" y="5643918"/>
            <a:ext cx="92112" cy="184555"/>
            <a:chOff x="1696599" y="2604822"/>
            <a:chExt cx="92112" cy="184555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2411D676-6308-4869-B510-3E658A88A2B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D6CEFE97-AE8C-4E57-89DE-6D600E1849B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95906173-7F9C-4380-870E-078B65AB0AD6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E9DB956-3F2D-4D12-8FB5-CB148E2C9033}"/>
              </a:ext>
            </a:extLst>
          </p:cNvPr>
          <p:cNvGrpSpPr/>
          <p:nvPr/>
        </p:nvGrpSpPr>
        <p:grpSpPr>
          <a:xfrm>
            <a:off x="700415" y="515019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2F198E5E-99B7-4F7F-A21C-EF998BA44AE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4CA9056A-3C9F-4E9C-8FA1-BE3DC098096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AB160DF-9094-4684-AE3F-FF236702E15E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2CD0D98-A57E-4BC2-9C1E-AA1C415432A7}"/>
              </a:ext>
            </a:extLst>
          </p:cNvPr>
          <p:cNvGrpSpPr/>
          <p:nvPr/>
        </p:nvGrpSpPr>
        <p:grpSpPr>
          <a:xfrm>
            <a:off x="1419947" y="5643918"/>
            <a:ext cx="92112" cy="184555"/>
            <a:chOff x="1696599" y="2604822"/>
            <a:chExt cx="92112" cy="184555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CF274A32-84E7-456F-AC2F-72AB95E06FE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90387801-60C2-47DE-8F69-D7C955497BEA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A67D7B5-3CD3-462F-AC59-CB2C6348F4EA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2C727C4-D14A-4400-A57B-6B05F50DED9D}"/>
              </a:ext>
            </a:extLst>
          </p:cNvPr>
          <p:cNvGrpSpPr/>
          <p:nvPr/>
        </p:nvGrpSpPr>
        <p:grpSpPr>
          <a:xfrm>
            <a:off x="2137464" y="5636884"/>
            <a:ext cx="92112" cy="184555"/>
            <a:chOff x="1696599" y="2604822"/>
            <a:chExt cx="92112" cy="184555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0BE6FCF3-75ED-428A-A40A-AC989BFE451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D3435842-3A4E-485A-A80B-E9777501B3FA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C299A864-6BF1-40B0-AEEE-FB8A2D3044F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7919C85-FCB7-4F34-B04A-8DC4981D7E21}"/>
              </a:ext>
            </a:extLst>
          </p:cNvPr>
          <p:cNvGrpSpPr/>
          <p:nvPr/>
        </p:nvGrpSpPr>
        <p:grpSpPr>
          <a:xfrm>
            <a:off x="2834856" y="5638559"/>
            <a:ext cx="92112" cy="184555"/>
            <a:chOff x="1696599" y="2604822"/>
            <a:chExt cx="92112" cy="184555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29DA557E-98CE-43F3-AE48-4410BFA3F59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3A54BA03-3994-4EC4-BAF5-C4D9C3E9B003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577A63B1-350C-45EA-AF6B-FE92D728E64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37168728-15FB-40DD-AD81-973C7077DD17}"/>
              </a:ext>
            </a:extLst>
          </p:cNvPr>
          <p:cNvGrpSpPr/>
          <p:nvPr/>
        </p:nvGrpSpPr>
        <p:grpSpPr>
          <a:xfrm>
            <a:off x="1422687" y="515186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330B6CC7-3E61-483E-BF7B-A7D5F55A210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B98BA55-FB13-448F-9F75-DCB2A26BE27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5A2F3B66-E8D5-410D-89EB-2EC2A217EEBC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656390D9-14BB-445C-8FC4-A68CA65A224C}"/>
              </a:ext>
            </a:extLst>
          </p:cNvPr>
          <p:cNvGrpSpPr/>
          <p:nvPr/>
        </p:nvGrpSpPr>
        <p:grpSpPr>
          <a:xfrm>
            <a:off x="2136792" y="514998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00F1BC0E-D808-4B14-846C-83B426E199F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A5C12436-4BCF-4B26-BF35-99000D724A65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4741719D-1F3E-4D81-83BD-93E427C54779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0CC2A040-C5D0-4E25-A0C1-E1BCD0984956}"/>
              </a:ext>
            </a:extLst>
          </p:cNvPr>
          <p:cNvGrpSpPr/>
          <p:nvPr/>
        </p:nvGrpSpPr>
        <p:grpSpPr>
          <a:xfrm>
            <a:off x="2834184" y="514541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C74466E4-2CBB-4094-81F4-46644837EC2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7C752026-DC09-44A6-824D-3C5128C0A86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382E5350-670E-4F55-AF04-33C3AD7158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D1A23735-1F00-44CF-B1CF-0AD3F9F74649}"/>
              </a:ext>
            </a:extLst>
          </p:cNvPr>
          <p:cNvGrpSpPr/>
          <p:nvPr/>
        </p:nvGrpSpPr>
        <p:grpSpPr>
          <a:xfrm>
            <a:off x="699743" y="4563347"/>
            <a:ext cx="92112" cy="184555"/>
            <a:chOff x="1696599" y="2604822"/>
            <a:chExt cx="92112" cy="184555"/>
          </a:xfrm>
        </p:grpSpPr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022D9B7A-7B7A-4242-B5C6-56C909DA6A6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27E3E1E8-8E3B-4B4E-997B-9B78F88833D9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2EC13067-DD00-4752-A134-D9B7B99D0D14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8181C051-CFFC-4894-BC40-E9F49FCD8C4D}"/>
              </a:ext>
            </a:extLst>
          </p:cNvPr>
          <p:cNvGrpSpPr/>
          <p:nvPr/>
        </p:nvGrpSpPr>
        <p:grpSpPr>
          <a:xfrm>
            <a:off x="1422015" y="4563347"/>
            <a:ext cx="92112" cy="184555"/>
            <a:chOff x="1696599" y="2604822"/>
            <a:chExt cx="92112" cy="184555"/>
          </a:xfrm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93045A19-2657-4CFF-A88C-3F1434B30B9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12462845-08F2-458A-B76B-212AE52229F6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E5B76BD5-EC6B-439A-80A3-CF564BCE45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6DD63EDB-30BB-414A-8D0E-B0AF0762E75B}"/>
              </a:ext>
            </a:extLst>
          </p:cNvPr>
          <p:cNvGrpSpPr/>
          <p:nvPr/>
        </p:nvGrpSpPr>
        <p:grpSpPr>
          <a:xfrm>
            <a:off x="2136120" y="4563137"/>
            <a:ext cx="92112" cy="184555"/>
            <a:chOff x="1696599" y="2604822"/>
            <a:chExt cx="92112" cy="184555"/>
          </a:xfrm>
        </p:grpSpPr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C557523B-8742-4571-A171-56C22136BAA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8A5ED32D-5BD4-4EA2-A05F-E437E827058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3AE8B592-352E-4D6C-A2CE-79D8678BD89C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87CA0293-BD62-41FF-A141-62C05456CD57}"/>
              </a:ext>
            </a:extLst>
          </p:cNvPr>
          <p:cNvGrpSpPr/>
          <p:nvPr/>
        </p:nvGrpSpPr>
        <p:grpSpPr>
          <a:xfrm>
            <a:off x="2833512" y="4557988"/>
            <a:ext cx="92112" cy="184555"/>
            <a:chOff x="1696599" y="2604822"/>
            <a:chExt cx="92112" cy="184555"/>
          </a:xfrm>
        </p:grpSpPr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D86EE249-33B5-4AC6-848F-55CBB537007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B7C15C6D-8DC0-4F06-BDEF-70DFD5F5E60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921EABA4-2809-4997-AE37-ABE10B3EBD5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63DD864B-9772-4246-8B42-18CB03A2B718}"/>
              </a:ext>
            </a:extLst>
          </p:cNvPr>
          <p:cNvGrpSpPr/>
          <p:nvPr/>
        </p:nvGrpSpPr>
        <p:grpSpPr>
          <a:xfrm>
            <a:off x="2834561" y="4109520"/>
            <a:ext cx="181608" cy="136552"/>
            <a:chOff x="4239007" y="3755223"/>
            <a:chExt cx="181608" cy="136552"/>
          </a:xfrm>
          <a:solidFill>
            <a:schemeClr val="bg1"/>
          </a:solidFill>
        </p:grpSpPr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3918E800-ED57-4D59-8562-DDDBBE609369}"/>
                </a:ext>
              </a:extLst>
            </p:cNvPr>
            <p:cNvGrpSpPr/>
            <p:nvPr/>
          </p:nvGrpSpPr>
          <p:grpSpPr>
            <a:xfrm>
              <a:off x="4239007" y="3755223"/>
              <a:ext cx="92112" cy="136552"/>
              <a:chOff x="1696599" y="2655065"/>
              <a:chExt cx="92112" cy="136552"/>
            </a:xfrm>
            <a:grpFill/>
          </p:grpSpPr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176F70F8-0CEB-4103-84DE-99FD88DE9CA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94A3AB30-12F8-411C-A954-5A96B67B30C4}"/>
                  </a:ext>
                </a:extLst>
              </p:cNvPr>
              <p:cNvCxnSpPr/>
              <p:nvPr/>
            </p:nvCxnSpPr>
            <p:spPr>
              <a:xfrm>
                <a:off x="1696599" y="2700177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48E48758-CB8B-417C-A799-7F91957DF3EB}"/>
                  </a:ext>
                </a:extLst>
              </p:cNvPr>
              <p:cNvCxnSpPr/>
              <p:nvPr/>
            </p:nvCxnSpPr>
            <p:spPr>
              <a:xfrm>
                <a:off x="1788711" y="2696962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FCC97719-1805-4313-81AC-E1AEA3CE9BD6}"/>
                </a:ext>
              </a:extLst>
            </p:cNvPr>
            <p:cNvCxnSpPr/>
            <p:nvPr/>
          </p:nvCxnSpPr>
          <p:spPr>
            <a:xfrm>
              <a:off x="4328002" y="3833060"/>
              <a:ext cx="9144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1462BCCB-2155-4754-9131-6C90E4449989}"/>
                </a:ext>
              </a:extLst>
            </p:cNvPr>
            <p:cNvCxnSpPr/>
            <p:nvPr/>
          </p:nvCxnSpPr>
          <p:spPr>
            <a:xfrm>
              <a:off x="4310887" y="3760113"/>
              <a:ext cx="109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3964D6A0-60E4-433C-B200-D21E0092E9BD}"/>
              </a:ext>
            </a:extLst>
          </p:cNvPr>
          <p:cNvGrpSpPr/>
          <p:nvPr/>
        </p:nvGrpSpPr>
        <p:grpSpPr>
          <a:xfrm>
            <a:off x="2138907" y="4088610"/>
            <a:ext cx="165949" cy="156001"/>
            <a:chOff x="2321442" y="4560245"/>
            <a:chExt cx="165949" cy="156001"/>
          </a:xfrm>
          <a:solidFill>
            <a:schemeClr val="bg1"/>
          </a:solidFill>
        </p:grpSpPr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68AB7771-21F6-45F0-8B4A-51B7DDB9EDE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4E0D7D93-E57A-4E8D-B97C-0F033EBA12C4}"/>
                </a:ext>
              </a:extLst>
            </p:cNvPr>
            <p:cNvCxnSpPr>
              <a:cxnSpLocks/>
              <a:stCxn id="93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7901BB7B-F8BC-445C-AD6B-C1C4396C59B1}"/>
                </a:ext>
              </a:extLst>
            </p:cNvPr>
            <p:cNvCxnSpPr>
              <a:cxnSpLocks/>
              <a:stCxn id="93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B8B5FDC7-394C-4FBE-9C2B-B982200087E3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5172AEE5-6D59-481B-8613-CCFFCEE2B298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E02C1D29-132F-42BD-AC8F-26AEA818992A}"/>
              </a:ext>
            </a:extLst>
          </p:cNvPr>
          <p:cNvGrpSpPr/>
          <p:nvPr/>
        </p:nvGrpSpPr>
        <p:grpSpPr>
          <a:xfrm>
            <a:off x="1417013" y="4090406"/>
            <a:ext cx="165949" cy="156001"/>
            <a:chOff x="2321442" y="4560245"/>
            <a:chExt cx="165949" cy="156001"/>
          </a:xfrm>
          <a:solidFill>
            <a:schemeClr val="bg1"/>
          </a:solidFill>
        </p:grpSpPr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B5F88C0A-C1DF-46E7-9918-5F498287374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ABF47D65-3B08-4CAE-843A-B5E09EEAAD68}"/>
                </a:ext>
              </a:extLst>
            </p:cNvPr>
            <p:cNvCxnSpPr>
              <a:cxnSpLocks/>
              <a:stCxn id="100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B12FEE5A-D3F4-4CC6-A453-5CEAF0603EF3}"/>
                </a:ext>
              </a:extLst>
            </p:cNvPr>
            <p:cNvCxnSpPr>
              <a:cxnSpLocks/>
              <a:stCxn id="100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BCA86C5D-1D2A-4266-A311-88D7FE092446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5CFCD1D4-4F8B-453E-A814-90FCB3A7A60A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0807D78B-8FBB-42BC-A58D-92A1E757D6F7}"/>
              </a:ext>
            </a:extLst>
          </p:cNvPr>
          <p:cNvGrpSpPr/>
          <p:nvPr/>
        </p:nvGrpSpPr>
        <p:grpSpPr>
          <a:xfrm>
            <a:off x="701230" y="4090429"/>
            <a:ext cx="165949" cy="156001"/>
            <a:chOff x="2321442" y="4560245"/>
            <a:chExt cx="165949" cy="156001"/>
          </a:xfrm>
          <a:solidFill>
            <a:schemeClr val="bg1"/>
          </a:solidFill>
        </p:grpSpPr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4F612D0F-8FEF-4AAE-86D1-C3561E9CA85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F2B97590-8FBA-4060-8789-DCB431915318}"/>
                </a:ext>
              </a:extLst>
            </p:cNvPr>
            <p:cNvCxnSpPr>
              <a:cxnSpLocks/>
              <a:stCxn id="106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C11CB2D8-2E53-41B9-AAD3-2B77CA2B924A}"/>
                </a:ext>
              </a:extLst>
            </p:cNvPr>
            <p:cNvCxnSpPr>
              <a:cxnSpLocks/>
              <a:stCxn id="106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D639860A-D5E4-4755-BD48-D3362AE72205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4208AF34-F593-4281-BC6D-9F2485A2A6A8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366D6ACC-AE0E-4147-B758-E7EF744531E0}"/>
              </a:ext>
            </a:extLst>
          </p:cNvPr>
          <p:cNvGrpSpPr/>
          <p:nvPr/>
        </p:nvGrpSpPr>
        <p:grpSpPr>
          <a:xfrm rot="2700000">
            <a:off x="1052964" y="3685130"/>
            <a:ext cx="92112" cy="184555"/>
            <a:chOff x="1696599" y="2604822"/>
            <a:chExt cx="92112" cy="184555"/>
          </a:xfrm>
        </p:grpSpPr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A5ED21DA-5E31-47FA-B3C5-42C2E702AEC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172C40A5-FB74-471F-929B-48AAE3628EE5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97154D09-482A-4B0C-8623-2C1A88E875B3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79F23C9C-A912-4D50-BEE9-3132C25A6E63}"/>
              </a:ext>
            </a:extLst>
          </p:cNvPr>
          <p:cNvGrpSpPr/>
          <p:nvPr/>
        </p:nvGrpSpPr>
        <p:grpSpPr>
          <a:xfrm rot="2700000">
            <a:off x="1767804" y="3694745"/>
            <a:ext cx="92112" cy="184555"/>
            <a:chOff x="1696599" y="2604822"/>
            <a:chExt cx="92112" cy="184555"/>
          </a:xfrm>
        </p:grpSpPr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C168DC8C-5EE6-4748-BE98-DA801FA9879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2B930424-30E3-449D-8D63-CB4BF56B727B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61355D25-BCC3-4BF1-A432-91817F5DBEB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89656D5B-1FBB-4B07-88DB-50A7410BCFFB}"/>
              </a:ext>
            </a:extLst>
          </p:cNvPr>
          <p:cNvGrpSpPr/>
          <p:nvPr/>
        </p:nvGrpSpPr>
        <p:grpSpPr>
          <a:xfrm rot="2700000">
            <a:off x="2488877" y="3715920"/>
            <a:ext cx="92112" cy="184555"/>
            <a:chOff x="1696599" y="2604822"/>
            <a:chExt cx="92112" cy="184555"/>
          </a:xfrm>
        </p:grpSpPr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4B7AB8CE-6253-4A5C-9C6A-D060F414520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17B09B8E-11D2-4D15-A2DA-F55DD4DF845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B9BA4B1F-D76E-45F0-B192-81FEBB89AA3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0BB4D0A-BDDD-40B3-931F-5CFD840330F7}"/>
              </a:ext>
            </a:extLst>
          </p:cNvPr>
          <p:cNvGrpSpPr/>
          <p:nvPr/>
        </p:nvGrpSpPr>
        <p:grpSpPr>
          <a:xfrm>
            <a:off x="2813371" y="3418491"/>
            <a:ext cx="185759" cy="158037"/>
            <a:chOff x="3340443" y="3523256"/>
            <a:chExt cx="185759" cy="158037"/>
          </a:xfrm>
          <a:solidFill>
            <a:schemeClr val="bg1"/>
          </a:solidFill>
        </p:grpSpPr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60472DD8-3479-4BFE-B169-8353F3C547BD}"/>
                </a:ext>
              </a:extLst>
            </p:cNvPr>
            <p:cNvSpPr>
              <a:spLocks noChangeAspect="1"/>
            </p:cNvSpPr>
            <p:nvPr/>
          </p:nvSpPr>
          <p:spPr>
            <a:xfrm rot="2678136">
              <a:off x="3357790" y="3524439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C1A46261-90EB-46EF-9965-6D4B72FE49FD}"/>
                </a:ext>
              </a:extLst>
            </p:cNvPr>
            <p:cNvCxnSpPr>
              <a:cxnSpLocks/>
              <a:stCxn id="124" idx="2"/>
            </p:cNvCxnSpPr>
            <p:nvPr/>
          </p:nvCxnSpPr>
          <p:spPr>
            <a:xfrm rot="2678136">
              <a:off x="3340443" y="3525502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11ED1095-D304-4AC6-9686-9F1BAA779A0C}"/>
                </a:ext>
              </a:extLst>
            </p:cNvPr>
            <p:cNvCxnSpPr>
              <a:cxnSpLocks/>
            </p:cNvCxnSpPr>
            <p:nvPr/>
          </p:nvCxnSpPr>
          <p:spPr>
            <a:xfrm rot="2678136">
              <a:off x="3398907" y="3592701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D85CD12E-BF4A-43B6-B675-A35C6C2E4BF9}"/>
                </a:ext>
              </a:extLst>
            </p:cNvPr>
            <p:cNvCxnSpPr>
              <a:cxnSpLocks/>
            </p:cNvCxnSpPr>
            <p:nvPr/>
          </p:nvCxnSpPr>
          <p:spPr>
            <a:xfrm rot="5378136">
              <a:off x="3481570" y="3554538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9D1D1B1B-6F30-4B40-97B1-0672F157187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12919" y="3523256"/>
              <a:ext cx="110495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94973B93-B1A6-4BE9-AF4E-A029B890085C}"/>
              </a:ext>
            </a:extLst>
          </p:cNvPr>
          <p:cNvGrpSpPr/>
          <p:nvPr/>
        </p:nvGrpSpPr>
        <p:grpSpPr>
          <a:xfrm rot="2700000">
            <a:off x="2110574" y="335206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B715F09D-CAE1-46C5-B4AD-CC470B2123B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B12DEE21-99C3-4C59-8B18-5AF2603F06C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CEE4ACCF-2475-4FEA-AA39-CEED744001DD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9C5A1120-6B01-4D62-844A-9AC70F5B1788}"/>
              </a:ext>
            </a:extLst>
          </p:cNvPr>
          <p:cNvGrpSpPr/>
          <p:nvPr/>
        </p:nvGrpSpPr>
        <p:grpSpPr>
          <a:xfrm rot="2700000">
            <a:off x="1415561" y="3340812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196E2391-3624-4D85-8AEB-7BFB7077ADA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BC62CB45-248E-4BD3-BD77-4D49F764779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70ED0583-991C-45CC-82F4-FB029A4FD21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E36B744B-7F19-47B6-BC46-80927C2386E6}"/>
              </a:ext>
            </a:extLst>
          </p:cNvPr>
          <p:cNvGrpSpPr/>
          <p:nvPr/>
        </p:nvGrpSpPr>
        <p:grpSpPr>
          <a:xfrm rot="2700000">
            <a:off x="1761729" y="2988625"/>
            <a:ext cx="92112" cy="184555"/>
            <a:chOff x="1696599" y="2604822"/>
            <a:chExt cx="92112" cy="184555"/>
          </a:xfrm>
        </p:grpSpPr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2514E26C-0164-421D-9122-F0FD9A58A0F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E5E2B2D3-D42B-4C04-9EBE-3300250C01D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8D6872FB-58D4-42D4-8800-15612038ED6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6D7822D2-C83C-4FA8-818C-3644BC2A1752}"/>
              </a:ext>
            </a:extLst>
          </p:cNvPr>
          <p:cNvGrpSpPr/>
          <p:nvPr/>
        </p:nvGrpSpPr>
        <p:grpSpPr>
          <a:xfrm rot="2700000">
            <a:off x="2095611" y="2646969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42" name="Oval 141">
              <a:extLst>
                <a:ext uri="{FF2B5EF4-FFF2-40B4-BE49-F238E27FC236}">
                  <a16:creationId xmlns:a16="http://schemas.microsoft.com/office/drawing/2014/main" id="{C77310B0-F459-40EB-8033-569C4799B72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47B49060-C115-49DC-8703-A2FFD7DD0A1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C257D8C8-0F82-42A2-921D-BA822359EAA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AEA8FCDD-7D7B-40CA-85E6-1CC297F323CF}"/>
              </a:ext>
            </a:extLst>
          </p:cNvPr>
          <p:cNvGrpSpPr/>
          <p:nvPr/>
        </p:nvGrpSpPr>
        <p:grpSpPr>
          <a:xfrm rot="2700000">
            <a:off x="2470182" y="2269339"/>
            <a:ext cx="92112" cy="184555"/>
            <a:chOff x="1696599" y="2604822"/>
            <a:chExt cx="92112" cy="184555"/>
          </a:xfrm>
        </p:grpSpPr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7B808466-6147-4F80-B1DE-9A41449B783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AD630A35-D1B2-43D9-B580-ADEA85235DE2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214504B8-2E2C-49A9-A68F-60140C9C3FC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3629D799-6073-41E4-B50B-4E5E6ABB447C}"/>
              </a:ext>
            </a:extLst>
          </p:cNvPr>
          <p:cNvGrpSpPr/>
          <p:nvPr/>
        </p:nvGrpSpPr>
        <p:grpSpPr>
          <a:xfrm>
            <a:off x="2813540" y="1971516"/>
            <a:ext cx="185759" cy="158037"/>
            <a:chOff x="3340443" y="3523256"/>
            <a:chExt cx="185759" cy="158037"/>
          </a:xfrm>
          <a:solidFill>
            <a:schemeClr val="bg1"/>
          </a:solidFill>
        </p:grpSpPr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C15DB917-CFC5-4FA8-BCDB-1B9A6461C43C}"/>
                </a:ext>
              </a:extLst>
            </p:cNvPr>
            <p:cNvSpPr>
              <a:spLocks noChangeAspect="1"/>
            </p:cNvSpPr>
            <p:nvPr/>
          </p:nvSpPr>
          <p:spPr>
            <a:xfrm rot="2678136">
              <a:off x="3357790" y="3524439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51" name="Straight Connector 150">
              <a:extLst>
                <a:ext uri="{FF2B5EF4-FFF2-40B4-BE49-F238E27FC236}">
                  <a16:creationId xmlns:a16="http://schemas.microsoft.com/office/drawing/2014/main" id="{68C56584-6202-4DA7-B844-E85BD8A4AE6F}"/>
                </a:ext>
              </a:extLst>
            </p:cNvPr>
            <p:cNvCxnSpPr>
              <a:cxnSpLocks/>
              <a:stCxn id="150" idx="2"/>
            </p:cNvCxnSpPr>
            <p:nvPr/>
          </p:nvCxnSpPr>
          <p:spPr>
            <a:xfrm rot="2678136">
              <a:off x="3340443" y="3525502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CA7B8D7C-8B85-450D-97B7-2FDCCCA7C365}"/>
                </a:ext>
              </a:extLst>
            </p:cNvPr>
            <p:cNvCxnSpPr>
              <a:cxnSpLocks/>
            </p:cNvCxnSpPr>
            <p:nvPr/>
          </p:nvCxnSpPr>
          <p:spPr>
            <a:xfrm rot="2678136">
              <a:off x="3398907" y="3592701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>
              <a:extLst>
                <a:ext uri="{FF2B5EF4-FFF2-40B4-BE49-F238E27FC236}">
                  <a16:creationId xmlns:a16="http://schemas.microsoft.com/office/drawing/2014/main" id="{75FC5DB3-3522-4DE0-B711-495F4223AFD9}"/>
                </a:ext>
              </a:extLst>
            </p:cNvPr>
            <p:cNvCxnSpPr>
              <a:cxnSpLocks/>
            </p:cNvCxnSpPr>
            <p:nvPr/>
          </p:nvCxnSpPr>
          <p:spPr>
            <a:xfrm rot="5378136">
              <a:off x="3481570" y="3554538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>
              <a:extLst>
                <a:ext uri="{FF2B5EF4-FFF2-40B4-BE49-F238E27FC236}">
                  <a16:creationId xmlns:a16="http://schemas.microsoft.com/office/drawing/2014/main" id="{D838FF8D-C610-417D-8C37-28E5D79D151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12919" y="3523256"/>
              <a:ext cx="110495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CDCF5B4D-C3E5-45E9-B16D-37887DD32E59}"/>
              </a:ext>
            </a:extLst>
          </p:cNvPr>
          <p:cNvGrpSpPr/>
          <p:nvPr/>
        </p:nvGrpSpPr>
        <p:grpSpPr>
          <a:xfrm rot="2700000">
            <a:off x="2461586" y="2994999"/>
            <a:ext cx="92112" cy="184555"/>
            <a:chOff x="1696599" y="2604822"/>
            <a:chExt cx="92112" cy="184555"/>
          </a:xfrm>
        </p:grpSpPr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F3E54AC7-D03F-4E63-88F8-4FCC4B9500A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7" name="Straight Connector 156">
              <a:extLst>
                <a:ext uri="{FF2B5EF4-FFF2-40B4-BE49-F238E27FC236}">
                  <a16:creationId xmlns:a16="http://schemas.microsoft.com/office/drawing/2014/main" id="{F98E9A34-1324-401F-B5D5-A9B17796219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>
              <a:extLst>
                <a:ext uri="{FF2B5EF4-FFF2-40B4-BE49-F238E27FC236}">
                  <a16:creationId xmlns:a16="http://schemas.microsoft.com/office/drawing/2014/main" id="{868B7D2B-B4D2-47E4-8ED0-886DCCC1049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AAD201BB-5F2F-4D80-93A4-E836330BA615}"/>
              </a:ext>
            </a:extLst>
          </p:cNvPr>
          <p:cNvGrpSpPr/>
          <p:nvPr/>
        </p:nvGrpSpPr>
        <p:grpSpPr>
          <a:xfrm>
            <a:off x="2819437" y="2689074"/>
            <a:ext cx="185759" cy="158037"/>
            <a:chOff x="3340443" y="3523256"/>
            <a:chExt cx="185759" cy="158037"/>
          </a:xfrm>
          <a:solidFill>
            <a:schemeClr val="bg1"/>
          </a:solidFill>
        </p:grpSpPr>
        <p:sp>
          <p:nvSpPr>
            <p:cNvPr id="160" name="Oval 159">
              <a:extLst>
                <a:ext uri="{FF2B5EF4-FFF2-40B4-BE49-F238E27FC236}">
                  <a16:creationId xmlns:a16="http://schemas.microsoft.com/office/drawing/2014/main" id="{A594549D-24B9-456B-9BF2-3EEB7F29E2E9}"/>
                </a:ext>
              </a:extLst>
            </p:cNvPr>
            <p:cNvSpPr>
              <a:spLocks noChangeAspect="1"/>
            </p:cNvSpPr>
            <p:nvPr/>
          </p:nvSpPr>
          <p:spPr>
            <a:xfrm rot="2678136">
              <a:off x="3357790" y="3524439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61" name="Straight Connector 160">
              <a:extLst>
                <a:ext uri="{FF2B5EF4-FFF2-40B4-BE49-F238E27FC236}">
                  <a16:creationId xmlns:a16="http://schemas.microsoft.com/office/drawing/2014/main" id="{53D5922B-6F83-4989-B0CA-9EA7C98D6D11}"/>
                </a:ext>
              </a:extLst>
            </p:cNvPr>
            <p:cNvCxnSpPr>
              <a:cxnSpLocks/>
              <a:stCxn id="160" idx="2"/>
            </p:cNvCxnSpPr>
            <p:nvPr/>
          </p:nvCxnSpPr>
          <p:spPr>
            <a:xfrm rot="2678136">
              <a:off x="3340443" y="3525502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>
              <a:extLst>
                <a:ext uri="{FF2B5EF4-FFF2-40B4-BE49-F238E27FC236}">
                  <a16:creationId xmlns:a16="http://schemas.microsoft.com/office/drawing/2014/main" id="{721FF823-5F8A-4318-853E-E03B3DB91258}"/>
                </a:ext>
              </a:extLst>
            </p:cNvPr>
            <p:cNvCxnSpPr>
              <a:cxnSpLocks/>
            </p:cNvCxnSpPr>
            <p:nvPr/>
          </p:nvCxnSpPr>
          <p:spPr>
            <a:xfrm rot="2678136">
              <a:off x="3398907" y="3592701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F5513B2A-232C-4B0E-8AD0-CF738878768A}"/>
                </a:ext>
              </a:extLst>
            </p:cNvPr>
            <p:cNvCxnSpPr>
              <a:cxnSpLocks/>
            </p:cNvCxnSpPr>
            <p:nvPr/>
          </p:nvCxnSpPr>
          <p:spPr>
            <a:xfrm rot="5378136">
              <a:off x="3481570" y="3554538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>
              <a:extLst>
                <a:ext uri="{FF2B5EF4-FFF2-40B4-BE49-F238E27FC236}">
                  <a16:creationId xmlns:a16="http://schemas.microsoft.com/office/drawing/2014/main" id="{C86814A7-045C-4FAC-9599-674399FE362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12919" y="3523256"/>
              <a:ext cx="110495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6514B54F-4914-4C80-BCF6-207C4A6405CA}"/>
              </a:ext>
            </a:extLst>
          </p:cNvPr>
          <p:cNvGrpSpPr/>
          <p:nvPr/>
        </p:nvGrpSpPr>
        <p:grpSpPr>
          <a:xfrm rot="5400000">
            <a:off x="3403830" y="4061513"/>
            <a:ext cx="92112" cy="184555"/>
            <a:chOff x="1696599" y="2604822"/>
            <a:chExt cx="92112" cy="184555"/>
          </a:xfrm>
        </p:grpSpPr>
        <p:sp>
          <p:nvSpPr>
            <p:cNvPr id="166" name="Oval 165">
              <a:extLst>
                <a:ext uri="{FF2B5EF4-FFF2-40B4-BE49-F238E27FC236}">
                  <a16:creationId xmlns:a16="http://schemas.microsoft.com/office/drawing/2014/main" id="{15E8838C-7950-4CF9-B629-0DAF2CB43FD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7" name="Straight Connector 166">
              <a:extLst>
                <a:ext uri="{FF2B5EF4-FFF2-40B4-BE49-F238E27FC236}">
                  <a16:creationId xmlns:a16="http://schemas.microsoft.com/office/drawing/2014/main" id="{D9C264C9-B1C2-4C7A-ADBC-32A23318BC7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id="{E5CD168F-1AF0-47C3-8479-D67DA21C8CBE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232A6985-FABF-4560-BD24-AD67613F7214}"/>
              </a:ext>
            </a:extLst>
          </p:cNvPr>
          <p:cNvGrpSpPr/>
          <p:nvPr/>
        </p:nvGrpSpPr>
        <p:grpSpPr>
          <a:xfrm rot="5400000">
            <a:off x="3403830" y="3372952"/>
            <a:ext cx="92112" cy="184555"/>
            <a:chOff x="1696599" y="2604822"/>
            <a:chExt cx="92112" cy="184555"/>
          </a:xfrm>
        </p:grpSpPr>
        <p:sp>
          <p:nvSpPr>
            <p:cNvPr id="170" name="Oval 169">
              <a:extLst>
                <a:ext uri="{FF2B5EF4-FFF2-40B4-BE49-F238E27FC236}">
                  <a16:creationId xmlns:a16="http://schemas.microsoft.com/office/drawing/2014/main" id="{4483C1E8-2E50-4E68-9F78-AD1AA4D07C9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1" name="Straight Connector 170">
              <a:extLst>
                <a:ext uri="{FF2B5EF4-FFF2-40B4-BE49-F238E27FC236}">
                  <a16:creationId xmlns:a16="http://schemas.microsoft.com/office/drawing/2014/main" id="{F5B5B5F1-4863-4431-8EE7-60C9B4D67CA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31886D0E-E0E8-40F2-85BA-2B9500BE53C0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A5683167-B196-4B62-8C09-4399A170B291}"/>
              </a:ext>
            </a:extLst>
          </p:cNvPr>
          <p:cNvGrpSpPr/>
          <p:nvPr/>
        </p:nvGrpSpPr>
        <p:grpSpPr>
          <a:xfrm rot="5400000">
            <a:off x="3403830" y="2642333"/>
            <a:ext cx="92112" cy="184555"/>
            <a:chOff x="1696599" y="2604822"/>
            <a:chExt cx="92112" cy="184555"/>
          </a:xfrm>
        </p:grpSpPr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CD27E8C3-D261-4964-B2A6-2AA75CFE86E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D3B9B068-73C0-4FBE-9A0C-8D8BBB255415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>
              <a:extLst>
                <a:ext uri="{FF2B5EF4-FFF2-40B4-BE49-F238E27FC236}">
                  <a16:creationId xmlns:a16="http://schemas.microsoft.com/office/drawing/2014/main" id="{704AB4CF-5351-48F3-95F0-8A1DD19D311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1CCC287B-50D1-42B7-A5AF-A5BB6BC9AEF5}"/>
              </a:ext>
            </a:extLst>
          </p:cNvPr>
          <p:cNvGrpSpPr/>
          <p:nvPr/>
        </p:nvGrpSpPr>
        <p:grpSpPr>
          <a:xfrm rot="5400000">
            <a:off x="3954109" y="3375656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82" name="Oval 181">
              <a:extLst>
                <a:ext uri="{FF2B5EF4-FFF2-40B4-BE49-F238E27FC236}">
                  <a16:creationId xmlns:a16="http://schemas.microsoft.com/office/drawing/2014/main" id="{E6B1D09A-7D9B-4536-B781-73ADF691B42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83" name="Straight Connector 182">
              <a:extLst>
                <a:ext uri="{FF2B5EF4-FFF2-40B4-BE49-F238E27FC236}">
                  <a16:creationId xmlns:a16="http://schemas.microsoft.com/office/drawing/2014/main" id="{C8BABF6E-4A82-4891-86F0-789CB90DE87D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>
              <a:extLst>
                <a:ext uri="{FF2B5EF4-FFF2-40B4-BE49-F238E27FC236}">
                  <a16:creationId xmlns:a16="http://schemas.microsoft.com/office/drawing/2014/main" id="{7A3CE657-9512-486C-B355-B09C1D8BE41A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0838C196-7D2F-4060-975A-0DEC0388A634}"/>
              </a:ext>
            </a:extLst>
          </p:cNvPr>
          <p:cNvGrpSpPr/>
          <p:nvPr/>
        </p:nvGrpSpPr>
        <p:grpSpPr>
          <a:xfrm rot="5400000">
            <a:off x="3954109" y="2643332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86" name="Oval 185">
              <a:extLst>
                <a:ext uri="{FF2B5EF4-FFF2-40B4-BE49-F238E27FC236}">
                  <a16:creationId xmlns:a16="http://schemas.microsoft.com/office/drawing/2014/main" id="{3AF20802-8B53-4E68-9A9F-4C339BBDCFE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87" name="Straight Connector 186">
              <a:extLst>
                <a:ext uri="{FF2B5EF4-FFF2-40B4-BE49-F238E27FC236}">
                  <a16:creationId xmlns:a16="http://schemas.microsoft.com/office/drawing/2014/main" id="{AA485034-E045-4351-8340-072242172257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>
              <a:extLst>
                <a:ext uri="{FF2B5EF4-FFF2-40B4-BE49-F238E27FC236}">
                  <a16:creationId xmlns:a16="http://schemas.microsoft.com/office/drawing/2014/main" id="{28AE64E2-935F-4586-9F29-874D9ADB2A8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3" name="Group 192">
            <a:extLst>
              <a:ext uri="{FF2B5EF4-FFF2-40B4-BE49-F238E27FC236}">
                <a16:creationId xmlns:a16="http://schemas.microsoft.com/office/drawing/2014/main" id="{14AA1689-A556-4A9F-9D70-F03630CBEC17}"/>
              </a:ext>
            </a:extLst>
          </p:cNvPr>
          <p:cNvGrpSpPr/>
          <p:nvPr/>
        </p:nvGrpSpPr>
        <p:grpSpPr>
          <a:xfrm rot="5400000">
            <a:off x="4466664" y="3373698"/>
            <a:ext cx="92112" cy="184555"/>
            <a:chOff x="1696599" y="2604822"/>
            <a:chExt cx="92112" cy="184555"/>
          </a:xfrm>
        </p:grpSpPr>
        <p:sp>
          <p:nvSpPr>
            <p:cNvPr id="194" name="Oval 193">
              <a:extLst>
                <a:ext uri="{FF2B5EF4-FFF2-40B4-BE49-F238E27FC236}">
                  <a16:creationId xmlns:a16="http://schemas.microsoft.com/office/drawing/2014/main" id="{A5668939-F107-44BC-9496-CD71F71F8CC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5" name="Straight Connector 194">
              <a:extLst>
                <a:ext uri="{FF2B5EF4-FFF2-40B4-BE49-F238E27FC236}">
                  <a16:creationId xmlns:a16="http://schemas.microsoft.com/office/drawing/2014/main" id="{3BEE85DD-2D17-4926-8374-C77C333CECE4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>
              <a:extLst>
                <a:ext uri="{FF2B5EF4-FFF2-40B4-BE49-F238E27FC236}">
                  <a16:creationId xmlns:a16="http://schemas.microsoft.com/office/drawing/2014/main" id="{1E578696-8BB1-43C4-9E7E-0299DDFC796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9" name="Group 228">
            <a:extLst>
              <a:ext uri="{FF2B5EF4-FFF2-40B4-BE49-F238E27FC236}">
                <a16:creationId xmlns:a16="http://schemas.microsoft.com/office/drawing/2014/main" id="{B34AB2AA-D2CB-4F32-8520-CAB33B6C686E}"/>
              </a:ext>
            </a:extLst>
          </p:cNvPr>
          <p:cNvGrpSpPr/>
          <p:nvPr/>
        </p:nvGrpSpPr>
        <p:grpSpPr>
          <a:xfrm rot="5400000">
            <a:off x="3682198" y="4056207"/>
            <a:ext cx="91440" cy="182880"/>
            <a:chOff x="1696599" y="2606497"/>
            <a:chExt cx="91440" cy="182880"/>
          </a:xfrm>
        </p:grpSpPr>
        <p:cxnSp>
          <p:nvCxnSpPr>
            <p:cNvPr id="232" name="Straight Connector 231">
              <a:extLst>
                <a:ext uri="{FF2B5EF4-FFF2-40B4-BE49-F238E27FC236}">
                  <a16:creationId xmlns:a16="http://schemas.microsoft.com/office/drawing/2014/main" id="{805632EE-C887-4ACF-9613-E76C2C2EF2E4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0" name="Oval 229">
              <a:extLst>
                <a:ext uri="{FF2B5EF4-FFF2-40B4-BE49-F238E27FC236}">
                  <a16:creationId xmlns:a16="http://schemas.microsoft.com/office/drawing/2014/main" id="{21238CC9-0E17-4F35-A7A1-5523143DEF9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33" name="Group 232">
            <a:extLst>
              <a:ext uri="{FF2B5EF4-FFF2-40B4-BE49-F238E27FC236}">
                <a16:creationId xmlns:a16="http://schemas.microsoft.com/office/drawing/2014/main" id="{D156372A-AA23-45E0-B389-5B516768ECF0}"/>
              </a:ext>
            </a:extLst>
          </p:cNvPr>
          <p:cNvGrpSpPr/>
          <p:nvPr/>
        </p:nvGrpSpPr>
        <p:grpSpPr>
          <a:xfrm rot="5400000">
            <a:off x="3953569" y="4061177"/>
            <a:ext cx="91440" cy="182880"/>
            <a:chOff x="1696599" y="2606497"/>
            <a:chExt cx="91440" cy="182880"/>
          </a:xfrm>
        </p:grpSpPr>
        <p:sp>
          <p:nvSpPr>
            <p:cNvPr id="234" name="Oval 233">
              <a:extLst>
                <a:ext uri="{FF2B5EF4-FFF2-40B4-BE49-F238E27FC236}">
                  <a16:creationId xmlns:a16="http://schemas.microsoft.com/office/drawing/2014/main" id="{E71A0A8C-8A68-4494-B8E9-07BDECC336F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6" name="Straight Connector 235">
              <a:extLst>
                <a:ext uri="{FF2B5EF4-FFF2-40B4-BE49-F238E27FC236}">
                  <a16:creationId xmlns:a16="http://schemas.microsoft.com/office/drawing/2014/main" id="{421AD17F-485C-4E44-8656-AF56573CAA00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7" name="Group 236">
            <a:extLst>
              <a:ext uri="{FF2B5EF4-FFF2-40B4-BE49-F238E27FC236}">
                <a16:creationId xmlns:a16="http://schemas.microsoft.com/office/drawing/2014/main" id="{9C3730F7-FA05-44BE-B95C-3281179EC3A6}"/>
              </a:ext>
            </a:extLst>
          </p:cNvPr>
          <p:cNvGrpSpPr/>
          <p:nvPr/>
        </p:nvGrpSpPr>
        <p:grpSpPr>
          <a:xfrm rot="5400000">
            <a:off x="4216580" y="4059619"/>
            <a:ext cx="91440" cy="182880"/>
            <a:chOff x="1696599" y="2606497"/>
            <a:chExt cx="91440" cy="182880"/>
          </a:xfrm>
        </p:grpSpPr>
        <p:cxnSp>
          <p:nvCxnSpPr>
            <p:cNvPr id="238" name="Straight Connector 237">
              <a:extLst>
                <a:ext uri="{FF2B5EF4-FFF2-40B4-BE49-F238E27FC236}">
                  <a16:creationId xmlns:a16="http://schemas.microsoft.com/office/drawing/2014/main" id="{E9B7CFF1-01F7-439B-897F-B29C5B66815F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9" name="Oval 238">
              <a:extLst>
                <a:ext uri="{FF2B5EF4-FFF2-40B4-BE49-F238E27FC236}">
                  <a16:creationId xmlns:a16="http://schemas.microsoft.com/office/drawing/2014/main" id="{CA2891C4-6C31-4AC3-904C-1FB2DD46CB0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40" name="Group 239">
            <a:extLst>
              <a:ext uri="{FF2B5EF4-FFF2-40B4-BE49-F238E27FC236}">
                <a16:creationId xmlns:a16="http://schemas.microsoft.com/office/drawing/2014/main" id="{754D3447-62BF-4AD1-89B9-D693B9C60E91}"/>
              </a:ext>
            </a:extLst>
          </p:cNvPr>
          <p:cNvGrpSpPr/>
          <p:nvPr/>
        </p:nvGrpSpPr>
        <p:grpSpPr>
          <a:xfrm rot="5400000">
            <a:off x="4464426" y="4061177"/>
            <a:ext cx="91440" cy="182880"/>
            <a:chOff x="1696599" y="2606497"/>
            <a:chExt cx="91440" cy="182880"/>
          </a:xfrm>
        </p:grpSpPr>
        <p:sp>
          <p:nvSpPr>
            <p:cNvPr id="241" name="Oval 240">
              <a:extLst>
                <a:ext uri="{FF2B5EF4-FFF2-40B4-BE49-F238E27FC236}">
                  <a16:creationId xmlns:a16="http://schemas.microsoft.com/office/drawing/2014/main" id="{61DB9E93-C010-4071-825E-765B587674E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2" name="Straight Connector 241">
              <a:extLst>
                <a:ext uri="{FF2B5EF4-FFF2-40B4-BE49-F238E27FC236}">
                  <a16:creationId xmlns:a16="http://schemas.microsoft.com/office/drawing/2014/main" id="{D56AB42B-03C5-4C5D-B5B9-68891529F43C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3" name="Group 242">
            <a:extLst>
              <a:ext uri="{FF2B5EF4-FFF2-40B4-BE49-F238E27FC236}">
                <a16:creationId xmlns:a16="http://schemas.microsoft.com/office/drawing/2014/main" id="{2C07B7A5-4F21-47AD-8539-18E8CB258034}"/>
              </a:ext>
            </a:extLst>
          </p:cNvPr>
          <p:cNvGrpSpPr/>
          <p:nvPr/>
        </p:nvGrpSpPr>
        <p:grpSpPr>
          <a:xfrm rot="5400000">
            <a:off x="4718360" y="4059197"/>
            <a:ext cx="91440" cy="182880"/>
            <a:chOff x="1696599" y="2606497"/>
            <a:chExt cx="91440" cy="182880"/>
          </a:xfrm>
        </p:grpSpPr>
        <p:cxnSp>
          <p:nvCxnSpPr>
            <p:cNvPr id="244" name="Straight Connector 243">
              <a:extLst>
                <a:ext uri="{FF2B5EF4-FFF2-40B4-BE49-F238E27FC236}">
                  <a16:creationId xmlns:a16="http://schemas.microsoft.com/office/drawing/2014/main" id="{A7C54B67-4C95-4ABF-9147-98CEB47E4423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5" name="Oval 244">
              <a:extLst>
                <a:ext uri="{FF2B5EF4-FFF2-40B4-BE49-F238E27FC236}">
                  <a16:creationId xmlns:a16="http://schemas.microsoft.com/office/drawing/2014/main" id="{117F4E74-943E-45D3-A20D-E119DFD8F02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46" name="Group 245">
            <a:extLst>
              <a:ext uri="{FF2B5EF4-FFF2-40B4-BE49-F238E27FC236}">
                <a16:creationId xmlns:a16="http://schemas.microsoft.com/office/drawing/2014/main" id="{83BB7642-9BFE-449D-9732-D39A074C8F01}"/>
              </a:ext>
            </a:extLst>
          </p:cNvPr>
          <p:cNvGrpSpPr/>
          <p:nvPr/>
        </p:nvGrpSpPr>
        <p:grpSpPr>
          <a:xfrm rot="5400000">
            <a:off x="4973030" y="4063161"/>
            <a:ext cx="91440" cy="182880"/>
            <a:chOff x="1696599" y="2606497"/>
            <a:chExt cx="91440" cy="182880"/>
          </a:xfrm>
        </p:grpSpPr>
        <p:sp>
          <p:nvSpPr>
            <p:cNvPr id="247" name="Oval 246">
              <a:extLst>
                <a:ext uri="{FF2B5EF4-FFF2-40B4-BE49-F238E27FC236}">
                  <a16:creationId xmlns:a16="http://schemas.microsoft.com/office/drawing/2014/main" id="{7FD04633-8B7F-4AAB-BF0A-5658EC83411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8" name="Straight Connector 247">
              <a:extLst>
                <a:ext uri="{FF2B5EF4-FFF2-40B4-BE49-F238E27FC236}">
                  <a16:creationId xmlns:a16="http://schemas.microsoft.com/office/drawing/2014/main" id="{692B728E-A6D6-49D5-B67C-C6DF1DAC9C80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5" name="Group 254">
            <a:extLst>
              <a:ext uri="{FF2B5EF4-FFF2-40B4-BE49-F238E27FC236}">
                <a16:creationId xmlns:a16="http://schemas.microsoft.com/office/drawing/2014/main" id="{F453394D-65ED-4E38-A213-B36A10EAAB48}"/>
              </a:ext>
            </a:extLst>
          </p:cNvPr>
          <p:cNvGrpSpPr/>
          <p:nvPr/>
        </p:nvGrpSpPr>
        <p:grpSpPr>
          <a:xfrm rot="5400000">
            <a:off x="4718360" y="3373454"/>
            <a:ext cx="91440" cy="182880"/>
            <a:chOff x="1696599" y="2606497"/>
            <a:chExt cx="91440" cy="182880"/>
          </a:xfrm>
        </p:grpSpPr>
        <p:cxnSp>
          <p:nvCxnSpPr>
            <p:cNvPr id="256" name="Straight Connector 255">
              <a:extLst>
                <a:ext uri="{FF2B5EF4-FFF2-40B4-BE49-F238E27FC236}">
                  <a16:creationId xmlns:a16="http://schemas.microsoft.com/office/drawing/2014/main" id="{0F6A95E4-7CFA-4594-B346-BF4A99B17158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7" name="Oval 256">
              <a:extLst>
                <a:ext uri="{FF2B5EF4-FFF2-40B4-BE49-F238E27FC236}">
                  <a16:creationId xmlns:a16="http://schemas.microsoft.com/office/drawing/2014/main" id="{5B6DF551-5107-4AB7-AEB2-8BFB829A90E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23" name="Group 422">
            <a:extLst>
              <a:ext uri="{FF2B5EF4-FFF2-40B4-BE49-F238E27FC236}">
                <a16:creationId xmlns:a16="http://schemas.microsoft.com/office/drawing/2014/main" id="{8A9F51B7-2D17-4A8C-BF05-198742E35BFD}"/>
              </a:ext>
            </a:extLst>
          </p:cNvPr>
          <p:cNvGrpSpPr/>
          <p:nvPr/>
        </p:nvGrpSpPr>
        <p:grpSpPr>
          <a:xfrm>
            <a:off x="709810" y="615097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424" name="Oval 423">
              <a:extLst>
                <a:ext uri="{FF2B5EF4-FFF2-40B4-BE49-F238E27FC236}">
                  <a16:creationId xmlns:a16="http://schemas.microsoft.com/office/drawing/2014/main" id="{D64EF5FF-46DD-4516-B71F-541B201115C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25" name="Straight Connector 424">
              <a:extLst>
                <a:ext uri="{FF2B5EF4-FFF2-40B4-BE49-F238E27FC236}">
                  <a16:creationId xmlns:a16="http://schemas.microsoft.com/office/drawing/2014/main" id="{2251AFB3-09D0-4B9D-B974-CD05E8EB230D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6" name="Straight Connector 425">
              <a:extLst>
                <a:ext uri="{FF2B5EF4-FFF2-40B4-BE49-F238E27FC236}">
                  <a16:creationId xmlns:a16="http://schemas.microsoft.com/office/drawing/2014/main" id="{0C21F9CC-207C-477D-A18A-F7106CC4E0DC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7" name="Group 426">
            <a:extLst>
              <a:ext uri="{FF2B5EF4-FFF2-40B4-BE49-F238E27FC236}">
                <a16:creationId xmlns:a16="http://schemas.microsoft.com/office/drawing/2014/main" id="{2D6E58F4-B9C8-46E1-B084-BCABAB9980E7}"/>
              </a:ext>
            </a:extLst>
          </p:cNvPr>
          <p:cNvGrpSpPr/>
          <p:nvPr/>
        </p:nvGrpSpPr>
        <p:grpSpPr>
          <a:xfrm>
            <a:off x="1432082" y="615265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428" name="Oval 427">
              <a:extLst>
                <a:ext uri="{FF2B5EF4-FFF2-40B4-BE49-F238E27FC236}">
                  <a16:creationId xmlns:a16="http://schemas.microsoft.com/office/drawing/2014/main" id="{896FFAD8-000A-42E7-A79A-24B611A4FB1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29" name="Straight Connector 428">
              <a:extLst>
                <a:ext uri="{FF2B5EF4-FFF2-40B4-BE49-F238E27FC236}">
                  <a16:creationId xmlns:a16="http://schemas.microsoft.com/office/drawing/2014/main" id="{707439B1-3731-4E92-B294-BCD1F5EF9B29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0" name="Straight Connector 429">
              <a:extLst>
                <a:ext uri="{FF2B5EF4-FFF2-40B4-BE49-F238E27FC236}">
                  <a16:creationId xmlns:a16="http://schemas.microsoft.com/office/drawing/2014/main" id="{238FEC81-32DC-4BB6-BC43-363BB96284E4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1" name="Group 430">
            <a:extLst>
              <a:ext uri="{FF2B5EF4-FFF2-40B4-BE49-F238E27FC236}">
                <a16:creationId xmlns:a16="http://schemas.microsoft.com/office/drawing/2014/main" id="{A5A42F0C-0F5E-457C-8C5F-3D165CCC9A29}"/>
              </a:ext>
            </a:extLst>
          </p:cNvPr>
          <p:cNvGrpSpPr/>
          <p:nvPr/>
        </p:nvGrpSpPr>
        <p:grpSpPr>
          <a:xfrm>
            <a:off x="2146187" y="615076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432" name="Oval 431">
              <a:extLst>
                <a:ext uri="{FF2B5EF4-FFF2-40B4-BE49-F238E27FC236}">
                  <a16:creationId xmlns:a16="http://schemas.microsoft.com/office/drawing/2014/main" id="{2DA6CE75-27CF-4EBF-AA20-27EFE179228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33" name="Straight Connector 432">
              <a:extLst>
                <a:ext uri="{FF2B5EF4-FFF2-40B4-BE49-F238E27FC236}">
                  <a16:creationId xmlns:a16="http://schemas.microsoft.com/office/drawing/2014/main" id="{F73272FE-D8E4-40F3-B326-D6EEAA8136CF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4" name="Straight Connector 433">
              <a:extLst>
                <a:ext uri="{FF2B5EF4-FFF2-40B4-BE49-F238E27FC236}">
                  <a16:creationId xmlns:a16="http://schemas.microsoft.com/office/drawing/2014/main" id="{3B882681-0C91-478F-8AC2-E12BFFFC69B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5" name="Group 434">
            <a:extLst>
              <a:ext uri="{FF2B5EF4-FFF2-40B4-BE49-F238E27FC236}">
                <a16:creationId xmlns:a16="http://schemas.microsoft.com/office/drawing/2014/main" id="{34B10CBE-072A-465E-B25D-6347CB9C787B}"/>
              </a:ext>
            </a:extLst>
          </p:cNvPr>
          <p:cNvGrpSpPr/>
          <p:nvPr/>
        </p:nvGrpSpPr>
        <p:grpSpPr>
          <a:xfrm>
            <a:off x="2843579" y="614620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436" name="Oval 435">
              <a:extLst>
                <a:ext uri="{FF2B5EF4-FFF2-40B4-BE49-F238E27FC236}">
                  <a16:creationId xmlns:a16="http://schemas.microsoft.com/office/drawing/2014/main" id="{1C67A0B5-F53C-4172-BC07-CB6F04878D8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37" name="Straight Connector 436">
              <a:extLst>
                <a:ext uri="{FF2B5EF4-FFF2-40B4-BE49-F238E27FC236}">
                  <a16:creationId xmlns:a16="http://schemas.microsoft.com/office/drawing/2014/main" id="{35F72222-F964-45E0-96C5-0BA32418AEE4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8" name="Straight Connector 437">
              <a:extLst>
                <a:ext uri="{FF2B5EF4-FFF2-40B4-BE49-F238E27FC236}">
                  <a16:creationId xmlns:a16="http://schemas.microsoft.com/office/drawing/2014/main" id="{D5EF7525-A0A5-4DB8-BABD-F8E4B7C07124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9" name="TextBox 438">
            <a:extLst>
              <a:ext uri="{FF2B5EF4-FFF2-40B4-BE49-F238E27FC236}">
                <a16:creationId xmlns:a16="http://schemas.microsoft.com/office/drawing/2014/main" id="{0E8D0459-5C97-4035-879A-2B283C925BB2}"/>
              </a:ext>
            </a:extLst>
          </p:cNvPr>
          <p:cNvSpPr txBox="1"/>
          <p:nvPr/>
        </p:nvSpPr>
        <p:spPr>
          <a:xfrm>
            <a:off x="4022355" y="307753"/>
            <a:ext cx="3824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Arial" charset="0"/>
              </a:rPr>
              <a:t>COLUMN RIGHT</a:t>
            </a:r>
          </a:p>
        </p:txBody>
      </p:sp>
    </p:spTree>
    <p:extLst>
      <p:ext uri="{BB962C8B-B14F-4D97-AF65-F5344CB8AC3E}">
        <p14:creationId xmlns:p14="http://schemas.microsoft.com/office/powerpoint/2010/main" val="32095980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95469E71-C5D7-480F-A980-1FF241FA971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050"/>
          <a:stretch/>
        </p:blipFill>
        <p:spPr>
          <a:xfrm>
            <a:off x="9256336" y="165016"/>
            <a:ext cx="2792141" cy="2202375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7AECF103-652F-4DE8-ABC7-F8A73E25A362}"/>
              </a:ext>
            </a:extLst>
          </p:cNvPr>
          <p:cNvGrpSpPr/>
          <p:nvPr/>
        </p:nvGrpSpPr>
        <p:grpSpPr>
          <a:xfrm>
            <a:off x="8090452" y="5446254"/>
            <a:ext cx="3831657" cy="1134560"/>
            <a:chOff x="8090452" y="5446254"/>
            <a:chExt cx="3831657" cy="1134560"/>
          </a:xfrm>
        </p:grpSpPr>
        <p:sp>
          <p:nvSpPr>
            <p:cNvPr id="341" name="TextBox 340">
              <a:extLst>
                <a:ext uri="{FF2B5EF4-FFF2-40B4-BE49-F238E27FC236}">
                  <a16:creationId xmlns:a16="http://schemas.microsoft.com/office/drawing/2014/main" id="{A4F5B9C4-F314-48F6-970E-22A25C686170}"/>
                </a:ext>
              </a:extLst>
            </p:cNvPr>
            <p:cNvSpPr txBox="1"/>
            <p:nvPr/>
          </p:nvSpPr>
          <p:spPr>
            <a:xfrm>
              <a:off x="8090452" y="5448198"/>
              <a:ext cx="5485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LEFT</a:t>
              </a:r>
            </a:p>
          </p:txBody>
        </p: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69EBD018-E1F9-4384-A827-8EA1C38D9AB0}"/>
                </a:ext>
              </a:extLst>
            </p:cNvPr>
            <p:cNvSpPr txBox="1"/>
            <p:nvPr/>
          </p:nvSpPr>
          <p:spPr>
            <a:xfrm>
              <a:off x="8094187" y="6060206"/>
              <a:ext cx="58767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RIGHT</a:t>
              </a:r>
            </a:p>
          </p:txBody>
        </p:sp>
        <p:sp>
          <p:nvSpPr>
            <p:cNvPr id="347" name="TextBox 346">
              <a:extLst>
                <a:ext uri="{FF2B5EF4-FFF2-40B4-BE49-F238E27FC236}">
                  <a16:creationId xmlns:a16="http://schemas.microsoft.com/office/drawing/2014/main" id="{C054F18B-9559-4E1F-B9F8-CFADF6D37422}"/>
                </a:ext>
              </a:extLst>
            </p:cNvPr>
            <p:cNvSpPr txBox="1"/>
            <p:nvPr/>
          </p:nvSpPr>
          <p:spPr>
            <a:xfrm>
              <a:off x="8553183" y="5454051"/>
              <a:ext cx="8725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HALF STEP</a:t>
              </a:r>
            </a:p>
          </p:txBody>
        </p:sp>
        <p:sp>
          <p:nvSpPr>
            <p:cNvPr id="349" name="TextBox 348">
              <a:extLst>
                <a:ext uri="{FF2B5EF4-FFF2-40B4-BE49-F238E27FC236}">
                  <a16:creationId xmlns:a16="http://schemas.microsoft.com/office/drawing/2014/main" id="{E4402991-99A5-4BAB-9650-E736AAF01EC8}"/>
                </a:ext>
              </a:extLst>
            </p:cNvPr>
            <p:cNvSpPr txBox="1"/>
            <p:nvPr/>
          </p:nvSpPr>
          <p:spPr>
            <a:xfrm>
              <a:off x="9462767" y="5447231"/>
              <a:ext cx="8725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FULL STEP</a:t>
              </a:r>
            </a:p>
          </p:txBody>
        </p:sp>
        <p:sp>
          <p:nvSpPr>
            <p:cNvPr id="367" name="TextBox 366">
              <a:extLst>
                <a:ext uri="{FF2B5EF4-FFF2-40B4-BE49-F238E27FC236}">
                  <a16:creationId xmlns:a16="http://schemas.microsoft.com/office/drawing/2014/main" id="{F2B70FD4-0BCD-4EC4-BB6C-A81E7351F9EF}"/>
                </a:ext>
              </a:extLst>
            </p:cNvPr>
            <p:cNvSpPr txBox="1"/>
            <p:nvPr/>
          </p:nvSpPr>
          <p:spPr>
            <a:xfrm>
              <a:off x="10226988" y="5453074"/>
              <a:ext cx="8725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PIVOT 45⁰</a:t>
              </a:r>
            </a:p>
          </p:txBody>
        </p:sp>
        <p:sp>
          <p:nvSpPr>
            <p:cNvPr id="368" name="TextBox 367">
              <a:extLst>
                <a:ext uri="{FF2B5EF4-FFF2-40B4-BE49-F238E27FC236}">
                  <a16:creationId xmlns:a16="http://schemas.microsoft.com/office/drawing/2014/main" id="{5870BA78-9749-49F3-9384-35AC5243A49D}"/>
                </a:ext>
              </a:extLst>
            </p:cNvPr>
            <p:cNvSpPr txBox="1"/>
            <p:nvPr/>
          </p:nvSpPr>
          <p:spPr>
            <a:xfrm>
              <a:off x="11049510" y="5446254"/>
              <a:ext cx="8725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PIVOT 90⁰</a:t>
              </a:r>
            </a:p>
          </p:txBody>
        </p:sp>
        <p:grpSp>
          <p:nvGrpSpPr>
            <p:cNvPr id="369" name="Group 368">
              <a:extLst>
                <a:ext uri="{FF2B5EF4-FFF2-40B4-BE49-F238E27FC236}">
                  <a16:creationId xmlns:a16="http://schemas.microsoft.com/office/drawing/2014/main" id="{83913ED9-4687-4A1D-80C0-20F3B6FD5E07}"/>
                </a:ext>
              </a:extLst>
            </p:cNvPr>
            <p:cNvGrpSpPr/>
            <p:nvPr/>
          </p:nvGrpSpPr>
          <p:grpSpPr>
            <a:xfrm rot="5400000">
              <a:off x="8943762" y="5757797"/>
              <a:ext cx="91440" cy="182880"/>
              <a:chOff x="1696599" y="2606497"/>
              <a:chExt cx="91440" cy="182880"/>
            </a:xfrm>
          </p:grpSpPr>
          <p:cxnSp>
            <p:nvCxnSpPr>
              <p:cNvPr id="409" name="Straight Connector 408">
                <a:extLst>
                  <a:ext uri="{FF2B5EF4-FFF2-40B4-BE49-F238E27FC236}">
                    <a16:creationId xmlns:a16="http://schemas.microsoft.com/office/drawing/2014/main" id="{E5E5BF54-12CE-4AF1-88DC-D596855C25F1}"/>
                  </a:ext>
                </a:extLst>
              </p:cNvPr>
              <p:cNvCxnSpPr/>
              <p:nvPr/>
            </p:nvCxnSpPr>
            <p:spPr>
              <a:xfrm>
                <a:off x="1744171" y="2606497"/>
                <a:ext cx="0" cy="18288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0" name="Oval 409">
                <a:extLst>
                  <a:ext uri="{FF2B5EF4-FFF2-40B4-BE49-F238E27FC236}">
                    <a16:creationId xmlns:a16="http://schemas.microsoft.com/office/drawing/2014/main" id="{04E18E5C-9238-4E8E-BBEB-B92D318F0B8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370" name="Group 369">
              <a:extLst>
                <a:ext uri="{FF2B5EF4-FFF2-40B4-BE49-F238E27FC236}">
                  <a16:creationId xmlns:a16="http://schemas.microsoft.com/office/drawing/2014/main" id="{417ABD51-DD25-4BC4-A2B1-CCE038128699}"/>
                </a:ext>
              </a:extLst>
            </p:cNvPr>
            <p:cNvGrpSpPr/>
            <p:nvPr/>
          </p:nvGrpSpPr>
          <p:grpSpPr>
            <a:xfrm rot="5400000">
              <a:off x="9853010" y="5757295"/>
              <a:ext cx="92112" cy="184555"/>
              <a:chOff x="1696599" y="2604822"/>
              <a:chExt cx="92112" cy="184555"/>
            </a:xfrm>
            <a:solidFill>
              <a:schemeClr val="bg1"/>
            </a:solidFill>
          </p:grpSpPr>
          <p:sp>
            <p:nvSpPr>
              <p:cNvPr id="406" name="Oval 405">
                <a:extLst>
                  <a:ext uri="{FF2B5EF4-FFF2-40B4-BE49-F238E27FC236}">
                    <a16:creationId xmlns:a16="http://schemas.microsoft.com/office/drawing/2014/main" id="{6DF45983-CE56-4823-83C9-C312B93C691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407" name="Straight Connector 406">
                <a:extLst>
                  <a:ext uri="{FF2B5EF4-FFF2-40B4-BE49-F238E27FC236}">
                    <a16:creationId xmlns:a16="http://schemas.microsoft.com/office/drawing/2014/main" id="{0B4922FC-B40B-4CE9-AC15-A9B0C9A6C6B2}"/>
                  </a:ext>
                </a:extLst>
              </p:cNvPr>
              <p:cNvCxnSpPr/>
              <p:nvPr/>
            </p:nvCxnSpPr>
            <p:spPr>
              <a:xfrm>
                <a:off x="1696599" y="2604822"/>
                <a:ext cx="0" cy="18288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8" name="Straight Connector 407">
                <a:extLst>
                  <a:ext uri="{FF2B5EF4-FFF2-40B4-BE49-F238E27FC236}">
                    <a16:creationId xmlns:a16="http://schemas.microsoft.com/office/drawing/2014/main" id="{4BF86ED3-A23D-4F14-81E1-31A00F2E8EE3}"/>
                  </a:ext>
                </a:extLst>
              </p:cNvPr>
              <p:cNvCxnSpPr/>
              <p:nvPr/>
            </p:nvCxnSpPr>
            <p:spPr>
              <a:xfrm>
                <a:off x="1788711" y="2606497"/>
                <a:ext cx="0" cy="18288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1" name="Group 370">
              <a:extLst>
                <a:ext uri="{FF2B5EF4-FFF2-40B4-BE49-F238E27FC236}">
                  <a16:creationId xmlns:a16="http://schemas.microsoft.com/office/drawing/2014/main" id="{8D768B53-ED47-45DE-A93C-ED8C8A11FB05}"/>
                </a:ext>
              </a:extLst>
            </p:cNvPr>
            <p:cNvGrpSpPr/>
            <p:nvPr/>
          </p:nvGrpSpPr>
          <p:grpSpPr>
            <a:xfrm>
              <a:off x="10549553" y="5771236"/>
              <a:ext cx="165949" cy="156001"/>
              <a:chOff x="2321442" y="4560245"/>
              <a:chExt cx="165949" cy="156001"/>
            </a:xfrm>
            <a:solidFill>
              <a:schemeClr val="bg1"/>
            </a:solidFill>
          </p:grpSpPr>
          <p:sp>
            <p:nvSpPr>
              <p:cNvPr id="401" name="Oval 400">
                <a:extLst>
                  <a:ext uri="{FF2B5EF4-FFF2-40B4-BE49-F238E27FC236}">
                    <a16:creationId xmlns:a16="http://schemas.microsoft.com/office/drawing/2014/main" id="{221CE7A9-97F5-49C9-B1F0-862607E06A2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321442" y="4581934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402" name="Straight Connector 401">
                <a:extLst>
                  <a:ext uri="{FF2B5EF4-FFF2-40B4-BE49-F238E27FC236}">
                    <a16:creationId xmlns:a16="http://schemas.microsoft.com/office/drawing/2014/main" id="{3C83672E-A652-4984-AAA9-AD2EE49C52E1}"/>
                  </a:ext>
                </a:extLst>
              </p:cNvPr>
              <p:cNvCxnSpPr>
                <a:cxnSpLocks/>
                <a:stCxn id="401" idx="2"/>
              </p:cNvCxnSpPr>
              <p:nvPr/>
            </p:nvCxnSpPr>
            <p:spPr>
              <a:xfrm>
                <a:off x="2321442" y="4627654"/>
                <a:ext cx="0" cy="86917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3" name="Straight Connector 402">
                <a:extLst>
                  <a:ext uri="{FF2B5EF4-FFF2-40B4-BE49-F238E27FC236}">
                    <a16:creationId xmlns:a16="http://schemas.microsoft.com/office/drawing/2014/main" id="{1590ACD3-1FAF-4766-AD11-A8F3D5ADD49E}"/>
                  </a:ext>
                </a:extLst>
              </p:cNvPr>
              <p:cNvCxnSpPr>
                <a:cxnSpLocks/>
                <a:stCxn id="401" idx="6"/>
              </p:cNvCxnSpPr>
              <p:nvPr/>
            </p:nvCxnSpPr>
            <p:spPr>
              <a:xfrm>
                <a:off x="2412882" y="4627654"/>
                <a:ext cx="672" cy="88592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4" name="Straight Connector 403">
                <a:extLst>
                  <a:ext uri="{FF2B5EF4-FFF2-40B4-BE49-F238E27FC236}">
                    <a16:creationId xmlns:a16="http://schemas.microsoft.com/office/drawing/2014/main" id="{B6849A3F-A3D3-4997-9584-E00E50E6BA05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2442759" y="4548682"/>
                <a:ext cx="672" cy="88592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5" name="Straight Connector 404">
                <a:extLst>
                  <a:ext uri="{FF2B5EF4-FFF2-40B4-BE49-F238E27FC236}">
                    <a16:creationId xmlns:a16="http://schemas.microsoft.com/office/drawing/2014/main" id="{3E96440D-EEC4-4284-9398-098614E740E2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2373265" y="4516285"/>
                <a:ext cx="672" cy="88592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2" name="Group 371">
              <a:extLst>
                <a:ext uri="{FF2B5EF4-FFF2-40B4-BE49-F238E27FC236}">
                  <a16:creationId xmlns:a16="http://schemas.microsoft.com/office/drawing/2014/main" id="{934C218E-FF6B-4FF8-BB7A-4D4C8BACC900}"/>
                </a:ext>
              </a:extLst>
            </p:cNvPr>
            <p:cNvGrpSpPr/>
            <p:nvPr/>
          </p:nvGrpSpPr>
          <p:grpSpPr>
            <a:xfrm>
              <a:off x="11395005" y="5789010"/>
              <a:ext cx="181608" cy="136552"/>
              <a:chOff x="4239007" y="3755223"/>
              <a:chExt cx="181608" cy="136552"/>
            </a:xfrm>
            <a:solidFill>
              <a:schemeClr val="bg1"/>
            </a:solidFill>
          </p:grpSpPr>
          <p:grpSp>
            <p:nvGrpSpPr>
              <p:cNvPr id="395" name="Group 394">
                <a:extLst>
                  <a:ext uri="{FF2B5EF4-FFF2-40B4-BE49-F238E27FC236}">
                    <a16:creationId xmlns:a16="http://schemas.microsoft.com/office/drawing/2014/main" id="{C73BBC49-6D59-45BC-AF2B-E63A4A506D54}"/>
                  </a:ext>
                </a:extLst>
              </p:cNvPr>
              <p:cNvGrpSpPr/>
              <p:nvPr/>
            </p:nvGrpSpPr>
            <p:grpSpPr>
              <a:xfrm>
                <a:off x="4239007" y="3755223"/>
                <a:ext cx="92112" cy="136552"/>
                <a:chOff x="1696599" y="2655065"/>
                <a:chExt cx="92112" cy="136552"/>
              </a:xfrm>
              <a:grpFill/>
            </p:grpSpPr>
            <p:sp>
              <p:nvSpPr>
                <p:cNvPr id="398" name="Oval 397">
                  <a:extLst>
                    <a:ext uri="{FF2B5EF4-FFF2-40B4-BE49-F238E27FC236}">
                      <a16:creationId xmlns:a16="http://schemas.microsoft.com/office/drawing/2014/main" id="{34139C9E-DC69-4CF0-A8AB-3D5666399E9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696599" y="2655065"/>
                  <a:ext cx="91440" cy="9144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399" name="Straight Connector 398">
                  <a:extLst>
                    <a:ext uri="{FF2B5EF4-FFF2-40B4-BE49-F238E27FC236}">
                      <a16:creationId xmlns:a16="http://schemas.microsoft.com/office/drawing/2014/main" id="{2B0D5884-698C-4D1A-80AF-2D810C095242}"/>
                    </a:ext>
                  </a:extLst>
                </p:cNvPr>
                <p:cNvCxnSpPr/>
                <p:nvPr/>
              </p:nvCxnSpPr>
              <p:spPr>
                <a:xfrm>
                  <a:off x="1696599" y="2700177"/>
                  <a:ext cx="0" cy="9144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0" name="Straight Connector 399">
                  <a:extLst>
                    <a:ext uri="{FF2B5EF4-FFF2-40B4-BE49-F238E27FC236}">
                      <a16:creationId xmlns:a16="http://schemas.microsoft.com/office/drawing/2014/main" id="{5FCCB8F4-FCB6-4C3A-8FDA-AF39376165B3}"/>
                    </a:ext>
                  </a:extLst>
                </p:cNvPr>
                <p:cNvCxnSpPr/>
                <p:nvPr/>
              </p:nvCxnSpPr>
              <p:spPr>
                <a:xfrm>
                  <a:off x="1788711" y="2696962"/>
                  <a:ext cx="0" cy="9144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96" name="Straight Connector 395">
                <a:extLst>
                  <a:ext uri="{FF2B5EF4-FFF2-40B4-BE49-F238E27FC236}">
                    <a16:creationId xmlns:a16="http://schemas.microsoft.com/office/drawing/2014/main" id="{B75FF825-218F-48CA-888D-340AE35823F1}"/>
                  </a:ext>
                </a:extLst>
              </p:cNvPr>
              <p:cNvCxnSpPr/>
              <p:nvPr/>
            </p:nvCxnSpPr>
            <p:spPr>
              <a:xfrm>
                <a:off x="4328002" y="3833060"/>
                <a:ext cx="91440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7" name="Straight Connector 396">
                <a:extLst>
                  <a:ext uri="{FF2B5EF4-FFF2-40B4-BE49-F238E27FC236}">
                    <a16:creationId xmlns:a16="http://schemas.microsoft.com/office/drawing/2014/main" id="{31337100-8A2E-4E57-A94F-823B43B1F44E}"/>
                  </a:ext>
                </a:extLst>
              </p:cNvPr>
              <p:cNvCxnSpPr/>
              <p:nvPr/>
            </p:nvCxnSpPr>
            <p:spPr>
              <a:xfrm>
                <a:off x="4310887" y="3760113"/>
                <a:ext cx="109728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3" name="Oval 372">
              <a:extLst>
                <a:ext uri="{FF2B5EF4-FFF2-40B4-BE49-F238E27FC236}">
                  <a16:creationId xmlns:a16="http://schemas.microsoft.com/office/drawing/2014/main" id="{CC3773AE-DCDB-4D84-A239-36D69E7B2E1F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8320475" y="5803517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74" name="Group 373">
              <a:extLst>
                <a:ext uri="{FF2B5EF4-FFF2-40B4-BE49-F238E27FC236}">
                  <a16:creationId xmlns:a16="http://schemas.microsoft.com/office/drawing/2014/main" id="{E1689251-5229-4E8C-8FE8-7AA58F29E7E1}"/>
                </a:ext>
              </a:extLst>
            </p:cNvPr>
            <p:cNvGrpSpPr/>
            <p:nvPr/>
          </p:nvGrpSpPr>
          <p:grpSpPr>
            <a:xfrm rot="5400000">
              <a:off x="8943762" y="6412632"/>
              <a:ext cx="91440" cy="182880"/>
              <a:chOff x="1696599" y="2606497"/>
              <a:chExt cx="91440" cy="182880"/>
            </a:xfrm>
          </p:grpSpPr>
          <p:sp>
            <p:nvSpPr>
              <p:cNvPr id="393" name="Oval 392">
                <a:extLst>
                  <a:ext uri="{FF2B5EF4-FFF2-40B4-BE49-F238E27FC236}">
                    <a16:creationId xmlns:a16="http://schemas.microsoft.com/office/drawing/2014/main" id="{D5926A56-E64C-4BE3-8ED1-DACAA86B318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94" name="Straight Connector 393">
                <a:extLst>
                  <a:ext uri="{FF2B5EF4-FFF2-40B4-BE49-F238E27FC236}">
                    <a16:creationId xmlns:a16="http://schemas.microsoft.com/office/drawing/2014/main" id="{8BD5F4F7-F27E-47F8-A4E5-6D1E45F1B2B1}"/>
                  </a:ext>
                </a:extLst>
              </p:cNvPr>
              <p:cNvCxnSpPr/>
              <p:nvPr/>
            </p:nvCxnSpPr>
            <p:spPr>
              <a:xfrm>
                <a:off x="1740451" y="2606497"/>
                <a:ext cx="0" cy="18288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5" name="Oval 374">
              <a:extLst>
                <a:ext uri="{FF2B5EF4-FFF2-40B4-BE49-F238E27FC236}">
                  <a16:creationId xmlns:a16="http://schemas.microsoft.com/office/drawing/2014/main" id="{E8EB0EBF-E294-4DDF-AE37-593FF7B09E13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8316166" y="6456484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76" name="Group 375">
              <a:extLst>
                <a:ext uri="{FF2B5EF4-FFF2-40B4-BE49-F238E27FC236}">
                  <a16:creationId xmlns:a16="http://schemas.microsoft.com/office/drawing/2014/main" id="{D880C64D-7D57-4BA8-817F-B4696D8C8472}"/>
                </a:ext>
              </a:extLst>
            </p:cNvPr>
            <p:cNvGrpSpPr/>
            <p:nvPr/>
          </p:nvGrpSpPr>
          <p:grpSpPr>
            <a:xfrm rot="5400000">
              <a:off x="9846903" y="6409591"/>
              <a:ext cx="92112" cy="184555"/>
              <a:chOff x="1696599" y="2604822"/>
              <a:chExt cx="92112" cy="184555"/>
            </a:xfrm>
          </p:grpSpPr>
          <p:sp>
            <p:nvSpPr>
              <p:cNvPr id="390" name="Oval 389">
                <a:extLst>
                  <a:ext uri="{FF2B5EF4-FFF2-40B4-BE49-F238E27FC236}">
                    <a16:creationId xmlns:a16="http://schemas.microsoft.com/office/drawing/2014/main" id="{268A7115-7CC4-4889-AAA6-3DAE061145F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91" name="Straight Connector 390">
                <a:extLst>
                  <a:ext uri="{FF2B5EF4-FFF2-40B4-BE49-F238E27FC236}">
                    <a16:creationId xmlns:a16="http://schemas.microsoft.com/office/drawing/2014/main" id="{763C3ED9-7295-4A97-BD9B-42F2A728E730}"/>
                  </a:ext>
                </a:extLst>
              </p:cNvPr>
              <p:cNvCxnSpPr/>
              <p:nvPr/>
            </p:nvCxnSpPr>
            <p:spPr>
              <a:xfrm>
                <a:off x="1696599" y="2604822"/>
                <a:ext cx="0" cy="18288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2" name="Straight Connector 391">
                <a:extLst>
                  <a:ext uri="{FF2B5EF4-FFF2-40B4-BE49-F238E27FC236}">
                    <a16:creationId xmlns:a16="http://schemas.microsoft.com/office/drawing/2014/main" id="{BD5F6020-EDCC-4D9A-BC72-0E95E07960EB}"/>
                  </a:ext>
                </a:extLst>
              </p:cNvPr>
              <p:cNvCxnSpPr/>
              <p:nvPr/>
            </p:nvCxnSpPr>
            <p:spPr>
              <a:xfrm>
                <a:off x="1788711" y="2606497"/>
                <a:ext cx="0" cy="18288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7" name="Group 376">
              <a:extLst>
                <a:ext uri="{FF2B5EF4-FFF2-40B4-BE49-F238E27FC236}">
                  <a16:creationId xmlns:a16="http://schemas.microsoft.com/office/drawing/2014/main" id="{2983DF2C-6F57-4E55-84E8-45A58B83D715}"/>
                </a:ext>
              </a:extLst>
            </p:cNvPr>
            <p:cNvGrpSpPr/>
            <p:nvPr/>
          </p:nvGrpSpPr>
          <p:grpSpPr>
            <a:xfrm>
              <a:off x="10552263" y="6423532"/>
              <a:ext cx="165949" cy="156001"/>
              <a:chOff x="2321442" y="4560245"/>
              <a:chExt cx="165949" cy="156001"/>
            </a:xfrm>
          </p:grpSpPr>
          <p:sp>
            <p:nvSpPr>
              <p:cNvPr id="385" name="Oval 384">
                <a:extLst>
                  <a:ext uri="{FF2B5EF4-FFF2-40B4-BE49-F238E27FC236}">
                    <a16:creationId xmlns:a16="http://schemas.microsoft.com/office/drawing/2014/main" id="{538195A6-EA7C-4971-9EEF-E71FDBA5DD6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321442" y="4581934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86" name="Straight Connector 385">
                <a:extLst>
                  <a:ext uri="{FF2B5EF4-FFF2-40B4-BE49-F238E27FC236}">
                    <a16:creationId xmlns:a16="http://schemas.microsoft.com/office/drawing/2014/main" id="{7E404A35-8891-43A0-8A90-E4F0DA18BAA8}"/>
                  </a:ext>
                </a:extLst>
              </p:cNvPr>
              <p:cNvCxnSpPr>
                <a:cxnSpLocks/>
                <a:stCxn id="385" idx="2"/>
              </p:cNvCxnSpPr>
              <p:nvPr/>
            </p:nvCxnSpPr>
            <p:spPr>
              <a:xfrm>
                <a:off x="2321442" y="4627654"/>
                <a:ext cx="0" cy="8691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7" name="Straight Connector 386">
                <a:extLst>
                  <a:ext uri="{FF2B5EF4-FFF2-40B4-BE49-F238E27FC236}">
                    <a16:creationId xmlns:a16="http://schemas.microsoft.com/office/drawing/2014/main" id="{F80D2497-CE38-4F13-B15C-6F660F8309AA}"/>
                  </a:ext>
                </a:extLst>
              </p:cNvPr>
              <p:cNvCxnSpPr>
                <a:cxnSpLocks/>
                <a:stCxn id="385" idx="6"/>
              </p:cNvCxnSpPr>
              <p:nvPr/>
            </p:nvCxnSpPr>
            <p:spPr>
              <a:xfrm>
                <a:off x="2412882" y="4627654"/>
                <a:ext cx="672" cy="8859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8" name="Straight Connector 387">
                <a:extLst>
                  <a:ext uri="{FF2B5EF4-FFF2-40B4-BE49-F238E27FC236}">
                    <a16:creationId xmlns:a16="http://schemas.microsoft.com/office/drawing/2014/main" id="{B88998A1-E8E2-4BDF-A8D6-446D919F7545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2442759" y="4548682"/>
                <a:ext cx="672" cy="8859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9" name="Straight Connector 388">
                <a:extLst>
                  <a:ext uri="{FF2B5EF4-FFF2-40B4-BE49-F238E27FC236}">
                    <a16:creationId xmlns:a16="http://schemas.microsoft.com/office/drawing/2014/main" id="{05F08AD0-8BE0-4D46-9FF1-E49E8D1A90E8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2373265" y="4516285"/>
                <a:ext cx="672" cy="8859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8" name="Group 377">
              <a:extLst>
                <a:ext uri="{FF2B5EF4-FFF2-40B4-BE49-F238E27FC236}">
                  <a16:creationId xmlns:a16="http://schemas.microsoft.com/office/drawing/2014/main" id="{1E8A7F3B-5157-4920-BBA6-A74742C73F83}"/>
                </a:ext>
              </a:extLst>
            </p:cNvPr>
            <p:cNvGrpSpPr/>
            <p:nvPr/>
          </p:nvGrpSpPr>
          <p:grpSpPr>
            <a:xfrm>
              <a:off x="11399390" y="6444262"/>
              <a:ext cx="181608" cy="136552"/>
              <a:chOff x="4239007" y="3755223"/>
              <a:chExt cx="181608" cy="136552"/>
            </a:xfrm>
          </p:grpSpPr>
          <p:grpSp>
            <p:nvGrpSpPr>
              <p:cNvPr id="379" name="Group 378">
                <a:extLst>
                  <a:ext uri="{FF2B5EF4-FFF2-40B4-BE49-F238E27FC236}">
                    <a16:creationId xmlns:a16="http://schemas.microsoft.com/office/drawing/2014/main" id="{F8AF5EFE-9DFC-440B-94DC-EAA062DE8B05}"/>
                  </a:ext>
                </a:extLst>
              </p:cNvPr>
              <p:cNvGrpSpPr/>
              <p:nvPr/>
            </p:nvGrpSpPr>
            <p:grpSpPr>
              <a:xfrm>
                <a:off x="4239007" y="3755223"/>
                <a:ext cx="92112" cy="136552"/>
                <a:chOff x="1696599" y="2655065"/>
                <a:chExt cx="92112" cy="136552"/>
              </a:xfrm>
            </p:grpSpPr>
            <p:sp>
              <p:nvSpPr>
                <p:cNvPr id="382" name="Oval 381">
                  <a:extLst>
                    <a:ext uri="{FF2B5EF4-FFF2-40B4-BE49-F238E27FC236}">
                      <a16:creationId xmlns:a16="http://schemas.microsoft.com/office/drawing/2014/main" id="{C54292B5-02D1-45C9-B95D-C33FA6EB07E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696599" y="2655065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383" name="Straight Connector 382">
                  <a:extLst>
                    <a:ext uri="{FF2B5EF4-FFF2-40B4-BE49-F238E27FC236}">
                      <a16:creationId xmlns:a16="http://schemas.microsoft.com/office/drawing/2014/main" id="{52A3732A-E767-46AA-9E24-F104497A4C5D}"/>
                    </a:ext>
                  </a:extLst>
                </p:cNvPr>
                <p:cNvCxnSpPr/>
                <p:nvPr/>
              </p:nvCxnSpPr>
              <p:spPr>
                <a:xfrm>
                  <a:off x="1696599" y="2700177"/>
                  <a:ext cx="0" cy="9144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4" name="Straight Connector 383">
                  <a:extLst>
                    <a:ext uri="{FF2B5EF4-FFF2-40B4-BE49-F238E27FC236}">
                      <a16:creationId xmlns:a16="http://schemas.microsoft.com/office/drawing/2014/main" id="{53C3BC29-00E4-4796-8815-8E962C14C9D0}"/>
                    </a:ext>
                  </a:extLst>
                </p:cNvPr>
                <p:cNvCxnSpPr/>
                <p:nvPr/>
              </p:nvCxnSpPr>
              <p:spPr>
                <a:xfrm>
                  <a:off x="1788711" y="2696962"/>
                  <a:ext cx="0" cy="9144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80" name="Straight Connector 379">
                <a:extLst>
                  <a:ext uri="{FF2B5EF4-FFF2-40B4-BE49-F238E27FC236}">
                    <a16:creationId xmlns:a16="http://schemas.microsoft.com/office/drawing/2014/main" id="{A67817BD-E0A7-4C3C-A6F0-F3E658FD1C65}"/>
                  </a:ext>
                </a:extLst>
              </p:cNvPr>
              <p:cNvCxnSpPr/>
              <p:nvPr/>
            </p:nvCxnSpPr>
            <p:spPr>
              <a:xfrm>
                <a:off x="4328002" y="3833060"/>
                <a:ext cx="9144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1" name="Straight Connector 380">
                <a:extLst>
                  <a:ext uri="{FF2B5EF4-FFF2-40B4-BE49-F238E27FC236}">
                    <a16:creationId xmlns:a16="http://schemas.microsoft.com/office/drawing/2014/main" id="{0DE36182-456F-4D35-BE54-7C6729EA5155}"/>
                  </a:ext>
                </a:extLst>
              </p:cNvPr>
              <p:cNvCxnSpPr/>
              <p:nvPr/>
            </p:nvCxnSpPr>
            <p:spPr>
              <a:xfrm>
                <a:off x="4310887" y="3760113"/>
                <a:ext cx="109728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065DC02-6818-4861-A319-8AFD8CFD1DAC}"/>
              </a:ext>
            </a:extLst>
          </p:cNvPr>
          <p:cNvGrpSpPr/>
          <p:nvPr/>
        </p:nvGrpSpPr>
        <p:grpSpPr>
          <a:xfrm>
            <a:off x="701087" y="5643918"/>
            <a:ext cx="92112" cy="184555"/>
            <a:chOff x="1696599" y="2604822"/>
            <a:chExt cx="92112" cy="184555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2411D676-6308-4869-B510-3E658A88A2B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D6CEFE97-AE8C-4E57-89DE-6D600E1849B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95906173-7F9C-4380-870E-078B65AB0AD6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E9DB956-3F2D-4D12-8FB5-CB148E2C9033}"/>
              </a:ext>
            </a:extLst>
          </p:cNvPr>
          <p:cNvGrpSpPr/>
          <p:nvPr/>
        </p:nvGrpSpPr>
        <p:grpSpPr>
          <a:xfrm>
            <a:off x="700415" y="515019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2F198E5E-99B7-4F7F-A21C-EF998BA44AE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4CA9056A-3C9F-4E9C-8FA1-BE3DC098096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AB160DF-9094-4684-AE3F-FF236702E15E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2CD0D98-A57E-4BC2-9C1E-AA1C415432A7}"/>
              </a:ext>
            </a:extLst>
          </p:cNvPr>
          <p:cNvGrpSpPr/>
          <p:nvPr/>
        </p:nvGrpSpPr>
        <p:grpSpPr>
          <a:xfrm>
            <a:off x="1419947" y="5643918"/>
            <a:ext cx="92112" cy="184555"/>
            <a:chOff x="1696599" y="2604822"/>
            <a:chExt cx="92112" cy="184555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CF274A32-84E7-456F-AC2F-72AB95E06FE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90387801-60C2-47DE-8F69-D7C955497BEA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A67D7B5-3CD3-462F-AC59-CB2C6348F4EA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2C727C4-D14A-4400-A57B-6B05F50DED9D}"/>
              </a:ext>
            </a:extLst>
          </p:cNvPr>
          <p:cNvGrpSpPr/>
          <p:nvPr/>
        </p:nvGrpSpPr>
        <p:grpSpPr>
          <a:xfrm>
            <a:off x="2137464" y="5636884"/>
            <a:ext cx="92112" cy="184555"/>
            <a:chOff x="1696599" y="2604822"/>
            <a:chExt cx="92112" cy="184555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0BE6FCF3-75ED-428A-A40A-AC989BFE451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D3435842-3A4E-485A-A80B-E9777501B3FA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C299A864-6BF1-40B0-AEEE-FB8A2D3044F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7919C85-FCB7-4F34-B04A-8DC4981D7E21}"/>
              </a:ext>
            </a:extLst>
          </p:cNvPr>
          <p:cNvGrpSpPr/>
          <p:nvPr/>
        </p:nvGrpSpPr>
        <p:grpSpPr>
          <a:xfrm>
            <a:off x="2834856" y="5638559"/>
            <a:ext cx="92112" cy="184555"/>
            <a:chOff x="1696599" y="2604822"/>
            <a:chExt cx="92112" cy="184555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29DA557E-98CE-43F3-AE48-4410BFA3F59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3A54BA03-3994-4EC4-BAF5-C4D9C3E9B003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577A63B1-350C-45EA-AF6B-FE92D728E64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37168728-15FB-40DD-AD81-973C7077DD17}"/>
              </a:ext>
            </a:extLst>
          </p:cNvPr>
          <p:cNvGrpSpPr/>
          <p:nvPr/>
        </p:nvGrpSpPr>
        <p:grpSpPr>
          <a:xfrm>
            <a:off x="1422687" y="515186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330B6CC7-3E61-483E-BF7B-A7D5F55A210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B98BA55-FB13-448F-9F75-DCB2A26BE27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5A2F3B66-E8D5-410D-89EB-2EC2A217EEBC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656390D9-14BB-445C-8FC4-A68CA65A224C}"/>
              </a:ext>
            </a:extLst>
          </p:cNvPr>
          <p:cNvGrpSpPr/>
          <p:nvPr/>
        </p:nvGrpSpPr>
        <p:grpSpPr>
          <a:xfrm>
            <a:off x="2136792" y="514998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00F1BC0E-D808-4B14-846C-83B426E199F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A5C12436-4BCF-4B26-BF35-99000D724A65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4741719D-1F3E-4D81-83BD-93E427C54779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0CC2A040-C5D0-4E25-A0C1-E1BCD0984956}"/>
              </a:ext>
            </a:extLst>
          </p:cNvPr>
          <p:cNvGrpSpPr/>
          <p:nvPr/>
        </p:nvGrpSpPr>
        <p:grpSpPr>
          <a:xfrm>
            <a:off x="2834184" y="514541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C74466E4-2CBB-4094-81F4-46644837EC2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7C752026-DC09-44A6-824D-3C5128C0A86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382E5350-670E-4F55-AF04-33C3AD7158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D1A23735-1F00-44CF-B1CF-0AD3F9F74649}"/>
              </a:ext>
            </a:extLst>
          </p:cNvPr>
          <p:cNvGrpSpPr/>
          <p:nvPr/>
        </p:nvGrpSpPr>
        <p:grpSpPr>
          <a:xfrm>
            <a:off x="699743" y="4563347"/>
            <a:ext cx="92112" cy="184555"/>
            <a:chOff x="1696599" y="2604822"/>
            <a:chExt cx="92112" cy="184555"/>
          </a:xfrm>
        </p:grpSpPr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022D9B7A-7B7A-4242-B5C6-56C909DA6A6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27E3E1E8-8E3B-4B4E-997B-9B78F88833D9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2EC13067-DD00-4752-A134-D9B7B99D0D14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8181C051-CFFC-4894-BC40-E9F49FCD8C4D}"/>
              </a:ext>
            </a:extLst>
          </p:cNvPr>
          <p:cNvGrpSpPr/>
          <p:nvPr/>
        </p:nvGrpSpPr>
        <p:grpSpPr>
          <a:xfrm>
            <a:off x="1422015" y="4563347"/>
            <a:ext cx="92112" cy="184555"/>
            <a:chOff x="1696599" y="2604822"/>
            <a:chExt cx="92112" cy="184555"/>
          </a:xfrm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93045A19-2657-4CFF-A88C-3F1434B30B9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12462845-08F2-458A-B76B-212AE52229F6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E5B76BD5-EC6B-439A-80A3-CF564BCE45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6DD63EDB-30BB-414A-8D0E-B0AF0762E75B}"/>
              </a:ext>
            </a:extLst>
          </p:cNvPr>
          <p:cNvGrpSpPr/>
          <p:nvPr/>
        </p:nvGrpSpPr>
        <p:grpSpPr>
          <a:xfrm>
            <a:off x="2136120" y="4563137"/>
            <a:ext cx="92112" cy="184555"/>
            <a:chOff x="1696599" y="2604822"/>
            <a:chExt cx="92112" cy="184555"/>
          </a:xfrm>
        </p:grpSpPr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C557523B-8742-4571-A171-56C22136BAA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8A5ED32D-5BD4-4EA2-A05F-E437E827058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3AE8B592-352E-4D6C-A2CE-79D8678BD89C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87CA0293-BD62-41FF-A141-62C05456CD57}"/>
              </a:ext>
            </a:extLst>
          </p:cNvPr>
          <p:cNvGrpSpPr/>
          <p:nvPr/>
        </p:nvGrpSpPr>
        <p:grpSpPr>
          <a:xfrm>
            <a:off x="2833512" y="4557988"/>
            <a:ext cx="92112" cy="184555"/>
            <a:chOff x="1696599" y="2604822"/>
            <a:chExt cx="92112" cy="184555"/>
          </a:xfrm>
        </p:grpSpPr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D86EE249-33B5-4AC6-848F-55CBB537007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B7C15C6D-8DC0-4F06-BDEF-70DFD5F5E60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921EABA4-2809-4997-AE37-ABE10B3EBD5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63DD864B-9772-4246-8B42-18CB03A2B718}"/>
              </a:ext>
            </a:extLst>
          </p:cNvPr>
          <p:cNvGrpSpPr/>
          <p:nvPr/>
        </p:nvGrpSpPr>
        <p:grpSpPr>
          <a:xfrm>
            <a:off x="2834561" y="4109520"/>
            <a:ext cx="181608" cy="136552"/>
            <a:chOff x="4239007" y="3755223"/>
            <a:chExt cx="181608" cy="136552"/>
          </a:xfrm>
          <a:solidFill>
            <a:schemeClr val="bg1"/>
          </a:solidFill>
        </p:grpSpPr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3918E800-ED57-4D59-8562-DDDBBE609369}"/>
                </a:ext>
              </a:extLst>
            </p:cNvPr>
            <p:cNvGrpSpPr/>
            <p:nvPr/>
          </p:nvGrpSpPr>
          <p:grpSpPr>
            <a:xfrm>
              <a:off x="4239007" y="3755223"/>
              <a:ext cx="92112" cy="136552"/>
              <a:chOff x="1696599" y="2655065"/>
              <a:chExt cx="92112" cy="136552"/>
            </a:xfrm>
            <a:grpFill/>
          </p:grpSpPr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176F70F8-0CEB-4103-84DE-99FD88DE9CA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94A3AB30-12F8-411C-A954-5A96B67B30C4}"/>
                  </a:ext>
                </a:extLst>
              </p:cNvPr>
              <p:cNvCxnSpPr/>
              <p:nvPr/>
            </p:nvCxnSpPr>
            <p:spPr>
              <a:xfrm>
                <a:off x="1696599" y="2700177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48E48758-CB8B-417C-A799-7F91957DF3EB}"/>
                  </a:ext>
                </a:extLst>
              </p:cNvPr>
              <p:cNvCxnSpPr/>
              <p:nvPr/>
            </p:nvCxnSpPr>
            <p:spPr>
              <a:xfrm>
                <a:off x="1788711" y="2696962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FCC97719-1805-4313-81AC-E1AEA3CE9BD6}"/>
                </a:ext>
              </a:extLst>
            </p:cNvPr>
            <p:cNvCxnSpPr/>
            <p:nvPr/>
          </p:nvCxnSpPr>
          <p:spPr>
            <a:xfrm>
              <a:off x="4328002" y="3833060"/>
              <a:ext cx="9144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1462BCCB-2155-4754-9131-6C90E4449989}"/>
                </a:ext>
              </a:extLst>
            </p:cNvPr>
            <p:cNvCxnSpPr/>
            <p:nvPr/>
          </p:nvCxnSpPr>
          <p:spPr>
            <a:xfrm>
              <a:off x="4310887" y="3760113"/>
              <a:ext cx="109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3964D6A0-60E4-433C-B200-D21E0092E9BD}"/>
              </a:ext>
            </a:extLst>
          </p:cNvPr>
          <p:cNvGrpSpPr/>
          <p:nvPr/>
        </p:nvGrpSpPr>
        <p:grpSpPr>
          <a:xfrm>
            <a:off x="2138907" y="4088610"/>
            <a:ext cx="165949" cy="156001"/>
            <a:chOff x="2321442" y="4560245"/>
            <a:chExt cx="165949" cy="156001"/>
          </a:xfrm>
          <a:solidFill>
            <a:schemeClr val="bg1"/>
          </a:solidFill>
        </p:grpSpPr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68AB7771-21F6-45F0-8B4A-51B7DDB9EDE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4E0D7D93-E57A-4E8D-B97C-0F033EBA12C4}"/>
                </a:ext>
              </a:extLst>
            </p:cNvPr>
            <p:cNvCxnSpPr>
              <a:cxnSpLocks/>
              <a:stCxn id="93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7901BB7B-F8BC-445C-AD6B-C1C4396C59B1}"/>
                </a:ext>
              </a:extLst>
            </p:cNvPr>
            <p:cNvCxnSpPr>
              <a:cxnSpLocks/>
              <a:stCxn id="93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B8B5FDC7-394C-4FBE-9C2B-B982200087E3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5172AEE5-6D59-481B-8613-CCFFCEE2B298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E02C1D29-132F-42BD-AC8F-26AEA818992A}"/>
              </a:ext>
            </a:extLst>
          </p:cNvPr>
          <p:cNvGrpSpPr/>
          <p:nvPr/>
        </p:nvGrpSpPr>
        <p:grpSpPr>
          <a:xfrm>
            <a:off x="1417013" y="4090406"/>
            <a:ext cx="165949" cy="156001"/>
            <a:chOff x="2321442" y="4560245"/>
            <a:chExt cx="165949" cy="156001"/>
          </a:xfrm>
          <a:solidFill>
            <a:schemeClr val="bg1"/>
          </a:solidFill>
        </p:grpSpPr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B5F88C0A-C1DF-46E7-9918-5F498287374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ABF47D65-3B08-4CAE-843A-B5E09EEAAD68}"/>
                </a:ext>
              </a:extLst>
            </p:cNvPr>
            <p:cNvCxnSpPr>
              <a:cxnSpLocks/>
              <a:stCxn id="100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B12FEE5A-D3F4-4CC6-A453-5CEAF0603EF3}"/>
                </a:ext>
              </a:extLst>
            </p:cNvPr>
            <p:cNvCxnSpPr>
              <a:cxnSpLocks/>
              <a:stCxn id="100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BCA86C5D-1D2A-4266-A311-88D7FE092446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5CFCD1D4-4F8B-453E-A814-90FCB3A7A60A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0807D78B-8FBB-42BC-A58D-92A1E757D6F7}"/>
              </a:ext>
            </a:extLst>
          </p:cNvPr>
          <p:cNvGrpSpPr/>
          <p:nvPr/>
        </p:nvGrpSpPr>
        <p:grpSpPr>
          <a:xfrm>
            <a:off x="701230" y="4090429"/>
            <a:ext cx="165949" cy="156001"/>
            <a:chOff x="2321442" y="4560245"/>
            <a:chExt cx="165949" cy="156001"/>
          </a:xfrm>
          <a:solidFill>
            <a:schemeClr val="bg1"/>
          </a:solidFill>
        </p:grpSpPr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4F612D0F-8FEF-4AAE-86D1-C3561E9CA85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F2B97590-8FBA-4060-8789-DCB431915318}"/>
                </a:ext>
              </a:extLst>
            </p:cNvPr>
            <p:cNvCxnSpPr>
              <a:cxnSpLocks/>
              <a:stCxn id="106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C11CB2D8-2E53-41B9-AAD3-2B77CA2B924A}"/>
                </a:ext>
              </a:extLst>
            </p:cNvPr>
            <p:cNvCxnSpPr>
              <a:cxnSpLocks/>
              <a:stCxn id="106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D639860A-D5E4-4755-BD48-D3362AE72205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4208AF34-F593-4281-BC6D-9F2485A2A6A8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366D6ACC-AE0E-4147-B758-E7EF744531E0}"/>
              </a:ext>
            </a:extLst>
          </p:cNvPr>
          <p:cNvGrpSpPr/>
          <p:nvPr/>
        </p:nvGrpSpPr>
        <p:grpSpPr>
          <a:xfrm rot="2700000">
            <a:off x="1052964" y="3685130"/>
            <a:ext cx="92112" cy="184555"/>
            <a:chOff x="1696599" y="2604822"/>
            <a:chExt cx="92112" cy="184555"/>
          </a:xfrm>
        </p:grpSpPr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A5ED21DA-5E31-47FA-B3C5-42C2E702AEC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172C40A5-FB74-471F-929B-48AAE3628EE5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97154D09-482A-4B0C-8623-2C1A88E875B3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79F23C9C-A912-4D50-BEE9-3132C25A6E63}"/>
              </a:ext>
            </a:extLst>
          </p:cNvPr>
          <p:cNvGrpSpPr/>
          <p:nvPr/>
        </p:nvGrpSpPr>
        <p:grpSpPr>
          <a:xfrm rot="2700000">
            <a:off x="1767804" y="3694745"/>
            <a:ext cx="92112" cy="184555"/>
            <a:chOff x="1696599" y="2604822"/>
            <a:chExt cx="92112" cy="184555"/>
          </a:xfrm>
        </p:grpSpPr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C168DC8C-5EE6-4748-BE98-DA801FA9879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2B930424-30E3-449D-8D63-CB4BF56B727B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61355D25-BCC3-4BF1-A432-91817F5DBEB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89656D5B-1FBB-4B07-88DB-50A7410BCFFB}"/>
              </a:ext>
            </a:extLst>
          </p:cNvPr>
          <p:cNvGrpSpPr/>
          <p:nvPr/>
        </p:nvGrpSpPr>
        <p:grpSpPr>
          <a:xfrm rot="2700000">
            <a:off x="2488877" y="3715920"/>
            <a:ext cx="92112" cy="184555"/>
            <a:chOff x="1696599" y="2604822"/>
            <a:chExt cx="92112" cy="184555"/>
          </a:xfrm>
        </p:grpSpPr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4B7AB8CE-6253-4A5C-9C6A-D060F414520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17B09B8E-11D2-4D15-A2DA-F55DD4DF845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B9BA4B1F-D76E-45F0-B192-81FEBB89AA3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0BB4D0A-BDDD-40B3-931F-5CFD840330F7}"/>
              </a:ext>
            </a:extLst>
          </p:cNvPr>
          <p:cNvGrpSpPr/>
          <p:nvPr/>
        </p:nvGrpSpPr>
        <p:grpSpPr>
          <a:xfrm>
            <a:off x="2813371" y="3418491"/>
            <a:ext cx="185759" cy="158037"/>
            <a:chOff x="3340443" y="3523256"/>
            <a:chExt cx="185759" cy="158037"/>
          </a:xfrm>
          <a:solidFill>
            <a:schemeClr val="bg1"/>
          </a:solidFill>
        </p:grpSpPr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60472DD8-3479-4BFE-B169-8353F3C547BD}"/>
                </a:ext>
              </a:extLst>
            </p:cNvPr>
            <p:cNvSpPr>
              <a:spLocks noChangeAspect="1"/>
            </p:cNvSpPr>
            <p:nvPr/>
          </p:nvSpPr>
          <p:spPr>
            <a:xfrm rot="2678136">
              <a:off x="3357790" y="3524439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C1A46261-90EB-46EF-9965-6D4B72FE49FD}"/>
                </a:ext>
              </a:extLst>
            </p:cNvPr>
            <p:cNvCxnSpPr>
              <a:cxnSpLocks/>
              <a:stCxn id="124" idx="2"/>
            </p:cNvCxnSpPr>
            <p:nvPr/>
          </p:nvCxnSpPr>
          <p:spPr>
            <a:xfrm rot="2678136">
              <a:off x="3340443" y="3525502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11ED1095-D304-4AC6-9686-9F1BAA779A0C}"/>
                </a:ext>
              </a:extLst>
            </p:cNvPr>
            <p:cNvCxnSpPr>
              <a:cxnSpLocks/>
            </p:cNvCxnSpPr>
            <p:nvPr/>
          </p:nvCxnSpPr>
          <p:spPr>
            <a:xfrm rot="2678136">
              <a:off x="3398907" y="3592701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D85CD12E-BF4A-43B6-B675-A35C6C2E4BF9}"/>
                </a:ext>
              </a:extLst>
            </p:cNvPr>
            <p:cNvCxnSpPr>
              <a:cxnSpLocks/>
            </p:cNvCxnSpPr>
            <p:nvPr/>
          </p:nvCxnSpPr>
          <p:spPr>
            <a:xfrm rot="5378136">
              <a:off x="3481570" y="3554538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9D1D1B1B-6F30-4B40-97B1-0672F157187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12919" y="3523256"/>
              <a:ext cx="110495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94973B93-B1A6-4BE9-AF4E-A029B890085C}"/>
              </a:ext>
            </a:extLst>
          </p:cNvPr>
          <p:cNvGrpSpPr/>
          <p:nvPr/>
        </p:nvGrpSpPr>
        <p:grpSpPr>
          <a:xfrm rot="2700000">
            <a:off x="2110574" y="335206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B715F09D-CAE1-46C5-B4AD-CC470B2123B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B12DEE21-99C3-4C59-8B18-5AF2603F06C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CEE4ACCF-2475-4FEA-AA39-CEED744001DD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9C5A1120-6B01-4D62-844A-9AC70F5B1788}"/>
              </a:ext>
            </a:extLst>
          </p:cNvPr>
          <p:cNvGrpSpPr/>
          <p:nvPr/>
        </p:nvGrpSpPr>
        <p:grpSpPr>
          <a:xfrm rot="2700000">
            <a:off x="1415561" y="3340812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196E2391-3624-4D85-8AEB-7BFB7077ADA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BC62CB45-248E-4BD3-BD77-4D49F764779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70ED0583-991C-45CC-82F4-FB029A4FD21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E36B744B-7F19-47B6-BC46-80927C2386E6}"/>
              </a:ext>
            </a:extLst>
          </p:cNvPr>
          <p:cNvGrpSpPr/>
          <p:nvPr/>
        </p:nvGrpSpPr>
        <p:grpSpPr>
          <a:xfrm rot="2700000">
            <a:off x="1761729" y="2988625"/>
            <a:ext cx="92112" cy="184555"/>
            <a:chOff x="1696599" y="2604822"/>
            <a:chExt cx="92112" cy="184555"/>
          </a:xfrm>
        </p:grpSpPr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2514E26C-0164-421D-9122-F0FD9A58A0F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E5E2B2D3-D42B-4C04-9EBE-3300250C01D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8D6872FB-58D4-42D4-8800-15612038ED6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6D7822D2-C83C-4FA8-818C-3644BC2A1752}"/>
              </a:ext>
            </a:extLst>
          </p:cNvPr>
          <p:cNvGrpSpPr/>
          <p:nvPr/>
        </p:nvGrpSpPr>
        <p:grpSpPr>
          <a:xfrm rot="2700000">
            <a:off x="2095611" y="2646969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42" name="Oval 141">
              <a:extLst>
                <a:ext uri="{FF2B5EF4-FFF2-40B4-BE49-F238E27FC236}">
                  <a16:creationId xmlns:a16="http://schemas.microsoft.com/office/drawing/2014/main" id="{C77310B0-F459-40EB-8033-569C4799B72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47B49060-C115-49DC-8703-A2FFD7DD0A1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C257D8C8-0F82-42A2-921D-BA822359EAA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AEA8FCDD-7D7B-40CA-85E6-1CC297F323CF}"/>
              </a:ext>
            </a:extLst>
          </p:cNvPr>
          <p:cNvGrpSpPr/>
          <p:nvPr/>
        </p:nvGrpSpPr>
        <p:grpSpPr>
          <a:xfrm rot="2700000">
            <a:off x="2470182" y="2269339"/>
            <a:ext cx="92112" cy="184555"/>
            <a:chOff x="1696599" y="2604822"/>
            <a:chExt cx="92112" cy="184555"/>
          </a:xfrm>
        </p:grpSpPr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7B808466-6147-4F80-B1DE-9A41449B783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AD630A35-D1B2-43D9-B580-ADEA85235DE2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214504B8-2E2C-49A9-A68F-60140C9C3FC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3629D799-6073-41E4-B50B-4E5E6ABB447C}"/>
              </a:ext>
            </a:extLst>
          </p:cNvPr>
          <p:cNvGrpSpPr/>
          <p:nvPr/>
        </p:nvGrpSpPr>
        <p:grpSpPr>
          <a:xfrm>
            <a:off x="2813540" y="1971516"/>
            <a:ext cx="185759" cy="158037"/>
            <a:chOff x="3340443" y="3523256"/>
            <a:chExt cx="185759" cy="158037"/>
          </a:xfrm>
          <a:solidFill>
            <a:schemeClr val="bg1"/>
          </a:solidFill>
        </p:grpSpPr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C15DB917-CFC5-4FA8-BCDB-1B9A6461C43C}"/>
                </a:ext>
              </a:extLst>
            </p:cNvPr>
            <p:cNvSpPr>
              <a:spLocks noChangeAspect="1"/>
            </p:cNvSpPr>
            <p:nvPr/>
          </p:nvSpPr>
          <p:spPr>
            <a:xfrm rot="2678136">
              <a:off x="3357790" y="3524439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51" name="Straight Connector 150">
              <a:extLst>
                <a:ext uri="{FF2B5EF4-FFF2-40B4-BE49-F238E27FC236}">
                  <a16:creationId xmlns:a16="http://schemas.microsoft.com/office/drawing/2014/main" id="{68C56584-6202-4DA7-B844-E85BD8A4AE6F}"/>
                </a:ext>
              </a:extLst>
            </p:cNvPr>
            <p:cNvCxnSpPr>
              <a:cxnSpLocks/>
              <a:stCxn id="150" idx="2"/>
            </p:cNvCxnSpPr>
            <p:nvPr/>
          </p:nvCxnSpPr>
          <p:spPr>
            <a:xfrm rot="2678136">
              <a:off x="3340443" y="3525502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CA7B8D7C-8B85-450D-97B7-2FDCCCA7C365}"/>
                </a:ext>
              </a:extLst>
            </p:cNvPr>
            <p:cNvCxnSpPr>
              <a:cxnSpLocks/>
            </p:cNvCxnSpPr>
            <p:nvPr/>
          </p:nvCxnSpPr>
          <p:spPr>
            <a:xfrm rot="2678136">
              <a:off x="3398907" y="3592701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>
              <a:extLst>
                <a:ext uri="{FF2B5EF4-FFF2-40B4-BE49-F238E27FC236}">
                  <a16:creationId xmlns:a16="http://schemas.microsoft.com/office/drawing/2014/main" id="{75FC5DB3-3522-4DE0-B711-495F4223AFD9}"/>
                </a:ext>
              </a:extLst>
            </p:cNvPr>
            <p:cNvCxnSpPr>
              <a:cxnSpLocks/>
            </p:cNvCxnSpPr>
            <p:nvPr/>
          </p:nvCxnSpPr>
          <p:spPr>
            <a:xfrm rot="5378136">
              <a:off x="3481570" y="3554538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>
              <a:extLst>
                <a:ext uri="{FF2B5EF4-FFF2-40B4-BE49-F238E27FC236}">
                  <a16:creationId xmlns:a16="http://schemas.microsoft.com/office/drawing/2014/main" id="{D838FF8D-C610-417D-8C37-28E5D79D151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12919" y="3523256"/>
              <a:ext cx="110495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CDCF5B4D-C3E5-45E9-B16D-37887DD32E59}"/>
              </a:ext>
            </a:extLst>
          </p:cNvPr>
          <p:cNvGrpSpPr/>
          <p:nvPr/>
        </p:nvGrpSpPr>
        <p:grpSpPr>
          <a:xfrm rot="2700000">
            <a:off x="2461586" y="2994999"/>
            <a:ext cx="92112" cy="184555"/>
            <a:chOff x="1696599" y="2604822"/>
            <a:chExt cx="92112" cy="184555"/>
          </a:xfrm>
        </p:grpSpPr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F3E54AC7-D03F-4E63-88F8-4FCC4B9500A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7" name="Straight Connector 156">
              <a:extLst>
                <a:ext uri="{FF2B5EF4-FFF2-40B4-BE49-F238E27FC236}">
                  <a16:creationId xmlns:a16="http://schemas.microsoft.com/office/drawing/2014/main" id="{F98E9A34-1324-401F-B5D5-A9B17796219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>
              <a:extLst>
                <a:ext uri="{FF2B5EF4-FFF2-40B4-BE49-F238E27FC236}">
                  <a16:creationId xmlns:a16="http://schemas.microsoft.com/office/drawing/2014/main" id="{868B7D2B-B4D2-47E4-8ED0-886DCCC1049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AAD201BB-5F2F-4D80-93A4-E836330BA615}"/>
              </a:ext>
            </a:extLst>
          </p:cNvPr>
          <p:cNvGrpSpPr/>
          <p:nvPr/>
        </p:nvGrpSpPr>
        <p:grpSpPr>
          <a:xfrm>
            <a:off x="2819437" y="2689074"/>
            <a:ext cx="185759" cy="158037"/>
            <a:chOff x="3340443" y="3523256"/>
            <a:chExt cx="185759" cy="158037"/>
          </a:xfrm>
          <a:solidFill>
            <a:schemeClr val="bg1"/>
          </a:solidFill>
        </p:grpSpPr>
        <p:sp>
          <p:nvSpPr>
            <p:cNvPr id="160" name="Oval 159">
              <a:extLst>
                <a:ext uri="{FF2B5EF4-FFF2-40B4-BE49-F238E27FC236}">
                  <a16:creationId xmlns:a16="http://schemas.microsoft.com/office/drawing/2014/main" id="{A594549D-24B9-456B-9BF2-3EEB7F29E2E9}"/>
                </a:ext>
              </a:extLst>
            </p:cNvPr>
            <p:cNvSpPr>
              <a:spLocks noChangeAspect="1"/>
            </p:cNvSpPr>
            <p:nvPr/>
          </p:nvSpPr>
          <p:spPr>
            <a:xfrm rot="2678136">
              <a:off x="3357790" y="3524439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61" name="Straight Connector 160">
              <a:extLst>
                <a:ext uri="{FF2B5EF4-FFF2-40B4-BE49-F238E27FC236}">
                  <a16:creationId xmlns:a16="http://schemas.microsoft.com/office/drawing/2014/main" id="{53D5922B-6F83-4989-B0CA-9EA7C98D6D11}"/>
                </a:ext>
              </a:extLst>
            </p:cNvPr>
            <p:cNvCxnSpPr>
              <a:cxnSpLocks/>
              <a:stCxn id="160" idx="2"/>
            </p:cNvCxnSpPr>
            <p:nvPr/>
          </p:nvCxnSpPr>
          <p:spPr>
            <a:xfrm rot="2678136">
              <a:off x="3340443" y="3525502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>
              <a:extLst>
                <a:ext uri="{FF2B5EF4-FFF2-40B4-BE49-F238E27FC236}">
                  <a16:creationId xmlns:a16="http://schemas.microsoft.com/office/drawing/2014/main" id="{721FF823-5F8A-4318-853E-E03B3DB91258}"/>
                </a:ext>
              </a:extLst>
            </p:cNvPr>
            <p:cNvCxnSpPr>
              <a:cxnSpLocks/>
            </p:cNvCxnSpPr>
            <p:nvPr/>
          </p:nvCxnSpPr>
          <p:spPr>
            <a:xfrm rot="2678136">
              <a:off x="3398907" y="3592701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F5513B2A-232C-4B0E-8AD0-CF738878768A}"/>
                </a:ext>
              </a:extLst>
            </p:cNvPr>
            <p:cNvCxnSpPr>
              <a:cxnSpLocks/>
            </p:cNvCxnSpPr>
            <p:nvPr/>
          </p:nvCxnSpPr>
          <p:spPr>
            <a:xfrm rot="5378136">
              <a:off x="3481570" y="3554538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>
              <a:extLst>
                <a:ext uri="{FF2B5EF4-FFF2-40B4-BE49-F238E27FC236}">
                  <a16:creationId xmlns:a16="http://schemas.microsoft.com/office/drawing/2014/main" id="{C86814A7-045C-4FAC-9599-674399FE362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12919" y="3523256"/>
              <a:ext cx="110495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6514B54F-4914-4C80-BCF6-207C4A6405CA}"/>
              </a:ext>
            </a:extLst>
          </p:cNvPr>
          <p:cNvGrpSpPr/>
          <p:nvPr/>
        </p:nvGrpSpPr>
        <p:grpSpPr>
          <a:xfrm rot="5400000">
            <a:off x="3403830" y="4061513"/>
            <a:ext cx="92112" cy="184555"/>
            <a:chOff x="1696599" y="2604822"/>
            <a:chExt cx="92112" cy="184555"/>
          </a:xfrm>
        </p:grpSpPr>
        <p:sp>
          <p:nvSpPr>
            <p:cNvPr id="166" name="Oval 165">
              <a:extLst>
                <a:ext uri="{FF2B5EF4-FFF2-40B4-BE49-F238E27FC236}">
                  <a16:creationId xmlns:a16="http://schemas.microsoft.com/office/drawing/2014/main" id="{15E8838C-7950-4CF9-B629-0DAF2CB43FD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7" name="Straight Connector 166">
              <a:extLst>
                <a:ext uri="{FF2B5EF4-FFF2-40B4-BE49-F238E27FC236}">
                  <a16:creationId xmlns:a16="http://schemas.microsoft.com/office/drawing/2014/main" id="{D9C264C9-B1C2-4C7A-ADBC-32A23318BC7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id="{E5CD168F-1AF0-47C3-8479-D67DA21C8CBE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232A6985-FABF-4560-BD24-AD67613F7214}"/>
              </a:ext>
            </a:extLst>
          </p:cNvPr>
          <p:cNvGrpSpPr/>
          <p:nvPr/>
        </p:nvGrpSpPr>
        <p:grpSpPr>
          <a:xfrm rot="5400000">
            <a:off x="3403830" y="3372952"/>
            <a:ext cx="92112" cy="184555"/>
            <a:chOff x="1696599" y="2604822"/>
            <a:chExt cx="92112" cy="184555"/>
          </a:xfrm>
        </p:grpSpPr>
        <p:sp>
          <p:nvSpPr>
            <p:cNvPr id="170" name="Oval 169">
              <a:extLst>
                <a:ext uri="{FF2B5EF4-FFF2-40B4-BE49-F238E27FC236}">
                  <a16:creationId xmlns:a16="http://schemas.microsoft.com/office/drawing/2014/main" id="{4483C1E8-2E50-4E68-9F78-AD1AA4D07C9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1" name="Straight Connector 170">
              <a:extLst>
                <a:ext uri="{FF2B5EF4-FFF2-40B4-BE49-F238E27FC236}">
                  <a16:creationId xmlns:a16="http://schemas.microsoft.com/office/drawing/2014/main" id="{F5B5B5F1-4863-4431-8EE7-60C9B4D67CA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31886D0E-E0E8-40F2-85BA-2B9500BE53C0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A5683167-B196-4B62-8C09-4399A170B291}"/>
              </a:ext>
            </a:extLst>
          </p:cNvPr>
          <p:cNvGrpSpPr/>
          <p:nvPr/>
        </p:nvGrpSpPr>
        <p:grpSpPr>
          <a:xfrm rot="5400000">
            <a:off x="3403830" y="2642333"/>
            <a:ext cx="92112" cy="184555"/>
            <a:chOff x="1696599" y="2604822"/>
            <a:chExt cx="92112" cy="184555"/>
          </a:xfrm>
        </p:grpSpPr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CD27E8C3-D261-4964-B2A6-2AA75CFE86E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D3B9B068-73C0-4FBE-9A0C-8D8BBB255415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>
              <a:extLst>
                <a:ext uri="{FF2B5EF4-FFF2-40B4-BE49-F238E27FC236}">
                  <a16:creationId xmlns:a16="http://schemas.microsoft.com/office/drawing/2014/main" id="{704AB4CF-5351-48F3-95F0-8A1DD19D311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C743EC42-7C65-4476-AAEF-BD7275CBEE2D}"/>
              </a:ext>
            </a:extLst>
          </p:cNvPr>
          <p:cNvGrpSpPr/>
          <p:nvPr/>
        </p:nvGrpSpPr>
        <p:grpSpPr>
          <a:xfrm rot="5400000">
            <a:off x="3406968" y="1925350"/>
            <a:ext cx="92112" cy="184555"/>
            <a:chOff x="1696599" y="2604822"/>
            <a:chExt cx="92112" cy="184555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489AD84A-78D0-43F1-BA98-AFB413C2A6B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9" name="Straight Connector 178">
              <a:extLst>
                <a:ext uri="{FF2B5EF4-FFF2-40B4-BE49-F238E27FC236}">
                  <a16:creationId xmlns:a16="http://schemas.microsoft.com/office/drawing/2014/main" id="{051C1B7E-D9B2-474F-A888-CEF136C50BD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>
              <a:extLst>
                <a:ext uri="{FF2B5EF4-FFF2-40B4-BE49-F238E27FC236}">
                  <a16:creationId xmlns:a16="http://schemas.microsoft.com/office/drawing/2014/main" id="{169F3A41-5283-42D2-ABD7-9DFDBC4220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1CCC287B-50D1-42B7-A5AF-A5BB6BC9AEF5}"/>
              </a:ext>
            </a:extLst>
          </p:cNvPr>
          <p:cNvGrpSpPr/>
          <p:nvPr/>
        </p:nvGrpSpPr>
        <p:grpSpPr>
          <a:xfrm rot="5400000">
            <a:off x="3954109" y="3375656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82" name="Oval 181">
              <a:extLst>
                <a:ext uri="{FF2B5EF4-FFF2-40B4-BE49-F238E27FC236}">
                  <a16:creationId xmlns:a16="http://schemas.microsoft.com/office/drawing/2014/main" id="{E6B1D09A-7D9B-4536-B781-73ADF691B42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83" name="Straight Connector 182">
              <a:extLst>
                <a:ext uri="{FF2B5EF4-FFF2-40B4-BE49-F238E27FC236}">
                  <a16:creationId xmlns:a16="http://schemas.microsoft.com/office/drawing/2014/main" id="{C8BABF6E-4A82-4891-86F0-789CB90DE87D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>
              <a:extLst>
                <a:ext uri="{FF2B5EF4-FFF2-40B4-BE49-F238E27FC236}">
                  <a16:creationId xmlns:a16="http://schemas.microsoft.com/office/drawing/2014/main" id="{7A3CE657-9512-486C-B355-B09C1D8BE41A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0838C196-7D2F-4060-975A-0DEC0388A634}"/>
              </a:ext>
            </a:extLst>
          </p:cNvPr>
          <p:cNvGrpSpPr/>
          <p:nvPr/>
        </p:nvGrpSpPr>
        <p:grpSpPr>
          <a:xfrm rot="5400000">
            <a:off x="3954109" y="2643332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86" name="Oval 185">
              <a:extLst>
                <a:ext uri="{FF2B5EF4-FFF2-40B4-BE49-F238E27FC236}">
                  <a16:creationId xmlns:a16="http://schemas.microsoft.com/office/drawing/2014/main" id="{3AF20802-8B53-4E68-9A9F-4C339BBDCFE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87" name="Straight Connector 186">
              <a:extLst>
                <a:ext uri="{FF2B5EF4-FFF2-40B4-BE49-F238E27FC236}">
                  <a16:creationId xmlns:a16="http://schemas.microsoft.com/office/drawing/2014/main" id="{AA485034-E045-4351-8340-072242172257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>
              <a:extLst>
                <a:ext uri="{FF2B5EF4-FFF2-40B4-BE49-F238E27FC236}">
                  <a16:creationId xmlns:a16="http://schemas.microsoft.com/office/drawing/2014/main" id="{28AE64E2-935F-4586-9F29-874D9ADB2A8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3" name="Group 192">
            <a:extLst>
              <a:ext uri="{FF2B5EF4-FFF2-40B4-BE49-F238E27FC236}">
                <a16:creationId xmlns:a16="http://schemas.microsoft.com/office/drawing/2014/main" id="{14AA1689-A556-4A9F-9D70-F03630CBEC17}"/>
              </a:ext>
            </a:extLst>
          </p:cNvPr>
          <p:cNvGrpSpPr/>
          <p:nvPr/>
        </p:nvGrpSpPr>
        <p:grpSpPr>
          <a:xfrm rot="5400000">
            <a:off x="4466664" y="3373698"/>
            <a:ext cx="92112" cy="184555"/>
            <a:chOff x="1696599" y="2604822"/>
            <a:chExt cx="92112" cy="184555"/>
          </a:xfrm>
        </p:grpSpPr>
        <p:sp>
          <p:nvSpPr>
            <p:cNvPr id="194" name="Oval 193">
              <a:extLst>
                <a:ext uri="{FF2B5EF4-FFF2-40B4-BE49-F238E27FC236}">
                  <a16:creationId xmlns:a16="http://schemas.microsoft.com/office/drawing/2014/main" id="{A5668939-F107-44BC-9496-CD71F71F8CC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5" name="Straight Connector 194">
              <a:extLst>
                <a:ext uri="{FF2B5EF4-FFF2-40B4-BE49-F238E27FC236}">
                  <a16:creationId xmlns:a16="http://schemas.microsoft.com/office/drawing/2014/main" id="{3BEE85DD-2D17-4926-8374-C77C333CECE4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>
              <a:extLst>
                <a:ext uri="{FF2B5EF4-FFF2-40B4-BE49-F238E27FC236}">
                  <a16:creationId xmlns:a16="http://schemas.microsoft.com/office/drawing/2014/main" id="{1E578696-8BB1-43C4-9E7E-0299DDFC796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7" name="Group 196">
            <a:extLst>
              <a:ext uri="{FF2B5EF4-FFF2-40B4-BE49-F238E27FC236}">
                <a16:creationId xmlns:a16="http://schemas.microsoft.com/office/drawing/2014/main" id="{7B9240CE-3F66-4614-AE26-E6D60D109B34}"/>
              </a:ext>
            </a:extLst>
          </p:cNvPr>
          <p:cNvGrpSpPr/>
          <p:nvPr/>
        </p:nvGrpSpPr>
        <p:grpSpPr>
          <a:xfrm rot="5400000">
            <a:off x="4466672" y="2643078"/>
            <a:ext cx="92112" cy="184555"/>
            <a:chOff x="1696599" y="2604822"/>
            <a:chExt cx="92112" cy="184555"/>
          </a:xfrm>
        </p:grpSpPr>
        <p:sp>
          <p:nvSpPr>
            <p:cNvPr id="198" name="Oval 197">
              <a:extLst>
                <a:ext uri="{FF2B5EF4-FFF2-40B4-BE49-F238E27FC236}">
                  <a16:creationId xmlns:a16="http://schemas.microsoft.com/office/drawing/2014/main" id="{5A694C0F-A673-434C-8524-B1C2553595A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9" name="Straight Connector 198">
              <a:extLst>
                <a:ext uri="{FF2B5EF4-FFF2-40B4-BE49-F238E27FC236}">
                  <a16:creationId xmlns:a16="http://schemas.microsoft.com/office/drawing/2014/main" id="{0B2AD26F-5589-42C2-9F63-39A1702036F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Straight Connector 199">
              <a:extLst>
                <a:ext uri="{FF2B5EF4-FFF2-40B4-BE49-F238E27FC236}">
                  <a16:creationId xmlns:a16="http://schemas.microsoft.com/office/drawing/2014/main" id="{04A802F5-894B-4B23-8FBF-A0DFA5CFA4A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9" name="Group 228">
            <a:extLst>
              <a:ext uri="{FF2B5EF4-FFF2-40B4-BE49-F238E27FC236}">
                <a16:creationId xmlns:a16="http://schemas.microsoft.com/office/drawing/2014/main" id="{B34AB2AA-D2CB-4F32-8520-CAB33B6C686E}"/>
              </a:ext>
            </a:extLst>
          </p:cNvPr>
          <p:cNvGrpSpPr/>
          <p:nvPr/>
        </p:nvGrpSpPr>
        <p:grpSpPr>
          <a:xfrm rot="5400000">
            <a:off x="3682198" y="4056207"/>
            <a:ext cx="91440" cy="182880"/>
            <a:chOff x="1696599" y="2606497"/>
            <a:chExt cx="91440" cy="182880"/>
          </a:xfrm>
        </p:grpSpPr>
        <p:cxnSp>
          <p:nvCxnSpPr>
            <p:cNvPr id="232" name="Straight Connector 231">
              <a:extLst>
                <a:ext uri="{FF2B5EF4-FFF2-40B4-BE49-F238E27FC236}">
                  <a16:creationId xmlns:a16="http://schemas.microsoft.com/office/drawing/2014/main" id="{805632EE-C887-4ACF-9613-E76C2C2EF2E4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0" name="Oval 229">
              <a:extLst>
                <a:ext uri="{FF2B5EF4-FFF2-40B4-BE49-F238E27FC236}">
                  <a16:creationId xmlns:a16="http://schemas.microsoft.com/office/drawing/2014/main" id="{21238CC9-0E17-4F35-A7A1-5523143DEF9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33" name="Group 232">
            <a:extLst>
              <a:ext uri="{FF2B5EF4-FFF2-40B4-BE49-F238E27FC236}">
                <a16:creationId xmlns:a16="http://schemas.microsoft.com/office/drawing/2014/main" id="{D156372A-AA23-45E0-B389-5B516768ECF0}"/>
              </a:ext>
            </a:extLst>
          </p:cNvPr>
          <p:cNvGrpSpPr/>
          <p:nvPr/>
        </p:nvGrpSpPr>
        <p:grpSpPr>
          <a:xfrm rot="5400000">
            <a:off x="3953569" y="4061177"/>
            <a:ext cx="91440" cy="182880"/>
            <a:chOff x="1696599" y="2606497"/>
            <a:chExt cx="91440" cy="182880"/>
          </a:xfrm>
        </p:grpSpPr>
        <p:sp>
          <p:nvSpPr>
            <p:cNvPr id="234" name="Oval 233">
              <a:extLst>
                <a:ext uri="{FF2B5EF4-FFF2-40B4-BE49-F238E27FC236}">
                  <a16:creationId xmlns:a16="http://schemas.microsoft.com/office/drawing/2014/main" id="{E71A0A8C-8A68-4494-B8E9-07BDECC336F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6" name="Straight Connector 235">
              <a:extLst>
                <a:ext uri="{FF2B5EF4-FFF2-40B4-BE49-F238E27FC236}">
                  <a16:creationId xmlns:a16="http://schemas.microsoft.com/office/drawing/2014/main" id="{421AD17F-485C-4E44-8656-AF56573CAA00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7" name="Group 236">
            <a:extLst>
              <a:ext uri="{FF2B5EF4-FFF2-40B4-BE49-F238E27FC236}">
                <a16:creationId xmlns:a16="http://schemas.microsoft.com/office/drawing/2014/main" id="{9C3730F7-FA05-44BE-B95C-3281179EC3A6}"/>
              </a:ext>
            </a:extLst>
          </p:cNvPr>
          <p:cNvGrpSpPr/>
          <p:nvPr/>
        </p:nvGrpSpPr>
        <p:grpSpPr>
          <a:xfrm rot="5400000">
            <a:off x="4216580" y="4059619"/>
            <a:ext cx="91440" cy="182880"/>
            <a:chOff x="1696599" y="2606497"/>
            <a:chExt cx="91440" cy="182880"/>
          </a:xfrm>
        </p:grpSpPr>
        <p:cxnSp>
          <p:nvCxnSpPr>
            <p:cNvPr id="238" name="Straight Connector 237">
              <a:extLst>
                <a:ext uri="{FF2B5EF4-FFF2-40B4-BE49-F238E27FC236}">
                  <a16:creationId xmlns:a16="http://schemas.microsoft.com/office/drawing/2014/main" id="{E9B7CFF1-01F7-439B-897F-B29C5B66815F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9" name="Oval 238">
              <a:extLst>
                <a:ext uri="{FF2B5EF4-FFF2-40B4-BE49-F238E27FC236}">
                  <a16:creationId xmlns:a16="http://schemas.microsoft.com/office/drawing/2014/main" id="{CA2891C4-6C31-4AC3-904C-1FB2DD46CB0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40" name="Group 239">
            <a:extLst>
              <a:ext uri="{FF2B5EF4-FFF2-40B4-BE49-F238E27FC236}">
                <a16:creationId xmlns:a16="http://schemas.microsoft.com/office/drawing/2014/main" id="{754D3447-62BF-4AD1-89B9-D693B9C60E91}"/>
              </a:ext>
            </a:extLst>
          </p:cNvPr>
          <p:cNvGrpSpPr/>
          <p:nvPr/>
        </p:nvGrpSpPr>
        <p:grpSpPr>
          <a:xfrm rot="5400000">
            <a:off x="4464426" y="4061177"/>
            <a:ext cx="91440" cy="182880"/>
            <a:chOff x="1696599" y="2606497"/>
            <a:chExt cx="91440" cy="182880"/>
          </a:xfrm>
        </p:grpSpPr>
        <p:sp>
          <p:nvSpPr>
            <p:cNvPr id="241" name="Oval 240">
              <a:extLst>
                <a:ext uri="{FF2B5EF4-FFF2-40B4-BE49-F238E27FC236}">
                  <a16:creationId xmlns:a16="http://schemas.microsoft.com/office/drawing/2014/main" id="{61DB9E93-C010-4071-825E-765B587674E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2" name="Straight Connector 241">
              <a:extLst>
                <a:ext uri="{FF2B5EF4-FFF2-40B4-BE49-F238E27FC236}">
                  <a16:creationId xmlns:a16="http://schemas.microsoft.com/office/drawing/2014/main" id="{D56AB42B-03C5-4C5D-B5B9-68891529F43C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3" name="Group 242">
            <a:extLst>
              <a:ext uri="{FF2B5EF4-FFF2-40B4-BE49-F238E27FC236}">
                <a16:creationId xmlns:a16="http://schemas.microsoft.com/office/drawing/2014/main" id="{2C07B7A5-4F21-47AD-8539-18E8CB258034}"/>
              </a:ext>
            </a:extLst>
          </p:cNvPr>
          <p:cNvGrpSpPr/>
          <p:nvPr/>
        </p:nvGrpSpPr>
        <p:grpSpPr>
          <a:xfrm rot="5400000">
            <a:off x="4718360" y="4059197"/>
            <a:ext cx="91440" cy="182880"/>
            <a:chOff x="1696599" y="2606497"/>
            <a:chExt cx="91440" cy="182880"/>
          </a:xfrm>
        </p:grpSpPr>
        <p:cxnSp>
          <p:nvCxnSpPr>
            <p:cNvPr id="244" name="Straight Connector 243">
              <a:extLst>
                <a:ext uri="{FF2B5EF4-FFF2-40B4-BE49-F238E27FC236}">
                  <a16:creationId xmlns:a16="http://schemas.microsoft.com/office/drawing/2014/main" id="{A7C54B67-4C95-4ABF-9147-98CEB47E4423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5" name="Oval 244">
              <a:extLst>
                <a:ext uri="{FF2B5EF4-FFF2-40B4-BE49-F238E27FC236}">
                  <a16:creationId xmlns:a16="http://schemas.microsoft.com/office/drawing/2014/main" id="{117F4E74-943E-45D3-A20D-E119DFD8F02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46" name="Group 245">
            <a:extLst>
              <a:ext uri="{FF2B5EF4-FFF2-40B4-BE49-F238E27FC236}">
                <a16:creationId xmlns:a16="http://schemas.microsoft.com/office/drawing/2014/main" id="{83BB7642-9BFE-449D-9732-D39A074C8F01}"/>
              </a:ext>
            </a:extLst>
          </p:cNvPr>
          <p:cNvGrpSpPr/>
          <p:nvPr/>
        </p:nvGrpSpPr>
        <p:grpSpPr>
          <a:xfrm rot="5400000">
            <a:off x="4973030" y="4063161"/>
            <a:ext cx="91440" cy="182880"/>
            <a:chOff x="1696599" y="2606497"/>
            <a:chExt cx="91440" cy="182880"/>
          </a:xfrm>
        </p:grpSpPr>
        <p:sp>
          <p:nvSpPr>
            <p:cNvPr id="247" name="Oval 246">
              <a:extLst>
                <a:ext uri="{FF2B5EF4-FFF2-40B4-BE49-F238E27FC236}">
                  <a16:creationId xmlns:a16="http://schemas.microsoft.com/office/drawing/2014/main" id="{7FD04633-8B7F-4AAB-BF0A-5658EC83411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8" name="Straight Connector 247">
              <a:extLst>
                <a:ext uri="{FF2B5EF4-FFF2-40B4-BE49-F238E27FC236}">
                  <a16:creationId xmlns:a16="http://schemas.microsoft.com/office/drawing/2014/main" id="{692B728E-A6D6-49D5-B67C-C6DF1DAC9C80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9" name="Group 248">
            <a:extLst>
              <a:ext uri="{FF2B5EF4-FFF2-40B4-BE49-F238E27FC236}">
                <a16:creationId xmlns:a16="http://schemas.microsoft.com/office/drawing/2014/main" id="{51075ADD-3945-41BC-A0C9-AB9A5C339F06}"/>
              </a:ext>
            </a:extLst>
          </p:cNvPr>
          <p:cNvGrpSpPr/>
          <p:nvPr/>
        </p:nvGrpSpPr>
        <p:grpSpPr>
          <a:xfrm rot="5400000">
            <a:off x="5229634" y="4057765"/>
            <a:ext cx="91440" cy="182880"/>
            <a:chOff x="1696599" y="2606497"/>
            <a:chExt cx="91440" cy="182880"/>
          </a:xfrm>
        </p:grpSpPr>
        <p:cxnSp>
          <p:nvCxnSpPr>
            <p:cNvPr id="250" name="Straight Connector 249">
              <a:extLst>
                <a:ext uri="{FF2B5EF4-FFF2-40B4-BE49-F238E27FC236}">
                  <a16:creationId xmlns:a16="http://schemas.microsoft.com/office/drawing/2014/main" id="{1C86B63D-EF3C-4EAB-8CFC-AA44A03DAD5D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1" name="Oval 250">
              <a:extLst>
                <a:ext uri="{FF2B5EF4-FFF2-40B4-BE49-F238E27FC236}">
                  <a16:creationId xmlns:a16="http://schemas.microsoft.com/office/drawing/2014/main" id="{510C96DB-EDAE-4886-84FF-A529B2BD313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5" name="Group 254">
            <a:extLst>
              <a:ext uri="{FF2B5EF4-FFF2-40B4-BE49-F238E27FC236}">
                <a16:creationId xmlns:a16="http://schemas.microsoft.com/office/drawing/2014/main" id="{F453394D-65ED-4E38-A213-B36A10EAAB48}"/>
              </a:ext>
            </a:extLst>
          </p:cNvPr>
          <p:cNvGrpSpPr/>
          <p:nvPr/>
        </p:nvGrpSpPr>
        <p:grpSpPr>
          <a:xfrm rot="5400000">
            <a:off x="4718360" y="3373454"/>
            <a:ext cx="91440" cy="182880"/>
            <a:chOff x="1696599" y="2606497"/>
            <a:chExt cx="91440" cy="182880"/>
          </a:xfrm>
        </p:grpSpPr>
        <p:cxnSp>
          <p:nvCxnSpPr>
            <p:cNvPr id="256" name="Straight Connector 255">
              <a:extLst>
                <a:ext uri="{FF2B5EF4-FFF2-40B4-BE49-F238E27FC236}">
                  <a16:creationId xmlns:a16="http://schemas.microsoft.com/office/drawing/2014/main" id="{0F6A95E4-7CFA-4594-B346-BF4A99B17158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7" name="Oval 256">
              <a:extLst>
                <a:ext uri="{FF2B5EF4-FFF2-40B4-BE49-F238E27FC236}">
                  <a16:creationId xmlns:a16="http://schemas.microsoft.com/office/drawing/2014/main" id="{5B6DF551-5107-4AB7-AEB2-8BFB829A90E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8" name="Group 257">
            <a:extLst>
              <a:ext uri="{FF2B5EF4-FFF2-40B4-BE49-F238E27FC236}">
                <a16:creationId xmlns:a16="http://schemas.microsoft.com/office/drawing/2014/main" id="{E2BA70AF-D4CA-41B2-895A-04E7DC2E9E5C}"/>
              </a:ext>
            </a:extLst>
          </p:cNvPr>
          <p:cNvGrpSpPr/>
          <p:nvPr/>
        </p:nvGrpSpPr>
        <p:grpSpPr>
          <a:xfrm rot="5400000">
            <a:off x="4973030" y="3378424"/>
            <a:ext cx="91440" cy="182880"/>
            <a:chOff x="1696599" y="2606497"/>
            <a:chExt cx="91440" cy="182880"/>
          </a:xfrm>
        </p:grpSpPr>
        <p:sp>
          <p:nvSpPr>
            <p:cNvPr id="259" name="Oval 258">
              <a:extLst>
                <a:ext uri="{FF2B5EF4-FFF2-40B4-BE49-F238E27FC236}">
                  <a16:creationId xmlns:a16="http://schemas.microsoft.com/office/drawing/2014/main" id="{B1A77F1A-D109-43F8-99A0-8C7D1FAD902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0" name="Straight Connector 259">
              <a:extLst>
                <a:ext uri="{FF2B5EF4-FFF2-40B4-BE49-F238E27FC236}">
                  <a16:creationId xmlns:a16="http://schemas.microsoft.com/office/drawing/2014/main" id="{D6427EE1-FE08-4CE7-A1CB-36CF2323634D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3" name="Group 422">
            <a:extLst>
              <a:ext uri="{FF2B5EF4-FFF2-40B4-BE49-F238E27FC236}">
                <a16:creationId xmlns:a16="http://schemas.microsoft.com/office/drawing/2014/main" id="{8A9F51B7-2D17-4A8C-BF05-198742E35BFD}"/>
              </a:ext>
            </a:extLst>
          </p:cNvPr>
          <p:cNvGrpSpPr/>
          <p:nvPr/>
        </p:nvGrpSpPr>
        <p:grpSpPr>
          <a:xfrm>
            <a:off x="709810" y="615097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424" name="Oval 423">
              <a:extLst>
                <a:ext uri="{FF2B5EF4-FFF2-40B4-BE49-F238E27FC236}">
                  <a16:creationId xmlns:a16="http://schemas.microsoft.com/office/drawing/2014/main" id="{D64EF5FF-46DD-4516-B71F-541B201115C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25" name="Straight Connector 424">
              <a:extLst>
                <a:ext uri="{FF2B5EF4-FFF2-40B4-BE49-F238E27FC236}">
                  <a16:creationId xmlns:a16="http://schemas.microsoft.com/office/drawing/2014/main" id="{2251AFB3-09D0-4B9D-B974-CD05E8EB230D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6" name="Straight Connector 425">
              <a:extLst>
                <a:ext uri="{FF2B5EF4-FFF2-40B4-BE49-F238E27FC236}">
                  <a16:creationId xmlns:a16="http://schemas.microsoft.com/office/drawing/2014/main" id="{0C21F9CC-207C-477D-A18A-F7106CC4E0DC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7" name="Group 426">
            <a:extLst>
              <a:ext uri="{FF2B5EF4-FFF2-40B4-BE49-F238E27FC236}">
                <a16:creationId xmlns:a16="http://schemas.microsoft.com/office/drawing/2014/main" id="{2D6E58F4-B9C8-46E1-B084-BCABAB9980E7}"/>
              </a:ext>
            </a:extLst>
          </p:cNvPr>
          <p:cNvGrpSpPr/>
          <p:nvPr/>
        </p:nvGrpSpPr>
        <p:grpSpPr>
          <a:xfrm>
            <a:off x="1432082" y="615265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428" name="Oval 427">
              <a:extLst>
                <a:ext uri="{FF2B5EF4-FFF2-40B4-BE49-F238E27FC236}">
                  <a16:creationId xmlns:a16="http://schemas.microsoft.com/office/drawing/2014/main" id="{896FFAD8-000A-42E7-A79A-24B611A4FB1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29" name="Straight Connector 428">
              <a:extLst>
                <a:ext uri="{FF2B5EF4-FFF2-40B4-BE49-F238E27FC236}">
                  <a16:creationId xmlns:a16="http://schemas.microsoft.com/office/drawing/2014/main" id="{707439B1-3731-4E92-B294-BCD1F5EF9B29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0" name="Straight Connector 429">
              <a:extLst>
                <a:ext uri="{FF2B5EF4-FFF2-40B4-BE49-F238E27FC236}">
                  <a16:creationId xmlns:a16="http://schemas.microsoft.com/office/drawing/2014/main" id="{238FEC81-32DC-4BB6-BC43-363BB96284E4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1" name="Group 430">
            <a:extLst>
              <a:ext uri="{FF2B5EF4-FFF2-40B4-BE49-F238E27FC236}">
                <a16:creationId xmlns:a16="http://schemas.microsoft.com/office/drawing/2014/main" id="{A5A42F0C-0F5E-457C-8C5F-3D165CCC9A29}"/>
              </a:ext>
            </a:extLst>
          </p:cNvPr>
          <p:cNvGrpSpPr/>
          <p:nvPr/>
        </p:nvGrpSpPr>
        <p:grpSpPr>
          <a:xfrm>
            <a:off x="2146187" y="615076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432" name="Oval 431">
              <a:extLst>
                <a:ext uri="{FF2B5EF4-FFF2-40B4-BE49-F238E27FC236}">
                  <a16:creationId xmlns:a16="http://schemas.microsoft.com/office/drawing/2014/main" id="{2DA6CE75-27CF-4EBF-AA20-27EFE179228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33" name="Straight Connector 432">
              <a:extLst>
                <a:ext uri="{FF2B5EF4-FFF2-40B4-BE49-F238E27FC236}">
                  <a16:creationId xmlns:a16="http://schemas.microsoft.com/office/drawing/2014/main" id="{F73272FE-D8E4-40F3-B326-D6EEAA8136CF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4" name="Straight Connector 433">
              <a:extLst>
                <a:ext uri="{FF2B5EF4-FFF2-40B4-BE49-F238E27FC236}">
                  <a16:creationId xmlns:a16="http://schemas.microsoft.com/office/drawing/2014/main" id="{3B882681-0C91-478F-8AC2-E12BFFFC69B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5" name="Group 434">
            <a:extLst>
              <a:ext uri="{FF2B5EF4-FFF2-40B4-BE49-F238E27FC236}">
                <a16:creationId xmlns:a16="http://schemas.microsoft.com/office/drawing/2014/main" id="{34B10CBE-072A-465E-B25D-6347CB9C787B}"/>
              </a:ext>
            </a:extLst>
          </p:cNvPr>
          <p:cNvGrpSpPr/>
          <p:nvPr/>
        </p:nvGrpSpPr>
        <p:grpSpPr>
          <a:xfrm>
            <a:off x="2843579" y="614620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436" name="Oval 435">
              <a:extLst>
                <a:ext uri="{FF2B5EF4-FFF2-40B4-BE49-F238E27FC236}">
                  <a16:creationId xmlns:a16="http://schemas.microsoft.com/office/drawing/2014/main" id="{1C67A0B5-F53C-4172-BC07-CB6F04878D8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37" name="Straight Connector 436">
              <a:extLst>
                <a:ext uri="{FF2B5EF4-FFF2-40B4-BE49-F238E27FC236}">
                  <a16:creationId xmlns:a16="http://schemas.microsoft.com/office/drawing/2014/main" id="{35F72222-F964-45E0-96C5-0BA32418AEE4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8" name="Straight Connector 437">
              <a:extLst>
                <a:ext uri="{FF2B5EF4-FFF2-40B4-BE49-F238E27FC236}">
                  <a16:creationId xmlns:a16="http://schemas.microsoft.com/office/drawing/2014/main" id="{D5EF7525-A0A5-4DB8-BABD-F8E4B7C07124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9" name="TextBox 438">
            <a:extLst>
              <a:ext uri="{FF2B5EF4-FFF2-40B4-BE49-F238E27FC236}">
                <a16:creationId xmlns:a16="http://schemas.microsoft.com/office/drawing/2014/main" id="{0E8D0459-5C97-4035-879A-2B283C925BB2}"/>
              </a:ext>
            </a:extLst>
          </p:cNvPr>
          <p:cNvSpPr txBox="1"/>
          <p:nvPr/>
        </p:nvSpPr>
        <p:spPr>
          <a:xfrm>
            <a:off x="4022355" y="307753"/>
            <a:ext cx="3824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Arial" charset="0"/>
              </a:rPr>
              <a:t>COLUMN RIGHT</a:t>
            </a:r>
          </a:p>
        </p:txBody>
      </p:sp>
    </p:spTree>
    <p:extLst>
      <p:ext uri="{BB962C8B-B14F-4D97-AF65-F5344CB8AC3E}">
        <p14:creationId xmlns:p14="http://schemas.microsoft.com/office/powerpoint/2010/main" val="17350355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95469E71-C5D7-480F-A980-1FF241FA971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050"/>
          <a:stretch/>
        </p:blipFill>
        <p:spPr>
          <a:xfrm>
            <a:off x="9256336" y="165016"/>
            <a:ext cx="2792141" cy="2202375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7AECF103-652F-4DE8-ABC7-F8A73E25A362}"/>
              </a:ext>
            </a:extLst>
          </p:cNvPr>
          <p:cNvGrpSpPr/>
          <p:nvPr/>
        </p:nvGrpSpPr>
        <p:grpSpPr>
          <a:xfrm>
            <a:off x="8090452" y="5446254"/>
            <a:ext cx="3831657" cy="1134560"/>
            <a:chOff x="8090452" y="5446254"/>
            <a:chExt cx="3831657" cy="1134560"/>
          </a:xfrm>
        </p:grpSpPr>
        <p:sp>
          <p:nvSpPr>
            <p:cNvPr id="341" name="TextBox 340">
              <a:extLst>
                <a:ext uri="{FF2B5EF4-FFF2-40B4-BE49-F238E27FC236}">
                  <a16:creationId xmlns:a16="http://schemas.microsoft.com/office/drawing/2014/main" id="{A4F5B9C4-F314-48F6-970E-22A25C686170}"/>
                </a:ext>
              </a:extLst>
            </p:cNvPr>
            <p:cNvSpPr txBox="1"/>
            <p:nvPr/>
          </p:nvSpPr>
          <p:spPr>
            <a:xfrm>
              <a:off x="8090452" y="5448198"/>
              <a:ext cx="5485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LEFT</a:t>
              </a:r>
            </a:p>
          </p:txBody>
        </p: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69EBD018-E1F9-4384-A827-8EA1C38D9AB0}"/>
                </a:ext>
              </a:extLst>
            </p:cNvPr>
            <p:cNvSpPr txBox="1"/>
            <p:nvPr/>
          </p:nvSpPr>
          <p:spPr>
            <a:xfrm>
              <a:off x="8094187" y="6060206"/>
              <a:ext cx="58767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RIGHT</a:t>
              </a:r>
            </a:p>
          </p:txBody>
        </p:sp>
        <p:sp>
          <p:nvSpPr>
            <p:cNvPr id="347" name="TextBox 346">
              <a:extLst>
                <a:ext uri="{FF2B5EF4-FFF2-40B4-BE49-F238E27FC236}">
                  <a16:creationId xmlns:a16="http://schemas.microsoft.com/office/drawing/2014/main" id="{C054F18B-9559-4E1F-B9F8-CFADF6D37422}"/>
                </a:ext>
              </a:extLst>
            </p:cNvPr>
            <p:cNvSpPr txBox="1"/>
            <p:nvPr/>
          </p:nvSpPr>
          <p:spPr>
            <a:xfrm>
              <a:off x="8553183" y="5454051"/>
              <a:ext cx="8725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HALF STEP</a:t>
              </a:r>
            </a:p>
          </p:txBody>
        </p:sp>
        <p:sp>
          <p:nvSpPr>
            <p:cNvPr id="349" name="TextBox 348">
              <a:extLst>
                <a:ext uri="{FF2B5EF4-FFF2-40B4-BE49-F238E27FC236}">
                  <a16:creationId xmlns:a16="http://schemas.microsoft.com/office/drawing/2014/main" id="{E4402991-99A5-4BAB-9650-E736AAF01EC8}"/>
                </a:ext>
              </a:extLst>
            </p:cNvPr>
            <p:cNvSpPr txBox="1"/>
            <p:nvPr/>
          </p:nvSpPr>
          <p:spPr>
            <a:xfrm>
              <a:off x="9462767" y="5447231"/>
              <a:ext cx="8725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FULL STEP</a:t>
              </a:r>
            </a:p>
          </p:txBody>
        </p:sp>
        <p:sp>
          <p:nvSpPr>
            <p:cNvPr id="367" name="TextBox 366">
              <a:extLst>
                <a:ext uri="{FF2B5EF4-FFF2-40B4-BE49-F238E27FC236}">
                  <a16:creationId xmlns:a16="http://schemas.microsoft.com/office/drawing/2014/main" id="{F2B70FD4-0BCD-4EC4-BB6C-A81E7351F9EF}"/>
                </a:ext>
              </a:extLst>
            </p:cNvPr>
            <p:cNvSpPr txBox="1"/>
            <p:nvPr/>
          </p:nvSpPr>
          <p:spPr>
            <a:xfrm>
              <a:off x="10226988" y="5453074"/>
              <a:ext cx="8725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PIVOT 45⁰</a:t>
              </a:r>
            </a:p>
          </p:txBody>
        </p:sp>
        <p:sp>
          <p:nvSpPr>
            <p:cNvPr id="368" name="TextBox 367">
              <a:extLst>
                <a:ext uri="{FF2B5EF4-FFF2-40B4-BE49-F238E27FC236}">
                  <a16:creationId xmlns:a16="http://schemas.microsoft.com/office/drawing/2014/main" id="{5870BA78-9749-49F3-9384-35AC5243A49D}"/>
                </a:ext>
              </a:extLst>
            </p:cNvPr>
            <p:cNvSpPr txBox="1"/>
            <p:nvPr/>
          </p:nvSpPr>
          <p:spPr>
            <a:xfrm>
              <a:off x="11049510" y="5446254"/>
              <a:ext cx="8725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PIVOT 90⁰</a:t>
              </a:r>
            </a:p>
          </p:txBody>
        </p:sp>
        <p:grpSp>
          <p:nvGrpSpPr>
            <p:cNvPr id="369" name="Group 368">
              <a:extLst>
                <a:ext uri="{FF2B5EF4-FFF2-40B4-BE49-F238E27FC236}">
                  <a16:creationId xmlns:a16="http://schemas.microsoft.com/office/drawing/2014/main" id="{83913ED9-4687-4A1D-80C0-20F3B6FD5E07}"/>
                </a:ext>
              </a:extLst>
            </p:cNvPr>
            <p:cNvGrpSpPr/>
            <p:nvPr/>
          </p:nvGrpSpPr>
          <p:grpSpPr>
            <a:xfrm rot="5400000">
              <a:off x="8943762" y="5757797"/>
              <a:ext cx="91440" cy="182880"/>
              <a:chOff x="1696599" y="2606497"/>
              <a:chExt cx="91440" cy="182880"/>
            </a:xfrm>
          </p:grpSpPr>
          <p:cxnSp>
            <p:nvCxnSpPr>
              <p:cNvPr id="409" name="Straight Connector 408">
                <a:extLst>
                  <a:ext uri="{FF2B5EF4-FFF2-40B4-BE49-F238E27FC236}">
                    <a16:creationId xmlns:a16="http://schemas.microsoft.com/office/drawing/2014/main" id="{E5E5BF54-12CE-4AF1-88DC-D596855C25F1}"/>
                  </a:ext>
                </a:extLst>
              </p:cNvPr>
              <p:cNvCxnSpPr/>
              <p:nvPr/>
            </p:nvCxnSpPr>
            <p:spPr>
              <a:xfrm>
                <a:off x="1744171" y="2606497"/>
                <a:ext cx="0" cy="18288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0" name="Oval 409">
                <a:extLst>
                  <a:ext uri="{FF2B5EF4-FFF2-40B4-BE49-F238E27FC236}">
                    <a16:creationId xmlns:a16="http://schemas.microsoft.com/office/drawing/2014/main" id="{04E18E5C-9238-4E8E-BBEB-B92D318F0B8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370" name="Group 369">
              <a:extLst>
                <a:ext uri="{FF2B5EF4-FFF2-40B4-BE49-F238E27FC236}">
                  <a16:creationId xmlns:a16="http://schemas.microsoft.com/office/drawing/2014/main" id="{417ABD51-DD25-4BC4-A2B1-CCE038128699}"/>
                </a:ext>
              </a:extLst>
            </p:cNvPr>
            <p:cNvGrpSpPr/>
            <p:nvPr/>
          </p:nvGrpSpPr>
          <p:grpSpPr>
            <a:xfrm rot="5400000">
              <a:off x="9853010" y="5757295"/>
              <a:ext cx="92112" cy="184555"/>
              <a:chOff x="1696599" y="2604822"/>
              <a:chExt cx="92112" cy="184555"/>
            </a:xfrm>
            <a:solidFill>
              <a:schemeClr val="bg1"/>
            </a:solidFill>
          </p:grpSpPr>
          <p:sp>
            <p:nvSpPr>
              <p:cNvPr id="406" name="Oval 405">
                <a:extLst>
                  <a:ext uri="{FF2B5EF4-FFF2-40B4-BE49-F238E27FC236}">
                    <a16:creationId xmlns:a16="http://schemas.microsoft.com/office/drawing/2014/main" id="{6DF45983-CE56-4823-83C9-C312B93C691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407" name="Straight Connector 406">
                <a:extLst>
                  <a:ext uri="{FF2B5EF4-FFF2-40B4-BE49-F238E27FC236}">
                    <a16:creationId xmlns:a16="http://schemas.microsoft.com/office/drawing/2014/main" id="{0B4922FC-B40B-4CE9-AC15-A9B0C9A6C6B2}"/>
                  </a:ext>
                </a:extLst>
              </p:cNvPr>
              <p:cNvCxnSpPr/>
              <p:nvPr/>
            </p:nvCxnSpPr>
            <p:spPr>
              <a:xfrm>
                <a:off x="1696599" y="2604822"/>
                <a:ext cx="0" cy="18288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8" name="Straight Connector 407">
                <a:extLst>
                  <a:ext uri="{FF2B5EF4-FFF2-40B4-BE49-F238E27FC236}">
                    <a16:creationId xmlns:a16="http://schemas.microsoft.com/office/drawing/2014/main" id="{4BF86ED3-A23D-4F14-81E1-31A00F2E8EE3}"/>
                  </a:ext>
                </a:extLst>
              </p:cNvPr>
              <p:cNvCxnSpPr/>
              <p:nvPr/>
            </p:nvCxnSpPr>
            <p:spPr>
              <a:xfrm>
                <a:off x="1788711" y="2606497"/>
                <a:ext cx="0" cy="18288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1" name="Group 370">
              <a:extLst>
                <a:ext uri="{FF2B5EF4-FFF2-40B4-BE49-F238E27FC236}">
                  <a16:creationId xmlns:a16="http://schemas.microsoft.com/office/drawing/2014/main" id="{8D768B53-ED47-45DE-A93C-ED8C8A11FB05}"/>
                </a:ext>
              </a:extLst>
            </p:cNvPr>
            <p:cNvGrpSpPr/>
            <p:nvPr/>
          </p:nvGrpSpPr>
          <p:grpSpPr>
            <a:xfrm>
              <a:off x="10549553" y="5771236"/>
              <a:ext cx="165949" cy="156001"/>
              <a:chOff x="2321442" y="4560245"/>
              <a:chExt cx="165949" cy="156001"/>
            </a:xfrm>
            <a:solidFill>
              <a:schemeClr val="bg1"/>
            </a:solidFill>
          </p:grpSpPr>
          <p:sp>
            <p:nvSpPr>
              <p:cNvPr id="401" name="Oval 400">
                <a:extLst>
                  <a:ext uri="{FF2B5EF4-FFF2-40B4-BE49-F238E27FC236}">
                    <a16:creationId xmlns:a16="http://schemas.microsoft.com/office/drawing/2014/main" id="{221CE7A9-97F5-49C9-B1F0-862607E06A2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321442" y="4581934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402" name="Straight Connector 401">
                <a:extLst>
                  <a:ext uri="{FF2B5EF4-FFF2-40B4-BE49-F238E27FC236}">
                    <a16:creationId xmlns:a16="http://schemas.microsoft.com/office/drawing/2014/main" id="{3C83672E-A652-4984-AAA9-AD2EE49C52E1}"/>
                  </a:ext>
                </a:extLst>
              </p:cNvPr>
              <p:cNvCxnSpPr>
                <a:cxnSpLocks/>
                <a:stCxn id="401" idx="2"/>
              </p:cNvCxnSpPr>
              <p:nvPr/>
            </p:nvCxnSpPr>
            <p:spPr>
              <a:xfrm>
                <a:off x="2321442" y="4627654"/>
                <a:ext cx="0" cy="86917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3" name="Straight Connector 402">
                <a:extLst>
                  <a:ext uri="{FF2B5EF4-FFF2-40B4-BE49-F238E27FC236}">
                    <a16:creationId xmlns:a16="http://schemas.microsoft.com/office/drawing/2014/main" id="{1590ACD3-1FAF-4766-AD11-A8F3D5ADD49E}"/>
                  </a:ext>
                </a:extLst>
              </p:cNvPr>
              <p:cNvCxnSpPr>
                <a:cxnSpLocks/>
                <a:stCxn id="401" idx="6"/>
              </p:cNvCxnSpPr>
              <p:nvPr/>
            </p:nvCxnSpPr>
            <p:spPr>
              <a:xfrm>
                <a:off x="2412882" y="4627654"/>
                <a:ext cx="672" cy="88592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4" name="Straight Connector 403">
                <a:extLst>
                  <a:ext uri="{FF2B5EF4-FFF2-40B4-BE49-F238E27FC236}">
                    <a16:creationId xmlns:a16="http://schemas.microsoft.com/office/drawing/2014/main" id="{B6849A3F-A3D3-4997-9584-E00E50E6BA05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2442759" y="4548682"/>
                <a:ext cx="672" cy="88592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5" name="Straight Connector 404">
                <a:extLst>
                  <a:ext uri="{FF2B5EF4-FFF2-40B4-BE49-F238E27FC236}">
                    <a16:creationId xmlns:a16="http://schemas.microsoft.com/office/drawing/2014/main" id="{3E96440D-EEC4-4284-9398-098614E740E2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2373265" y="4516285"/>
                <a:ext cx="672" cy="88592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2" name="Group 371">
              <a:extLst>
                <a:ext uri="{FF2B5EF4-FFF2-40B4-BE49-F238E27FC236}">
                  <a16:creationId xmlns:a16="http://schemas.microsoft.com/office/drawing/2014/main" id="{934C218E-FF6B-4FF8-BB7A-4D4C8BACC900}"/>
                </a:ext>
              </a:extLst>
            </p:cNvPr>
            <p:cNvGrpSpPr/>
            <p:nvPr/>
          </p:nvGrpSpPr>
          <p:grpSpPr>
            <a:xfrm>
              <a:off x="11395005" y="5789010"/>
              <a:ext cx="181608" cy="136552"/>
              <a:chOff x="4239007" y="3755223"/>
              <a:chExt cx="181608" cy="136552"/>
            </a:xfrm>
            <a:solidFill>
              <a:schemeClr val="bg1"/>
            </a:solidFill>
          </p:grpSpPr>
          <p:grpSp>
            <p:nvGrpSpPr>
              <p:cNvPr id="395" name="Group 394">
                <a:extLst>
                  <a:ext uri="{FF2B5EF4-FFF2-40B4-BE49-F238E27FC236}">
                    <a16:creationId xmlns:a16="http://schemas.microsoft.com/office/drawing/2014/main" id="{C73BBC49-6D59-45BC-AF2B-E63A4A506D54}"/>
                  </a:ext>
                </a:extLst>
              </p:cNvPr>
              <p:cNvGrpSpPr/>
              <p:nvPr/>
            </p:nvGrpSpPr>
            <p:grpSpPr>
              <a:xfrm>
                <a:off x="4239007" y="3755223"/>
                <a:ext cx="92112" cy="136552"/>
                <a:chOff x="1696599" y="2655065"/>
                <a:chExt cx="92112" cy="136552"/>
              </a:xfrm>
              <a:grpFill/>
            </p:grpSpPr>
            <p:sp>
              <p:nvSpPr>
                <p:cNvPr id="398" name="Oval 397">
                  <a:extLst>
                    <a:ext uri="{FF2B5EF4-FFF2-40B4-BE49-F238E27FC236}">
                      <a16:creationId xmlns:a16="http://schemas.microsoft.com/office/drawing/2014/main" id="{34139C9E-DC69-4CF0-A8AB-3D5666399E9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696599" y="2655065"/>
                  <a:ext cx="91440" cy="9144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399" name="Straight Connector 398">
                  <a:extLst>
                    <a:ext uri="{FF2B5EF4-FFF2-40B4-BE49-F238E27FC236}">
                      <a16:creationId xmlns:a16="http://schemas.microsoft.com/office/drawing/2014/main" id="{2B0D5884-698C-4D1A-80AF-2D810C095242}"/>
                    </a:ext>
                  </a:extLst>
                </p:cNvPr>
                <p:cNvCxnSpPr/>
                <p:nvPr/>
              </p:nvCxnSpPr>
              <p:spPr>
                <a:xfrm>
                  <a:off x="1696599" y="2700177"/>
                  <a:ext cx="0" cy="9144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0" name="Straight Connector 399">
                  <a:extLst>
                    <a:ext uri="{FF2B5EF4-FFF2-40B4-BE49-F238E27FC236}">
                      <a16:creationId xmlns:a16="http://schemas.microsoft.com/office/drawing/2014/main" id="{5FCCB8F4-FCB6-4C3A-8FDA-AF39376165B3}"/>
                    </a:ext>
                  </a:extLst>
                </p:cNvPr>
                <p:cNvCxnSpPr/>
                <p:nvPr/>
              </p:nvCxnSpPr>
              <p:spPr>
                <a:xfrm>
                  <a:off x="1788711" y="2696962"/>
                  <a:ext cx="0" cy="9144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96" name="Straight Connector 395">
                <a:extLst>
                  <a:ext uri="{FF2B5EF4-FFF2-40B4-BE49-F238E27FC236}">
                    <a16:creationId xmlns:a16="http://schemas.microsoft.com/office/drawing/2014/main" id="{B75FF825-218F-48CA-888D-340AE35823F1}"/>
                  </a:ext>
                </a:extLst>
              </p:cNvPr>
              <p:cNvCxnSpPr/>
              <p:nvPr/>
            </p:nvCxnSpPr>
            <p:spPr>
              <a:xfrm>
                <a:off x="4328002" y="3833060"/>
                <a:ext cx="91440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7" name="Straight Connector 396">
                <a:extLst>
                  <a:ext uri="{FF2B5EF4-FFF2-40B4-BE49-F238E27FC236}">
                    <a16:creationId xmlns:a16="http://schemas.microsoft.com/office/drawing/2014/main" id="{31337100-8A2E-4E57-A94F-823B43B1F44E}"/>
                  </a:ext>
                </a:extLst>
              </p:cNvPr>
              <p:cNvCxnSpPr/>
              <p:nvPr/>
            </p:nvCxnSpPr>
            <p:spPr>
              <a:xfrm>
                <a:off x="4310887" y="3760113"/>
                <a:ext cx="109728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3" name="Oval 372">
              <a:extLst>
                <a:ext uri="{FF2B5EF4-FFF2-40B4-BE49-F238E27FC236}">
                  <a16:creationId xmlns:a16="http://schemas.microsoft.com/office/drawing/2014/main" id="{CC3773AE-DCDB-4D84-A239-36D69E7B2E1F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8320475" y="5803517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74" name="Group 373">
              <a:extLst>
                <a:ext uri="{FF2B5EF4-FFF2-40B4-BE49-F238E27FC236}">
                  <a16:creationId xmlns:a16="http://schemas.microsoft.com/office/drawing/2014/main" id="{E1689251-5229-4E8C-8FE8-7AA58F29E7E1}"/>
                </a:ext>
              </a:extLst>
            </p:cNvPr>
            <p:cNvGrpSpPr/>
            <p:nvPr/>
          </p:nvGrpSpPr>
          <p:grpSpPr>
            <a:xfrm rot="5400000">
              <a:off x="8943762" y="6412632"/>
              <a:ext cx="91440" cy="182880"/>
              <a:chOff x="1696599" y="2606497"/>
              <a:chExt cx="91440" cy="182880"/>
            </a:xfrm>
          </p:grpSpPr>
          <p:sp>
            <p:nvSpPr>
              <p:cNvPr id="393" name="Oval 392">
                <a:extLst>
                  <a:ext uri="{FF2B5EF4-FFF2-40B4-BE49-F238E27FC236}">
                    <a16:creationId xmlns:a16="http://schemas.microsoft.com/office/drawing/2014/main" id="{D5926A56-E64C-4BE3-8ED1-DACAA86B318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94" name="Straight Connector 393">
                <a:extLst>
                  <a:ext uri="{FF2B5EF4-FFF2-40B4-BE49-F238E27FC236}">
                    <a16:creationId xmlns:a16="http://schemas.microsoft.com/office/drawing/2014/main" id="{8BD5F4F7-F27E-47F8-A4E5-6D1E45F1B2B1}"/>
                  </a:ext>
                </a:extLst>
              </p:cNvPr>
              <p:cNvCxnSpPr/>
              <p:nvPr/>
            </p:nvCxnSpPr>
            <p:spPr>
              <a:xfrm>
                <a:off x="1740451" y="2606497"/>
                <a:ext cx="0" cy="18288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5" name="Oval 374">
              <a:extLst>
                <a:ext uri="{FF2B5EF4-FFF2-40B4-BE49-F238E27FC236}">
                  <a16:creationId xmlns:a16="http://schemas.microsoft.com/office/drawing/2014/main" id="{E8EB0EBF-E294-4DDF-AE37-593FF7B09E13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8316166" y="6456484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76" name="Group 375">
              <a:extLst>
                <a:ext uri="{FF2B5EF4-FFF2-40B4-BE49-F238E27FC236}">
                  <a16:creationId xmlns:a16="http://schemas.microsoft.com/office/drawing/2014/main" id="{D880C64D-7D57-4BA8-817F-B4696D8C8472}"/>
                </a:ext>
              </a:extLst>
            </p:cNvPr>
            <p:cNvGrpSpPr/>
            <p:nvPr/>
          </p:nvGrpSpPr>
          <p:grpSpPr>
            <a:xfrm rot="5400000">
              <a:off x="9846903" y="6409591"/>
              <a:ext cx="92112" cy="184555"/>
              <a:chOff x="1696599" y="2604822"/>
              <a:chExt cx="92112" cy="184555"/>
            </a:xfrm>
          </p:grpSpPr>
          <p:sp>
            <p:nvSpPr>
              <p:cNvPr id="390" name="Oval 389">
                <a:extLst>
                  <a:ext uri="{FF2B5EF4-FFF2-40B4-BE49-F238E27FC236}">
                    <a16:creationId xmlns:a16="http://schemas.microsoft.com/office/drawing/2014/main" id="{268A7115-7CC4-4889-AAA6-3DAE061145F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91" name="Straight Connector 390">
                <a:extLst>
                  <a:ext uri="{FF2B5EF4-FFF2-40B4-BE49-F238E27FC236}">
                    <a16:creationId xmlns:a16="http://schemas.microsoft.com/office/drawing/2014/main" id="{763C3ED9-7295-4A97-BD9B-42F2A728E730}"/>
                  </a:ext>
                </a:extLst>
              </p:cNvPr>
              <p:cNvCxnSpPr/>
              <p:nvPr/>
            </p:nvCxnSpPr>
            <p:spPr>
              <a:xfrm>
                <a:off x="1696599" y="2604822"/>
                <a:ext cx="0" cy="18288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2" name="Straight Connector 391">
                <a:extLst>
                  <a:ext uri="{FF2B5EF4-FFF2-40B4-BE49-F238E27FC236}">
                    <a16:creationId xmlns:a16="http://schemas.microsoft.com/office/drawing/2014/main" id="{BD5F6020-EDCC-4D9A-BC72-0E95E07960EB}"/>
                  </a:ext>
                </a:extLst>
              </p:cNvPr>
              <p:cNvCxnSpPr/>
              <p:nvPr/>
            </p:nvCxnSpPr>
            <p:spPr>
              <a:xfrm>
                <a:off x="1788711" y="2606497"/>
                <a:ext cx="0" cy="18288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7" name="Group 376">
              <a:extLst>
                <a:ext uri="{FF2B5EF4-FFF2-40B4-BE49-F238E27FC236}">
                  <a16:creationId xmlns:a16="http://schemas.microsoft.com/office/drawing/2014/main" id="{2983DF2C-6F57-4E55-84E8-45A58B83D715}"/>
                </a:ext>
              </a:extLst>
            </p:cNvPr>
            <p:cNvGrpSpPr/>
            <p:nvPr/>
          </p:nvGrpSpPr>
          <p:grpSpPr>
            <a:xfrm>
              <a:off x="10552263" y="6423532"/>
              <a:ext cx="165949" cy="156001"/>
              <a:chOff x="2321442" y="4560245"/>
              <a:chExt cx="165949" cy="156001"/>
            </a:xfrm>
          </p:grpSpPr>
          <p:sp>
            <p:nvSpPr>
              <p:cNvPr id="385" name="Oval 384">
                <a:extLst>
                  <a:ext uri="{FF2B5EF4-FFF2-40B4-BE49-F238E27FC236}">
                    <a16:creationId xmlns:a16="http://schemas.microsoft.com/office/drawing/2014/main" id="{538195A6-EA7C-4971-9EEF-E71FDBA5DD6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321442" y="4581934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86" name="Straight Connector 385">
                <a:extLst>
                  <a:ext uri="{FF2B5EF4-FFF2-40B4-BE49-F238E27FC236}">
                    <a16:creationId xmlns:a16="http://schemas.microsoft.com/office/drawing/2014/main" id="{7E404A35-8891-43A0-8A90-E4F0DA18BAA8}"/>
                  </a:ext>
                </a:extLst>
              </p:cNvPr>
              <p:cNvCxnSpPr>
                <a:cxnSpLocks/>
                <a:stCxn id="385" idx="2"/>
              </p:cNvCxnSpPr>
              <p:nvPr/>
            </p:nvCxnSpPr>
            <p:spPr>
              <a:xfrm>
                <a:off x="2321442" y="4627654"/>
                <a:ext cx="0" cy="8691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7" name="Straight Connector 386">
                <a:extLst>
                  <a:ext uri="{FF2B5EF4-FFF2-40B4-BE49-F238E27FC236}">
                    <a16:creationId xmlns:a16="http://schemas.microsoft.com/office/drawing/2014/main" id="{F80D2497-CE38-4F13-B15C-6F660F8309AA}"/>
                  </a:ext>
                </a:extLst>
              </p:cNvPr>
              <p:cNvCxnSpPr>
                <a:cxnSpLocks/>
                <a:stCxn id="385" idx="6"/>
              </p:cNvCxnSpPr>
              <p:nvPr/>
            </p:nvCxnSpPr>
            <p:spPr>
              <a:xfrm>
                <a:off x="2412882" y="4627654"/>
                <a:ext cx="672" cy="8859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8" name="Straight Connector 387">
                <a:extLst>
                  <a:ext uri="{FF2B5EF4-FFF2-40B4-BE49-F238E27FC236}">
                    <a16:creationId xmlns:a16="http://schemas.microsoft.com/office/drawing/2014/main" id="{B88998A1-E8E2-4BDF-A8D6-446D919F7545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2442759" y="4548682"/>
                <a:ext cx="672" cy="8859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9" name="Straight Connector 388">
                <a:extLst>
                  <a:ext uri="{FF2B5EF4-FFF2-40B4-BE49-F238E27FC236}">
                    <a16:creationId xmlns:a16="http://schemas.microsoft.com/office/drawing/2014/main" id="{05F08AD0-8BE0-4D46-9FF1-E49E8D1A90E8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2373265" y="4516285"/>
                <a:ext cx="672" cy="8859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8" name="Group 377">
              <a:extLst>
                <a:ext uri="{FF2B5EF4-FFF2-40B4-BE49-F238E27FC236}">
                  <a16:creationId xmlns:a16="http://schemas.microsoft.com/office/drawing/2014/main" id="{1E8A7F3B-5157-4920-BBA6-A74742C73F83}"/>
                </a:ext>
              </a:extLst>
            </p:cNvPr>
            <p:cNvGrpSpPr/>
            <p:nvPr/>
          </p:nvGrpSpPr>
          <p:grpSpPr>
            <a:xfrm>
              <a:off x="11399390" y="6444262"/>
              <a:ext cx="181608" cy="136552"/>
              <a:chOff x="4239007" y="3755223"/>
              <a:chExt cx="181608" cy="136552"/>
            </a:xfrm>
          </p:grpSpPr>
          <p:grpSp>
            <p:nvGrpSpPr>
              <p:cNvPr id="379" name="Group 378">
                <a:extLst>
                  <a:ext uri="{FF2B5EF4-FFF2-40B4-BE49-F238E27FC236}">
                    <a16:creationId xmlns:a16="http://schemas.microsoft.com/office/drawing/2014/main" id="{F8AF5EFE-9DFC-440B-94DC-EAA062DE8B05}"/>
                  </a:ext>
                </a:extLst>
              </p:cNvPr>
              <p:cNvGrpSpPr/>
              <p:nvPr/>
            </p:nvGrpSpPr>
            <p:grpSpPr>
              <a:xfrm>
                <a:off x="4239007" y="3755223"/>
                <a:ext cx="92112" cy="136552"/>
                <a:chOff x="1696599" y="2655065"/>
                <a:chExt cx="92112" cy="136552"/>
              </a:xfrm>
            </p:grpSpPr>
            <p:sp>
              <p:nvSpPr>
                <p:cNvPr id="382" name="Oval 381">
                  <a:extLst>
                    <a:ext uri="{FF2B5EF4-FFF2-40B4-BE49-F238E27FC236}">
                      <a16:creationId xmlns:a16="http://schemas.microsoft.com/office/drawing/2014/main" id="{C54292B5-02D1-45C9-B95D-C33FA6EB07E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696599" y="2655065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383" name="Straight Connector 382">
                  <a:extLst>
                    <a:ext uri="{FF2B5EF4-FFF2-40B4-BE49-F238E27FC236}">
                      <a16:creationId xmlns:a16="http://schemas.microsoft.com/office/drawing/2014/main" id="{52A3732A-E767-46AA-9E24-F104497A4C5D}"/>
                    </a:ext>
                  </a:extLst>
                </p:cNvPr>
                <p:cNvCxnSpPr/>
                <p:nvPr/>
              </p:nvCxnSpPr>
              <p:spPr>
                <a:xfrm>
                  <a:off x="1696599" y="2700177"/>
                  <a:ext cx="0" cy="9144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4" name="Straight Connector 383">
                  <a:extLst>
                    <a:ext uri="{FF2B5EF4-FFF2-40B4-BE49-F238E27FC236}">
                      <a16:creationId xmlns:a16="http://schemas.microsoft.com/office/drawing/2014/main" id="{53C3BC29-00E4-4796-8815-8E962C14C9D0}"/>
                    </a:ext>
                  </a:extLst>
                </p:cNvPr>
                <p:cNvCxnSpPr/>
                <p:nvPr/>
              </p:nvCxnSpPr>
              <p:spPr>
                <a:xfrm>
                  <a:off x="1788711" y="2696962"/>
                  <a:ext cx="0" cy="9144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80" name="Straight Connector 379">
                <a:extLst>
                  <a:ext uri="{FF2B5EF4-FFF2-40B4-BE49-F238E27FC236}">
                    <a16:creationId xmlns:a16="http://schemas.microsoft.com/office/drawing/2014/main" id="{A67817BD-E0A7-4C3C-A6F0-F3E658FD1C65}"/>
                  </a:ext>
                </a:extLst>
              </p:cNvPr>
              <p:cNvCxnSpPr/>
              <p:nvPr/>
            </p:nvCxnSpPr>
            <p:spPr>
              <a:xfrm>
                <a:off x="4328002" y="3833060"/>
                <a:ext cx="9144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1" name="Straight Connector 380">
                <a:extLst>
                  <a:ext uri="{FF2B5EF4-FFF2-40B4-BE49-F238E27FC236}">
                    <a16:creationId xmlns:a16="http://schemas.microsoft.com/office/drawing/2014/main" id="{0DE36182-456F-4D35-BE54-7C6729EA5155}"/>
                  </a:ext>
                </a:extLst>
              </p:cNvPr>
              <p:cNvCxnSpPr/>
              <p:nvPr/>
            </p:nvCxnSpPr>
            <p:spPr>
              <a:xfrm>
                <a:off x="4310887" y="3760113"/>
                <a:ext cx="109728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065DC02-6818-4861-A319-8AFD8CFD1DAC}"/>
              </a:ext>
            </a:extLst>
          </p:cNvPr>
          <p:cNvGrpSpPr/>
          <p:nvPr/>
        </p:nvGrpSpPr>
        <p:grpSpPr>
          <a:xfrm>
            <a:off x="701087" y="5643918"/>
            <a:ext cx="92112" cy="184555"/>
            <a:chOff x="1696599" y="2604822"/>
            <a:chExt cx="92112" cy="184555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2411D676-6308-4869-B510-3E658A88A2B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D6CEFE97-AE8C-4E57-89DE-6D600E1849B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95906173-7F9C-4380-870E-078B65AB0AD6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E9DB956-3F2D-4D12-8FB5-CB148E2C9033}"/>
              </a:ext>
            </a:extLst>
          </p:cNvPr>
          <p:cNvGrpSpPr/>
          <p:nvPr/>
        </p:nvGrpSpPr>
        <p:grpSpPr>
          <a:xfrm>
            <a:off x="700415" y="515019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2F198E5E-99B7-4F7F-A21C-EF998BA44AE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4CA9056A-3C9F-4E9C-8FA1-BE3DC098096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AB160DF-9094-4684-AE3F-FF236702E15E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2CD0D98-A57E-4BC2-9C1E-AA1C415432A7}"/>
              </a:ext>
            </a:extLst>
          </p:cNvPr>
          <p:cNvGrpSpPr/>
          <p:nvPr/>
        </p:nvGrpSpPr>
        <p:grpSpPr>
          <a:xfrm>
            <a:off x="1419947" y="5643918"/>
            <a:ext cx="92112" cy="184555"/>
            <a:chOff x="1696599" y="2604822"/>
            <a:chExt cx="92112" cy="184555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CF274A32-84E7-456F-AC2F-72AB95E06FE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90387801-60C2-47DE-8F69-D7C955497BEA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A67D7B5-3CD3-462F-AC59-CB2C6348F4EA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2C727C4-D14A-4400-A57B-6B05F50DED9D}"/>
              </a:ext>
            </a:extLst>
          </p:cNvPr>
          <p:cNvGrpSpPr/>
          <p:nvPr/>
        </p:nvGrpSpPr>
        <p:grpSpPr>
          <a:xfrm>
            <a:off x="2137464" y="5636884"/>
            <a:ext cx="92112" cy="184555"/>
            <a:chOff x="1696599" y="2604822"/>
            <a:chExt cx="92112" cy="184555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0BE6FCF3-75ED-428A-A40A-AC989BFE451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D3435842-3A4E-485A-A80B-E9777501B3FA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C299A864-6BF1-40B0-AEEE-FB8A2D3044F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7919C85-FCB7-4F34-B04A-8DC4981D7E21}"/>
              </a:ext>
            </a:extLst>
          </p:cNvPr>
          <p:cNvGrpSpPr/>
          <p:nvPr/>
        </p:nvGrpSpPr>
        <p:grpSpPr>
          <a:xfrm>
            <a:off x="2834856" y="5638559"/>
            <a:ext cx="92112" cy="184555"/>
            <a:chOff x="1696599" y="2604822"/>
            <a:chExt cx="92112" cy="184555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29DA557E-98CE-43F3-AE48-4410BFA3F59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3A54BA03-3994-4EC4-BAF5-C4D9C3E9B003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577A63B1-350C-45EA-AF6B-FE92D728E64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37168728-15FB-40DD-AD81-973C7077DD17}"/>
              </a:ext>
            </a:extLst>
          </p:cNvPr>
          <p:cNvGrpSpPr/>
          <p:nvPr/>
        </p:nvGrpSpPr>
        <p:grpSpPr>
          <a:xfrm>
            <a:off x="1422687" y="515186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330B6CC7-3E61-483E-BF7B-A7D5F55A210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B98BA55-FB13-448F-9F75-DCB2A26BE27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5A2F3B66-E8D5-410D-89EB-2EC2A217EEBC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656390D9-14BB-445C-8FC4-A68CA65A224C}"/>
              </a:ext>
            </a:extLst>
          </p:cNvPr>
          <p:cNvGrpSpPr/>
          <p:nvPr/>
        </p:nvGrpSpPr>
        <p:grpSpPr>
          <a:xfrm>
            <a:off x="2136792" y="514998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00F1BC0E-D808-4B14-846C-83B426E199F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A5C12436-4BCF-4B26-BF35-99000D724A65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4741719D-1F3E-4D81-83BD-93E427C54779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0CC2A040-C5D0-4E25-A0C1-E1BCD0984956}"/>
              </a:ext>
            </a:extLst>
          </p:cNvPr>
          <p:cNvGrpSpPr/>
          <p:nvPr/>
        </p:nvGrpSpPr>
        <p:grpSpPr>
          <a:xfrm>
            <a:off x="2834184" y="514541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C74466E4-2CBB-4094-81F4-46644837EC2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7C752026-DC09-44A6-824D-3C5128C0A86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382E5350-670E-4F55-AF04-33C3AD7158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D1A23735-1F00-44CF-B1CF-0AD3F9F74649}"/>
              </a:ext>
            </a:extLst>
          </p:cNvPr>
          <p:cNvGrpSpPr/>
          <p:nvPr/>
        </p:nvGrpSpPr>
        <p:grpSpPr>
          <a:xfrm>
            <a:off x="699743" y="4563347"/>
            <a:ext cx="92112" cy="184555"/>
            <a:chOff x="1696599" y="2604822"/>
            <a:chExt cx="92112" cy="184555"/>
          </a:xfrm>
        </p:grpSpPr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022D9B7A-7B7A-4242-B5C6-56C909DA6A6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27E3E1E8-8E3B-4B4E-997B-9B78F88833D9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2EC13067-DD00-4752-A134-D9B7B99D0D14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8181C051-CFFC-4894-BC40-E9F49FCD8C4D}"/>
              </a:ext>
            </a:extLst>
          </p:cNvPr>
          <p:cNvGrpSpPr/>
          <p:nvPr/>
        </p:nvGrpSpPr>
        <p:grpSpPr>
          <a:xfrm>
            <a:off x="1422015" y="4563347"/>
            <a:ext cx="92112" cy="184555"/>
            <a:chOff x="1696599" y="2604822"/>
            <a:chExt cx="92112" cy="184555"/>
          </a:xfrm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93045A19-2657-4CFF-A88C-3F1434B30B9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12462845-08F2-458A-B76B-212AE52229F6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E5B76BD5-EC6B-439A-80A3-CF564BCE45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6DD63EDB-30BB-414A-8D0E-B0AF0762E75B}"/>
              </a:ext>
            </a:extLst>
          </p:cNvPr>
          <p:cNvGrpSpPr/>
          <p:nvPr/>
        </p:nvGrpSpPr>
        <p:grpSpPr>
          <a:xfrm>
            <a:off x="2136120" y="4563137"/>
            <a:ext cx="92112" cy="184555"/>
            <a:chOff x="1696599" y="2604822"/>
            <a:chExt cx="92112" cy="184555"/>
          </a:xfrm>
        </p:grpSpPr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C557523B-8742-4571-A171-56C22136BAA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8A5ED32D-5BD4-4EA2-A05F-E437E827058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3AE8B592-352E-4D6C-A2CE-79D8678BD89C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87CA0293-BD62-41FF-A141-62C05456CD57}"/>
              </a:ext>
            </a:extLst>
          </p:cNvPr>
          <p:cNvGrpSpPr/>
          <p:nvPr/>
        </p:nvGrpSpPr>
        <p:grpSpPr>
          <a:xfrm>
            <a:off x="2833512" y="4557988"/>
            <a:ext cx="92112" cy="184555"/>
            <a:chOff x="1696599" y="2604822"/>
            <a:chExt cx="92112" cy="184555"/>
          </a:xfrm>
        </p:grpSpPr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D86EE249-33B5-4AC6-848F-55CBB537007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B7C15C6D-8DC0-4F06-BDEF-70DFD5F5E60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921EABA4-2809-4997-AE37-ABE10B3EBD5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63DD864B-9772-4246-8B42-18CB03A2B718}"/>
              </a:ext>
            </a:extLst>
          </p:cNvPr>
          <p:cNvGrpSpPr/>
          <p:nvPr/>
        </p:nvGrpSpPr>
        <p:grpSpPr>
          <a:xfrm>
            <a:off x="2834561" y="4109520"/>
            <a:ext cx="181608" cy="136552"/>
            <a:chOff x="4239007" y="3755223"/>
            <a:chExt cx="181608" cy="136552"/>
          </a:xfrm>
          <a:solidFill>
            <a:schemeClr val="bg1"/>
          </a:solidFill>
        </p:grpSpPr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3918E800-ED57-4D59-8562-DDDBBE609369}"/>
                </a:ext>
              </a:extLst>
            </p:cNvPr>
            <p:cNvGrpSpPr/>
            <p:nvPr/>
          </p:nvGrpSpPr>
          <p:grpSpPr>
            <a:xfrm>
              <a:off x="4239007" y="3755223"/>
              <a:ext cx="92112" cy="136552"/>
              <a:chOff x="1696599" y="2655065"/>
              <a:chExt cx="92112" cy="136552"/>
            </a:xfrm>
            <a:grpFill/>
          </p:grpSpPr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176F70F8-0CEB-4103-84DE-99FD88DE9CA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94A3AB30-12F8-411C-A954-5A96B67B30C4}"/>
                  </a:ext>
                </a:extLst>
              </p:cNvPr>
              <p:cNvCxnSpPr/>
              <p:nvPr/>
            </p:nvCxnSpPr>
            <p:spPr>
              <a:xfrm>
                <a:off x="1696599" y="2700177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48E48758-CB8B-417C-A799-7F91957DF3EB}"/>
                  </a:ext>
                </a:extLst>
              </p:cNvPr>
              <p:cNvCxnSpPr/>
              <p:nvPr/>
            </p:nvCxnSpPr>
            <p:spPr>
              <a:xfrm>
                <a:off x="1788711" y="2696962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FCC97719-1805-4313-81AC-E1AEA3CE9BD6}"/>
                </a:ext>
              </a:extLst>
            </p:cNvPr>
            <p:cNvCxnSpPr/>
            <p:nvPr/>
          </p:nvCxnSpPr>
          <p:spPr>
            <a:xfrm>
              <a:off x="4328002" y="3833060"/>
              <a:ext cx="9144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1462BCCB-2155-4754-9131-6C90E4449989}"/>
                </a:ext>
              </a:extLst>
            </p:cNvPr>
            <p:cNvCxnSpPr/>
            <p:nvPr/>
          </p:nvCxnSpPr>
          <p:spPr>
            <a:xfrm>
              <a:off x="4310887" y="3760113"/>
              <a:ext cx="109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3964D6A0-60E4-433C-B200-D21E0092E9BD}"/>
              </a:ext>
            </a:extLst>
          </p:cNvPr>
          <p:cNvGrpSpPr/>
          <p:nvPr/>
        </p:nvGrpSpPr>
        <p:grpSpPr>
          <a:xfrm>
            <a:off x="2138907" y="4088610"/>
            <a:ext cx="165949" cy="156001"/>
            <a:chOff x="2321442" y="4560245"/>
            <a:chExt cx="165949" cy="156001"/>
          </a:xfrm>
          <a:solidFill>
            <a:schemeClr val="bg1"/>
          </a:solidFill>
        </p:grpSpPr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68AB7771-21F6-45F0-8B4A-51B7DDB9EDE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4E0D7D93-E57A-4E8D-B97C-0F033EBA12C4}"/>
                </a:ext>
              </a:extLst>
            </p:cNvPr>
            <p:cNvCxnSpPr>
              <a:cxnSpLocks/>
              <a:stCxn id="93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7901BB7B-F8BC-445C-AD6B-C1C4396C59B1}"/>
                </a:ext>
              </a:extLst>
            </p:cNvPr>
            <p:cNvCxnSpPr>
              <a:cxnSpLocks/>
              <a:stCxn id="93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B8B5FDC7-394C-4FBE-9C2B-B982200087E3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5172AEE5-6D59-481B-8613-CCFFCEE2B298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E02C1D29-132F-42BD-AC8F-26AEA818992A}"/>
              </a:ext>
            </a:extLst>
          </p:cNvPr>
          <p:cNvGrpSpPr/>
          <p:nvPr/>
        </p:nvGrpSpPr>
        <p:grpSpPr>
          <a:xfrm>
            <a:off x="1417013" y="4090406"/>
            <a:ext cx="165949" cy="156001"/>
            <a:chOff x="2321442" y="4560245"/>
            <a:chExt cx="165949" cy="156001"/>
          </a:xfrm>
          <a:solidFill>
            <a:schemeClr val="bg1"/>
          </a:solidFill>
        </p:grpSpPr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B5F88C0A-C1DF-46E7-9918-5F498287374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ABF47D65-3B08-4CAE-843A-B5E09EEAAD68}"/>
                </a:ext>
              </a:extLst>
            </p:cNvPr>
            <p:cNvCxnSpPr>
              <a:cxnSpLocks/>
              <a:stCxn id="100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B12FEE5A-D3F4-4CC6-A453-5CEAF0603EF3}"/>
                </a:ext>
              </a:extLst>
            </p:cNvPr>
            <p:cNvCxnSpPr>
              <a:cxnSpLocks/>
              <a:stCxn id="100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BCA86C5D-1D2A-4266-A311-88D7FE092446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5CFCD1D4-4F8B-453E-A814-90FCB3A7A60A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0807D78B-8FBB-42BC-A58D-92A1E757D6F7}"/>
              </a:ext>
            </a:extLst>
          </p:cNvPr>
          <p:cNvGrpSpPr/>
          <p:nvPr/>
        </p:nvGrpSpPr>
        <p:grpSpPr>
          <a:xfrm>
            <a:off x="701230" y="4090429"/>
            <a:ext cx="165949" cy="156001"/>
            <a:chOff x="2321442" y="4560245"/>
            <a:chExt cx="165949" cy="156001"/>
          </a:xfrm>
          <a:solidFill>
            <a:schemeClr val="bg1"/>
          </a:solidFill>
        </p:grpSpPr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4F612D0F-8FEF-4AAE-86D1-C3561E9CA85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F2B97590-8FBA-4060-8789-DCB431915318}"/>
                </a:ext>
              </a:extLst>
            </p:cNvPr>
            <p:cNvCxnSpPr>
              <a:cxnSpLocks/>
              <a:stCxn id="106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C11CB2D8-2E53-41B9-AAD3-2B77CA2B924A}"/>
                </a:ext>
              </a:extLst>
            </p:cNvPr>
            <p:cNvCxnSpPr>
              <a:cxnSpLocks/>
              <a:stCxn id="106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D639860A-D5E4-4755-BD48-D3362AE72205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4208AF34-F593-4281-BC6D-9F2485A2A6A8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366D6ACC-AE0E-4147-B758-E7EF744531E0}"/>
              </a:ext>
            </a:extLst>
          </p:cNvPr>
          <p:cNvGrpSpPr/>
          <p:nvPr/>
        </p:nvGrpSpPr>
        <p:grpSpPr>
          <a:xfrm rot="2700000">
            <a:off x="1052964" y="3685130"/>
            <a:ext cx="92112" cy="184555"/>
            <a:chOff x="1696599" y="2604822"/>
            <a:chExt cx="92112" cy="184555"/>
          </a:xfrm>
        </p:grpSpPr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A5ED21DA-5E31-47FA-B3C5-42C2E702AEC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172C40A5-FB74-471F-929B-48AAE3628EE5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97154D09-482A-4B0C-8623-2C1A88E875B3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79F23C9C-A912-4D50-BEE9-3132C25A6E63}"/>
              </a:ext>
            </a:extLst>
          </p:cNvPr>
          <p:cNvGrpSpPr/>
          <p:nvPr/>
        </p:nvGrpSpPr>
        <p:grpSpPr>
          <a:xfrm rot="2700000">
            <a:off x="1767804" y="3694745"/>
            <a:ext cx="92112" cy="184555"/>
            <a:chOff x="1696599" y="2604822"/>
            <a:chExt cx="92112" cy="184555"/>
          </a:xfrm>
        </p:grpSpPr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C168DC8C-5EE6-4748-BE98-DA801FA9879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2B930424-30E3-449D-8D63-CB4BF56B727B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61355D25-BCC3-4BF1-A432-91817F5DBEB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89656D5B-1FBB-4B07-88DB-50A7410BCFFB}"/>
              </a:ext>
            </a:extLst>
          </p:cNvPr>
          <p:cNvGrpSpPr/>
          <p:nvPr/>
        </p:nvGrpSpPr>
        <p:grpSpPr>
          <a:xfrm rot="2700000">
            <a:off x="2488877" y="3715920"/>
            <a:ext cx="92112" cy="184555"/>
            <a:chOff x="1696599" y="2604822"/>
            <a:chExt cx="92112" cy="184555"/>
          </a:xfrm>
        </p:grpSpPr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4B7AB8CE-6253-4A5C-9C6A-D060F414520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17B09B8E-11D2-4D15-A2DA-F55DD4DF845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B9BA4B1F-D76E-45F0-B192-81FEBB89AA3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0BB4D0A-BDDD-40B3-931F-5CFD840330F7}"/>
              </a:ext>
            </a:extLst>
          </p:cNvPr>
          <p:cNvGrpSpPr/>
          <p:nvPr/>
        </p:nvGrpSpPr>
        <p:grpSpPr>
          <a:xfrm>
            <a:off x="2813371" y="3418491"/>
            <a:ext cx="185759" cy="158037"/>
            <a:chOff x="3340443" y="3523256"/>
            <a:chExt cx="185759" cy="158037"/>
          </a:xfrm>
          <a:solidFill>
            <a:schemeClr val="bg1"/>
          </a:solidFill>
        </p:grpSpPr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60472DD8-3479-4BFE-B169-8353F3C547BD}"/>
                </a:ext>
              </a:extLst>
            </p:cNvPr>
            <p:cNvSpPr>
              <a:spLocks noChangeAspect="1"/>
            </p:cNvSpPr>
            <p:nvPr/>
          </p:nvSpPr>
          <p:spPr>
            <a:xfrm rot="2678136">
              <a:off x="3357790" y="3524439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C1A46261-90EB-46EF-9965-6D4B72FE49FD}"/>
                </a:ext>
              </a:extLst>
            </p:cNvPr>
            <p:cNvCxnSpPr>
              <a:cxnSpLocks/>
              <a:stCxn id="124" idx="2"/>
            </p:cNvCxnSpPr>
            <p:nvPr/>
          </p:nvCxnSpPr>
          <p:spPr>
            <a:xfrm rot="2678136">
              <a:off x="3340443" y="3525502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11ED1095-D304-4AC6-9686-9F1BAA779A0C}"/>
                </a:ext>
              </a:extLst>
            </p:cNvPr>
            <p:cNvCxnSpPr>
              <a:cxnSpLocks/>
            </p:cNvCxnSpPr>
            <p:nvPr/>
          </p:nvCxnSpPr>
          <p:spPr>
            <a:xfrm rot="2678136">
              <a:off x="3398907" y="3592701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D85CD12E-BF4A-43B6-B675-A35C6C2E4BF9}"/>
                </a:ext>
              </a:extLst>
            </p:cNvPr>
            <p:cNvCxnSpPr>
              <a:cxnSpLocks/>
            </p:cNvCxnSpPr>
            <p:nvPr/>
          </p:nvCxnSpPr>
          <p:spPr>
            <a:xfrm rot="5378136">
              <a:off x="3481570" y="3554538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9D1D1B1B-6F30-4B40-97B1-0672F157187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12919" y="3523256"/>
              <a:ext cx="110495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94973B93-B1A6-4BE9-AF4E-A029B890085C}"/>
              </a:ext>
            </a:extLst>
          </p:cNvPr>
          <p:cNvGrpSpPr/>
          <p:nvPr/>
        </p:nvGrpSpPr>
        <p:grpSpPr>
          <a:xfrm rot="2700000">
            <a:off x="2110574" y="335206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B715F09D-CAE1-46C5-B4AD-CC470B2123B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B12DEE21-99C3-4C59-8B18-5AF2603F06C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CEE4ACCF-2475-4FEA-AA39-CEED744001DD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9C5A1120-6B01-4D62-844A-9AC70F5B1788}"/>
              </a:ext>
            </a:extLst>
          </p:cNvPr>
          <p:cNvGrpSpPr/>
          <p:nvPr/>
        </p:nvGrpSpPr>
        <p:grpSpPr>
          <a:xfrm rot="2700000">
            <a:off x="1415561" y="3340812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196E2391-3624-4D85-8AEB-7BFB7077ADA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BC62CB45-248E-4BD3-BD77-4D49F764779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70ED0583-991C-45CC-82F4-FB029A4FD21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E36B744B-7F19-47B6-BC46-80927C2386E6}"/>
              </a:ext>
            </a:extLst>
          </p:cNvPr>
          <p:cNvGrpSpPr/>
          <p:nvPr/>
        </p:nvGrpSpPr>
        <p:grpSpPr>
          <a:xfrm rot="2700000">
            <a:off x="1761729" y="2988625"/>
            <a:ext cx="92112" cy="184555"/>
            <a:chOff x="1696599" y="2604822"/>
            <a:chExt cx="92112" cy="184555"/>
          </a:xfrm>
        </p:grpSpPr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2514E26C-0164-421D-9122-F0FD9A58A0F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E5E2B2D3-D42B-4C04-9EBE-3300250C01D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8D6872FB-58D4-42D4-8800-15612038ED6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6D7822D2-C83C-4FA8-818C-3644BC2A1752}"/>
              </a:ext>
            </a:extLst>
          </p:cNvPr>
          <p:cNvGrpSpPr/>
          <p:nvPr/>
        </p:nvGrpSpPr>
        <p:grpSpPr>
          <a:xfrm rot="2700000">
            <a:off x="2095611" y="2646969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42" name="Oval 141">
              <a:extLst>
                <a:ext uri="{FF2B5EF4-FFF2-40B4-BE49-F238E27FC236}">
                  <a16:creationId xmlns:a16="http://schemas.microsoft.com/office/drawing/2014/main" id="{C77310B0-F459-40EB-8033-569C4799B72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47B49060-C115-49DC-8703-A2FFD7DD0A1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C257D8C8-0F82-42A2-921D-BA822359EAA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AEA8FCDD-7D7B-40CA-85E6-1CC297F323CF}"/>
              </a:ext>
            </a:extLst>
          </p:cNvPr>
          <p:cNvGrpSpPr/>
          <p:nvPr/>
        </p:nvGrpSpPr>
        <p:grpSpPr>
          <a:xfrm rot="2700000">
            <a:off x="2470182" y="2269339"/>
            <a:ext cx="92112" cy="184555"/>
            <a:chOff x="1696599" y="2604822"/>
            <a:chExt cx="92112" cy="184555"/>
          </a:xfrm>
        </p:grpSpPr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7B808466-6147-4F80-B1DE-9A41449B783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AD630A35-D1B2-43D9-B580-ADEA85235DE2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214504B8-2E2C-49A9-A68F-60140C9C3FC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3629D799-6073-41E4-B50B-4E5E6ABB447C}"/>
              </a:ext>
            </a:extLst>
          </p:cNvPr>
          <p:cNvGrpSpPr/>
          <p:nvPr/>
        </p:nvGrpSpPr>
        <p:grpSpPr>
          <a:xfrm>
            <a:off x="2813540" y="1971516"/>
            <a:ext cx="185759" cy="158037"/>
            <a:chOff x="3340443" y="3523256"/>
            <a:chExt cx="185759" cy="158037"/>
          </a:xfrm>
          <a:solidFill>
            <a:schemeClr val="bg1"/>
          </a:solidFill>
        </p:grpSpPr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C15DB917-CFC5-4FA8-BCDB-1B9A6461C43C}"/>
                </a:ext>
              </a:extLst>
            </p:cNvPr>
            <p:cNvSpPr>
              <a:spLocks noChangeAspect="1"/>
            </p:cNvSpPr>
            <p:nvPr/>
          </p:nvSpPr>
          <p:spPr>
            <a:xfrm rot="2678136">
              <a:off x="3357790" y="3524439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51" name="Straight Connector 150">
              <a:extLst>
                <a:ext uri="{FF2B5EF4-FFF2-40B4-BE49-F238E27FC236}">
                  <a16:creationId xmlns:a16="http://schemas.microsoft.com/office/drawing/2014/main" id="{68C56584-6202-4DA7-B844-E85BD8A4AE6F}"/>
                </a:ext>
              </a:extLst>
            </p:cNvPr>
            <p:cNvCxnSpPr>
              <a:cxnSpLocks/>
              <a:stCxn id="150" idx="2"/>
            </p:cNvCxnSpPr>
            <p:nvPr/>
          </p:nvCxnSpPr>
          <p:spPr>
            <a:xfrm rot="2678136">
              <a:off x="3340443" y="3525502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CA7B8D7C-8B85-450D-97B7-2FDCCCA7C365}"/>
                </a:ext>
              </a:extLst>
            </p:cNvPr>
            <p:cNvCxnSpPr>
              <a:cxnSpLocks/>
            </p:cNvCxnSpPr>
            <p:nvPr/>
          </p:nvCxnSpPr>
          <p:spPr>
            <a:xfrm rot="2678136">
              <a:off x="3398907" y="3592701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>
              <a:extLst>
                <a:ext uri="{FF2B5EF4-FFF2-40B4-BE49-F238E27FC236}">
                  <a16:creationId xmlns:a16="http://schemas.microsoft.com/office/drawing/2014/main" id="{75FC5DB3-3522-4DE0-B711-495F4223AFD9}"/>
                </a:ext>
              </a:extLst>
            </p:cNvPr>
            <p:cNvCxnSpPr>
              <a:cxnSpLocks/>
            </p:cNvCxnSpPr>
            <p:nvPr/>
          </p:nvCxnSpPr>
          <p:spPr>
            <a:xfrm rot="5378136">
              <a:off x="3481570" y="3554538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>
              <a:extLst>
                <a:ext uri="{FF2B5EF4-FFF2-40B4-BE49-F238E27FC236}">
                  <a16:creationId xmlns:a16="http://schemas.microsoft.com/office/drawing/2014/main" id="{D838FF8D-C610-417D-8C37-28E5D79D151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12919" y="3523256"/>
              <a:ext cx="110495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CDCF5B4D-C3E5-45E9-B16D-37887DD32E59}"/>
              </a:ext>
            </a:extLst>
          </p:cNvPr>
          <p:cNvGrpSpPr/>
          <p:nvPr/>
        </p:nvGrpSpPr>
        <p:grpSpPr>
          <a:xfrm rot="2700000">
            <a:off x="2461586" y="2994999"/>
            <a:ext cx="92112" cy="184555"/>
            <a:chOff x="1696599" y="2604822"/>
            <a:chExt cx="92112" cy="184555"/>
          </a:xfrm>
        </p:grpSpPr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F3E54AC7-D03F-4E63-88F8-4FCC4B9500A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7" name="Straight Connector 156">
              <a:extLst>
                <a:ext uri="{FF2B5EF4-FFF2-40B4-BE49-F238E27FC236}">
                  <a16:creationId xmlns:a16="http://schemas.microsoft.com/office/drawing/2014/main" id="{F98E9A34-1324-401F-B5D5-A9B17796219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>
              <a:extLst>
                <a:ext uri="{FF2B5EF4-FFF2-40B4-BE49-F238E27FC236}">
                  <a16:creationId xmlns:a16="http://schemas.microsoft.com/office/drawing/2014/main" id="{868B7D2B-B4D2-47E4-8ED0-886DCCC1049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AAD201BB-5F2F-4D80-93A4-E836330BA615}"/>
              </a:ext>
            </a:extLst>
          </p:cNvPr>
          <p:cNvGrpSpPr/>
          <p:nvPr/>
        </p:nvGrpSpPr>
        <p:grpSpPr>
          <a:xfrm>
            <a:off x="2819437" y="2689074"/>
            <a:ext cx="185759" cy="158037"/>
            <a:chOff x="3340443" y="3523256"/>
            <a:chExt cx="185759" cy="158037"/>
          </a:xfrm>
          <a:solidFill>
            <a:schemeClr val="bg1"/>
          </a:solidFill>
        </p:grpSpPr>
        <p:sp>
          <p:nvSpPr>
            <p:cNvPr id="160" name="Oval 159">
              <a:extLst>
                <a:ext uri="{FF2B5EF4-FFF2-40B4-BE49-F238E27FC236}">
                  <a16:creationId xmlns:a16="http://schemas.microsoft.com/office/drawing/2014/main" id="{A594549D-24B9-456B-9BF2-3EEB7F29E2E9}"/>
                </a:ext>
              </a:extLst>
            </p:cNvPr>
            <p:cNvSpPr>
              <a:spLocks noChangeAspect="1"/>
            </p:cNvSpPr>
            <p:nvPr/>
          </p:nvSpPr>
          <p:spPr>
            <a:xfrm rot="2678136">
              <a:off x="3357790" y="3524439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61" name="Straight Connector 160">
              <a:extLst>
                <a:ext uri="{FF2B5EF4-FFF2-40B4-BE49-F238E27FC236}">
                  <a16:creationId xmlns:a16="http://schemas.microsoft.com/office/drawing/2014/main" id="{53D5922B-6F83-4989-B0CA-9EA7C98D6D11}"/>
                </a:ext>
              </a:extLst>
            </p:cNvPr>
            <p:cNvCxnSpPr>
              <a:cxnSpLocks/>
              <a:stCxn id="160" idx="2"/>
            </p:cNvCxnSpPr>
            <p:nvPr/>
          </p:nvCxnSpPr>
          <p:spPr>
            <a:xfrm rot="2678136">
              <a:off x="3340443" y="3525502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>
              <a:extLst>
                <a:ext uri="{FF2B5EF4-FFF2-40B4-BE49-F238E27FC236}">
                  <a16:creationId xmlns:a16="http://schemas.microsoft.com/office/drawing/2014/main" id="{721FF823-5F8A-4318-853E-E03B3DB91258}"/>
                </a:ext>
              </a:extLst>
            </p:cNvPr>
            <p:cNvCxnSpPr>
              <a:cxnSpLocks/>
            </p:cNvCxnSpPr>
            <p:nvPr/>
          </p:nvCxnSpPr>
          <p:spPr>
            <a:xfrm rot="2678136">
              <a:off x="3398907" y="3592701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F5513B2A-232C-4B0E-8AD0-CF738878768A}"/>
                </a:ext>
              </a:extLst>
            </p:cNvPr>
            <p:cNvCxnSpPr>
              <a:cxnSpLocks/>
            </p:cNvCxnSpPr>
            <p:nvPr/>
          </p:nvCxnSpPr>
          <p:spPr>
            <a:xfrm rot="5378136">
              <a:off x="3481570" y="3554538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>
              <a:extLst>
                <a:ext uri="{FF2B5EF4-FFF2-40B4-BE49-F238E27FC236}">
                  <a16:creationId xmlns:a16="http://schemas.microsoft.com/office/drawing/2014/main" id="{C86814A7-045C-4FAC-9599-674399FE362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12919" y="3523256"/>
              <a:ext cx="110495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6514B54F-4914-4C80-BCF6-207C4A6405CA}"/>
              </a:ext>
            </a:extLst>
          </p:cNvPr>
          <p:cNvGrpSpPr/>
          <p:nvPr/>
        </p:nvGrpSpPr>
        <p:grpSpPr>
          <a:xfrm rot="5400000">
            <a:off x="3403830" y="4061513"/>
            <a:ext cx="92112" cy="184555"/>
            <a:chOff x="1696599" y="2604822"/>
            <a:chExt cx="92112" cy="184555"/>
          </a:xfrm>
        </p:grpSpPr>
        <p:sp>
          <p:nvSpPr>
            <p:cNvPr id="166" name="Oval 165">
              <a:extLst>
                <a:ext uri="{FF2B5EF4-FFF2-40B4-BE49-F238E27FC236}">
                  <a16:creationId xmlns:a16="http://schemas.microsoft.com/office/drawing/2014/main" id="{15E8838C-7950-4CF9-B629-0DAF2CB43FD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7" name="Straight Connector 166">
              <a:extLst>
                <a:ext uri="{FF2B5EF4-FFF2-40B4-BE49-F238E27FC236}">
                  <a16:creationId xmlns:a16="http://schemas.microsoft.com/office/drawing/2014/main" id="{D9C264C9-B1C2-4C7A-ADBC-32A23318BC7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id="{E5CD168F-1AF0-47C3-8479-D67DA21C8CBE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232A6985-FABF-4560-BD24-AD67613F7214}"/>
              </a:ext>
            </a:extLst>
          </p:cNvPr>
          <p:cNvGrpSpPr/>
          <p:nvPr/>
        </p:nvGrpSpPr>
        <p:grpSpPr>
          <a:xfrm rot="5400000">
            <a:off x="3403830" y="3372952"/>
            <a:ext cx="92112" cy="184555"/>
            <a:chOff x="1696599" y="2604822"/>
            <a:chExt cx="92112" cy="184555"/>
          </a:xfrm>
        </p:grpSpPr>
        <p:sp>
          <p:nvSpPr>
            <p:cNvPr id="170" name="Oval 169">
              <a:extLst>
                <a:ext uri="{FF2B5EF4-FFF2-40B4-BE49-F238E27FC236}">
                  <a16:creationId xmlns:a16="http://schemas.microsoft.com/office/drawing/2014/main" id="{4483C1E8-2E50-4E68-9F78-AD1AA4D07C9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1" name="Straight Connector 170">
              <a:extLst>
                <a:ext uri="{FF2B5EF4-FFF2-40B4-BE49-F238E27FC236}">
                  <a16:creationId xmlns:a16="http://schemas.microsoft.com/office/drawing/2014/main" id="{F5B5B5F1-4863-4431-8EE7-60C9B4D67CA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31886D0E-E0E8-40F2-85BA-2B9500BE53C0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A5683167-B196-4B62-8C09-4399A170B291}"/>
              </a:ext>
            </a:extLst>
          </p:cNvPr>
          <p:cNvGrpSpPr/>
          <p:nvPr/>
        </p:nvGrpSpPr>
        <p:grpSpPr>
          <a:xfrm rot="5400000">
            <a:off x="3403830" y="2642333"/>
            <a:ext cx="92112" cy="184555"/>
            <a:chOff x="1696599" y="2604822"/>
            <a:chExt cx="92112" cy="184555"/>
          </a:xfrm>
        </p:grpSpPr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CD27E8C3-D261-4964-B2A6-2AA75CFE86E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D3B9B068-73C0-4FBE-9A0C-8D8BBB255415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>
              <a:extLst>
                <a:ext uri="{FF2B5EF4-FFF2-40B4-BE49-F238E27FC236}">
                  <a16:creationId xmlns:a16="http://schemas.microsoft.com/office/drawing/2014/main" id="{704AB4CF-5351-48F3-95F0-8A1DD19D311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C743EC42-7C65-4476-AAEF-BD7275CBEE2D}"/>
              </a:ext>
            </a:extLst>
          </p:cNvPr>
          <p:cNvGrpSpPr/>
          <p:nvPr/>
        </p:nvGrpSpPr>
        <p:grpSpPr>
          <a:xfrm rot="5400000">
            <a:off x="3406968" y="1925350"/>
            <a:ext cx="92112" cy="184555"/>
            <a:chOff x="1696599" y="2604822"/>
            <a:chExt cx="92112" cy="184555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489AD84A-78D0-43F1-BA98-AFB413C2A6B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9" name="Straight Connector 178">
              <a:extLst>
                <a:ext uri="{FF2B5EF4-FFF2-40B4-BE49-F238E27FC236}">
                  <a16:creationId xmlns:a16="http://schemas.microsoft.com/office/drawing/2014/main" id="{051C1B7E-D9B2-474F-A888-CEF136C50BD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>
              <a:extLst>
                <a:ext uri="{FF2B5EF4-FFF2-40B4-BE49-F238E27FC236}">
                  <a16:creationId xmlns:a16="http://schemas.microsoft.com/office/drawing/2014/main" id="{169F3A41-5283-42D2-ABD7-9DFDBC4220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1CCC287B-50D1-42B7-A5AF-A5BB6BC9AEF5}"/>
              </a:ext>
            </a:extLst>
          </p:cNvPr>
          <p:cNvGrpSpPr/>
          <p:nvPr/>
        </p:nvGrpSpPr>
        <p:grpSpPr>
          <a:xfrm rot="5400000">
            <a:off x="3954109" y="3375656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82" name="Oval 181">
              <a:extLst>
                <a:ext uri="{FF2B5EF4-FFF2-40B4-BE49-F238E27FC236}">
                  <a16:creationId xmlns:a16="http://schemas.microsoft.com/office/drawing/2014/main" id="{E6B1D09A-7D9B-4536-B781-73ADF691B42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83" name="Straight Connector 182">
              <a:extLst>
                <a:ext uri="{FF2B5EF4-FFF2-40B4-BE49-F238E27FC236}">
                  <a16:creationId xmlns:a16="http://schemas.microsoft.com/office/drawing/2014/main" id="{C8BABF6E-4A82-4891-86F0-789CB90DE87D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>
              <a:extLst>
                <a:ext uri="{FF2B5EF4-FFF2-40B4-BE49-F238E27FC236}">
                  <a16:creationId xmlns:a16="http://schemas.microsoft.com/office/drawing/2014/main" id="{7A3CE657-9512-486C-B355-B09C1D8BE41A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0838C196-7D2F-4060-975A-0DEC0388A634}"/>
              </a:ext>
            </a:extLst>
          </p:cNvPr>
          <p:cNvGrpSpPr/>
          <p:nvPr/>
        </p:nvGrpSpPr>
        <p:grpSpPr>
          <a:xfrm rot="5400000">
            <a:off x="3954109" y="2643332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86" name="Oval 185">
              <a:extLst>
                <a:ext uri="{FF2B5EF4-FFF2-40B4-BE49-F238E27FC236}">
                  <a16:creationId xmlns:a16="http://schemas.microsoft.com/office/drawing/2014/main" id="{3AF20802-8B53-4E68-9A9F-4C339BBDCFE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87" name="Straight Connector 186">
              <a:extLst>
                <a:ext uri="{FF2B5EF4-FFF2-40B4-BE49-F238E27FC236}">
                  <a16:creationId xmlns:a16="http://schemas.microsoft.com/office/drawing/2014/main" id="{AA485034-E045-4351-8340-072242172257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>
              <a:extLst>
                <a:ext uri="{FF2B5EF4-FFF2-40B4-BE49-F238E27FC236}">
                  <a16:creationId xmlns:a16="http://schemas.microsoft.com/office/drawing/2014/main" id="{28AE64E2-935F-4586-9F29-874D9ADB2A8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4FF8A0CA-C74B-424C-95AC-545296CC8F9C}"/>
              </a:ext>
            </a:extLst>
          </p:cNvPr>
          <p:cNvGrpSpPr/>
          <p:nvPr/>
        </p:nvGrpSpPr>
        <p:grpSpPr>
          <a:xfrm rot="5400000">
            <a:off x="3955897" y="1924548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90" name="Oval 189">
              <a:extLst>
                <a:ext uri="{FF2B5EF4-FFF2-40B4-BE49-F238E27FC236}">
                  <a16:creationId xmlns:a16="http://schemas.microsoft.com/office/drawing/2014/main" id="{0E6B8E04-03C1-47B1-B4C4-C880A010EDD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91" name="Straight Connector 190">
              <a:extLst>
                <a:ext uri="{FF2B5EF4-FFF2-40B4-BE49-F238E27FC236}">
                  <a16:creationId xmlns:a16="http://schemas.microsoft.com/office/drawing/2014/main" id="{BF95FC9D-FDC6-42CE-8D7B-8C687D8F944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>
              <a:extLst>
                <a:ext uri="{FF2B5EF4-FFF2-40B4-BE49-F238E27FC236}">
                  <a16:creationId xmlns:a16="http://schemas.microsoft.com/office/drawing/2014/main" id="{8DD3BD0F-1E31-4389-8315-DA9CF49677F9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3" name="Group 192">
            <a:extLst>
              <a:ext uri="{FF2B5EF4-FFF2-40B4-BE49-F238E27FC236}">
                <a16:creationId xmlns:a16="http://schemas.microsoft.com/office/drawing/2014/main" id="{14AA1689-A556-4A9F-9D70-F03630CBEC17}"/>
              </a:ext>
            </a:extLst>
          </p:cNvPr>
          <p:cNvGrpSpPr/>
          <p:nvPr/>
        </p:nvGrpSpPr>
        <p:grpSpPr>
          <a:xfrm rot="5400000">
            <a:off x="4466664" y="3373698"/>
            <a:ext cx="92112" cy="184555"/>
            <a:chOff x="1696599" y="2604822"/>
            <a:chExt cx="92112" cy="184555"/>
          </a:xfrm>
        </p:grpSpPr>
        <p:sp>
          <p:nvSpPr>
            <p:cNvPr id="194" name="Oval 193">
              <a:extLst>
                <a:ext uri="{FF2B5EF4-FFF2-40B4-BE49-F238E27FC236}">
                  <a16:creationId xmlns:a16="http://schemas.microsoft.com/office/drawing/2014/main" id="{A5668939-F107-44BC-9496-CD71F71F8CC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5" name="Straight Connector 194">
              <a:extLst>
                <a:ext uri="{FF2B5EF4-FFF2-40B4-BE49-F238E27FC236}">
                  <a16:creationId xmlns:a16="http://schemas.microsoft.com/office/drawing/2014/main" id="{3BEE85DD-2D17-4926-8374-C77C333CECE4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>
              <a:extLst>
                <a:ext uri="{FF2B5EF4-FFF2-40B4-BE49-F238E27FC236}">
                  <a16:creationId xmlns:a16="http://schemas.microsoft.com/office/drawing/2014/main" id="{1E578696-8BB1-43C4-9E7E-0299DDFC796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7" name="Group 196">
            <a:extLst>
              <a:ext uri="{FF2B5EF4-FFF2-40B4-BE49-F238E27FC236}">
                <a16:creationId xmlns:a16="http://schemas.microsoft.com/office/drawing/2014/main" id="{7B9240CE-3F66-4614-AE26-E6D60D109B34}"/>
              </a:ext>
            </a:extLst>
          </p:cNvPr>
          <p:cNvGrpSpPr/>
          <p:nvPr/>
        </p:nvGrpSpPr>
        <p:grpSpPr>
          <a:xfrm rot="5400000">
            <a:off x="4466672" y="2643078"/>
            <a:ext cx="92112" cy="184555"/>
            <a:chOff x="1696599" y="2604822"/>
            <a:chExt cx="92112" cy="184555"/>
          </a:xfrm>
        </p:grpSpPr>
        <p:sp>
          <p:nvSpPr>
            <p:cNvPr id="198" name="Oval 197">
              <a:extLst>
                <a:ext uri="{FF2B5EF4-FFF2-40B4-BE49-F238E27FC236}">
                  <a16:creationId xmlns:a16="http://schemas.microsoft.com/office/drawing/2014/main" id="{5A694C0F-A673-434C-8524-B1C2553595A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9" name="Straight Connector 198">
              <a:extLst>
                <a:ext uri="{FF2B5EF4-FFF2-40B4-BE49-F238E27FC236}">
                  <a16:creationId xmlns:a16="http://schemas.microsoft.com/office/drawing/2014/main" id="{0B2AD26F-5589-42C2-9F63-39A1702036F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Straight Connector 199">
              <a:extLst>
                <a:ext uri="{FF2B5EF4-FFF2-40B4-BE49-F238E27FC236}">
                  <a16:creationId xmlns:a16="http://schemas.microsoft.com/office/drawing/2014/main" id="{04A802F5-894B-4B23-8FBF-A0DFA5CFA4A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" name="Group 204">
            <a:extLst>
              <a:ext uri="{FF2B5EF4-FFF2-40B4-BE49-F238E27FC236}">
                <a16:creationId xmlns:a16="http://schemas.microsoft.com/office/drawing/2014/main" id="{F056CCFD-0042-4F27-A09A-EE97ADD7A760}"/>
              </a:ext>
            </a:extLst>
          </p:cNvPr>
          <p:cNvGrpSpPr/>
          <p:nvPr/>
        </p:nvGrpSpPr>
        <p:grpSpPr>
          <a:xfrm rot="5400000">
            <a:off x="4976590" y="2643079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206" name="Oval 205">
              <a:extLst>
                <a:ext uri="{FF2B5EF4-FFF2-40B4-BE49-F238E27FC236}">
                  <a16:creationId xmlns:a16="http://schemas.microsoft.com/office/drawing/2014/main" id="{C6F9728B-3B1B-4754-8A7F-2680B419548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07" name="Straight Connector 206">
              <a:extLst>
                <a:ext uri="{FF2B5EF4-FFF2-40B4-BE49-F238E27FC236}">
                  <a16:creationId xmlns:a16="http://schemas.microsoft.com/office/drawing/2014/main" id="{726ADC98-FF93-467C-8F86-9EB27AFF0D6E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Straight Connector 207">
              <a:extLst>
                <a:ext uri="{FF2B5EF4-FFF2-40B4-BE49-F238E27FC236}">
                  <a16:creationId xmlns:a16="http://schemas.microsoft.com/office/drawing/2014/main" id="{2E44AD08-A570-473B-B3F0-D367B75F7E98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9" name="Group 228">
            <a:extLst>
              <a:ext uri="{FF2B5EF4-FFF2-40B4-BE49-F238E27FC236}">
                <a16:creationId xmlns:a16="http://schemas.microsoft.com/office/drawing/2014/main" id="{B34AB2AA-D2CB-4F32-8520-CAB33B6C686E}"/>
              </a:ext>
            </a:extLst>
          </p:cNvPr>
          <p:cNvGrpSpPr/>
          <p:nvPr/>
        </p:nvGrpSpPr>
        <p:grpSpPr>
          <a:xfrm rot="5400000">
            <a:off x="3682198" y="4056207"/>
            <a:ext cx="91440" cy="182880"/>
            <a:chOff x="1696599" y="2606497"/>
            <a:chExt cx="91440" cy="182880"/>
          </a:xfrm>
        </p:grpSpPr>
        <p:cxnSp>
          <p:nvCxnSpPr>
            <p:cNvPr id="232" name="Straight Connector 231">
              <a:extLst>
                <a:ext uri="{FF2B5EF4-FFF2-40B4-BE49-F238E27FC236}">
                  <a16:creationId xmlns:a16="http://schemas.microsoft.com/office/drawing/2014/main" id="{805632EE-C887-4ACF-9613-E76C2C2EF2E4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0" name="Oval 229">
              <a:extLst>
                <a:ext uri="{FF2B5EF4-FFF2-40B4-BE49-F238E27FC236}">
                  <a16:creationId xmlns:a16="http://schemas.microsoft.com/office/drawing/2014/main" id="{21238CC9-0E17-4F35-A7A1-5523143DEF9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33" name="Group 232">
            <a:extLst>
              <a:ext uri="{FF2B5EF4-FFF2-40B4-BE49-F238E27FC236}">
                <a16:creationId xmlns:a16="http://schemas.microsoft.com/office/drawing/2014/main" id="{D156372A-AA23-45E0-B389-5B516768ECF0}"/>
              </a:ext>
            </a:extLst>
          </p:cNvPr>
          <p:cNvGrpSpPr/>
          <p:nvPr/>
        </p:nvGrpSpPr>
        <p:grpSpPr>
          <a:xfrm rot="5400000">
            <a:off x="3953569" y="4061177"/>
            <a:ext cx="91440" cy="182880"/>
            <a:chOff x="1696599" y="2606497"/>
            <a:chExt cx="91440" cy="182880"/>
          </a:xfrm>
        </p:grpSpPr>
        <p:sp>
          <p:nvSpPr>
            <p:cNvPr id="234" name="Oval 233">
              <a:extLst>
                <a:ext uri="{FF2B5EF4-FFF2-40B4-BE49-F238E27FC236}">
                  <a16:creationId xmlns:a16="http://schemas.microsoft.com/office/drawing/2014/main" id="{E71A0A8C-8A68-4494-B8E9-07BDECC336F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6" name="Straight Connector 235">
              <a:extLst>
                <a:ext uri="{FF2B5EF4-FFF2-40B4-BE49-F238E27FC236}">
                  <a16:creationId xmlns:a16="http://schemas.microsoft.com/office/drawing/2014/main" id="{421AD17F-485C-4E44-8656-AF56573CAA00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7" name="Group 236">
            <a:extLst>
              <a:ext uri="{FF2B5EF4-FFF2-40B4-BE49-F238E27FC236}">
                <a16:creationId xmlns:a16="http://schemas.microsoft.com/office/drawing/2014/main" id="{9C3730F7-FA05-44BE-B95C-3281179EC3A6}"/>
              </a:ext>
            </a:extLst>
          </p:cNvPr>
          <p:cNvGrpSpPr/>
          <p:nvPr/>
        </p:nvGrpSpPr>
        <p:grpSpPr>
          <a:xfrm rot="5400000">
            <a:off x="4216580" y="4059619"/>
            <a:ext cx="91440" cy="182880"/>
            <a:chOff x="1696599" y="2606497"/>
            <a:chExt cx="91440" cy="182880"/>
          </a:xfrm>
        </p:grpSpPr>
        <p:cxnSp>
          <p:nvCxnSpPr>
            <p:cNvPr id="238" name="Straight Connector 237">
              <a:extLst>
                <a:ext uri="{FF2B5EF4-FFF2-40B4-BE49-F238E27FC236}">
                  <a16:creationId xmlns:a16="http://schemas.microsoft.com/office/drawing/2014/main" id="{E9B7CFF1-01F7-439B-897F-B29C5B66815F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9" name="Oval 238">
              <a:extLst>
                <a:ext uri="{FF2B5EF4-FFF2-40B4-BE49-F238E27FC236}">
                  <a16:creationId xmlns:a16="http://schemas.microsoft.com/office/drawing/2014/main" id="{CA2891C4-6C31-4AC3-904C-1FB2DD46CB0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40" name="Group 239">
            <a:extLst>
              <a:ext uri="{FF2B5EF4-FFF2-40B4-BE49-F238E27FC236}">
                <a16:creationId xmlns:a16="http://schemas.microsoft.com/office/drawing/2014/main" id="{754D3447-62BF-4AD1-89B9-D693B9C60E91}"/>
              </a:ext>
            </a:extLst>
          </p:cNvPr>
          <p:cNvGrpSpPr/>
          <p:nvPr/>
        </p:nvGrpSpPr>
        <p:grpSpPr>
          <a:xfrm rot="5400000">
            <a:off x="4464426" y="4061177"/>
            <a:ext cx="91440" cy="182880"/>
            <a:chOff x="1696599" y="2606497"/>
            <a:chExt cx="91440" cy="182880"/>
          </a:xfrm>
        </p:grpSpPr>
        <p:sp>
          <p:nvSpPr>
            <p:cNvPr id="241" name="Oval 240">
              <a:extLst>
                <a:ext uri="{FF2B5EF4-FFF2-40B4-BE49-F238E27FC236}">
                  <a16:creationId xmlns:a16="http://schemas.microsoft.com/office/drawing/2014/main" id="{61DB9E93-C010-4071-825E-765B587674E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2" name="Straight Connector 241">
              <a:extLst>
                <a:ext uri="{FF2B5EF4-FFF2-40B4-BE49-F238E27FC236}">
                  <a16:creationId xmlns:a16="http://schemas.microsoft.com/office/drawing/2014/main" id="{D56AB42B-03C5-4C5D-B5B9-68891529F43C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3" name="Group 242">
            <a:extLst>
              <a:ext uri="{FF2B5EF4-FFF2-40B4-BE49-F238E27FC236}">
                <a16:creationId xmlns:a16="http://schemas.microsoft.com/office/drawing/2014/main" id="{2C07B7A5-4F21-47AD-8539-18E8CB258034}"/>
              </a:ext>
            </a:extLst>
          </p:cNvPr>
          <p:cNvGrpSpPr/>
          <p:nvPr/>
        </p:nvGrpSpPr>
        <p:grpSpPr>
          <a:xfrm rot="5400000">
            <a:off x="4718360" y="4059197"/>
            <a:ext cx="91440" cy="182880"/>
            <a:chOff x="1696599" y="2606497"/>
            <a:chExt cx="91440" cy="182880"/>
          </a:xfrm>
        </p:grpSpPr>
        <p:cxnSp>
          <p:nvCxnSpPr>
            <p:cNvPr id="244" name="Straight Connector 243">
              <a:extLst>
                <a:ext uri="{FF2B5EF4-FFF2-40B4-BE49-F238E27FC236}">
                  <a16:creationId xmlns:a16="http://schemas.microsoft.com/office/drawing/2014/main" id="{A7C54B67-4C95-4ABF-9147-98CEB47E4423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5" name="Oval 244">
              <a:extLst>
                <a:ext uri="{FF2B5EF4-FFF2-40B4-BE49-F238E27FC236}">
                  <a16:creationId xmlns:a16="http://schemas.microsoft.com/office/drawing/2014/main" id="{117F4E74-943E-45D3-A20D-E119DFD8F02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46" name="Group 245">
            <a:extLst>
              <a:ext uri="{FF2B5EF4-FFF2-40B4-BE49-F238E27FC236}">
                <a16:creationId xmlns:a16="http://schemas.microsoft.com/office/drawing/2014/main" id="{83BB7642-9BFE-449D-9732-D39A074C8F01}"/>
              </a:ext>
            </a:extLst>
          </p:cNvPr>
          <p:cNvGrpSpPr/>
          <p:nvPr/>
        </p:nvGrpSpPr>
        <p:grpSpPr>
          <a:xfrm rot="5400000">
            <a:off x="4973030" y="4063161"/>
            <a:ext cx="91440" cy="182880"/>
            <a:chOff x="1696599" y="2606497"/>
            <a:chExt cx="91440" cy="182880"/>
          </a:xfrm>
        </p:grpSpPr>
        <p:sp>
          <p:nvSpPr>
            <p:cNvPr id="247" name="Oval 246">
              <a:extLst>
                <a:ext uri="{FF2B5EF4-FFF2-40B4-BE49-F238E27FC236}">
                  <a16:creationId xmlns:a16="http://schemas.microsoft.com/office/drawing/2014/main" id="{7FD04633-8B7F-4AAB-BF0A-5658EC83411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8" name="Straight Connector 247">
              <a:extLst>
                <a:ext uri="{FF2B5EF4-FFF2-40B4-BE49-F238E27FC236}">
                  <a16:creationId xmlns:a16="http://schemas.microsoft.com/office/drawing/2014/main" id="{692B728E-A6D6-49D5-B67C-C6DF1DAC9C80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9" name="Group 248">
            <a:extLst>
              <a:ext uri="{FF2B5EF4-FFF2-40B4-BE49-F238E27FC236}">
                <a16:creationId xmlns:a16="http://schemas.microsoft.com/office/drawing/2014/main" id="{51075ADD-3945-41BC-A0C9-AB9A5C339F06}"/>
              </a:ext>
            </a:extLst>
          </p:cNvPr>
          <p:cNvGrpSpPr/>
          <p:nvPr/>
        </p:nvGrpSpPr>
        <p:grpSpPr>
          <a:xfrm rot="5400000">
            <a:off x="5229634" y="4057765"/>
            <a:ext cx="91440" cy="182880"/>
            <a:chOff x="1696599" y="2606497"/>
            <a:chExt cx="91440" cy="182880"/>
          </a:xfrm>
        </p:grpSpPr>
        <p:cxnSp>
          <p:nvCxnSpPr>
            <p:cNvPr id="250" name="Straight Connector 249">
              <a:extLst>
                <a:ext uri="{FF2B5EF4-FFF2-40B4-BE49-F238E27FC236}">
                  <a16:creationId xmlns:a16="http://schemas.microsoft.com/office/drawing/2014/main" id="{1C86B63D-EF3C-4EAB-8CFC-AA44A03DAD5D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1" name="Oval 250">
              <a:extLst>
                <a:ext uri="{FF2B5EF4-FFF2-40B4-BE49-F238E27FC236}">
                  <a16:creationId xmlns:a16="http://schemas.microsoft.com/office/drawing/2014/main" id="{510C96DB-EDAE-4886-84FF-A529B2BD313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2" name="Group 251">
            <a:extLst>
              <a:ext uri="{FF2B5EF4-FFF2-40B4-BE49-F238E27FC236}">
                <a16:creationId xmlns:a16="http://schemas.microsoft.com/office/drawing/2014/main" id="{7CC71504-564C-4281-B4EE-A8FAE1E943C2}"/>
              </a:ext>
            </a:extLst>
          </p:cNvPr>
          <p:cNvGrpSpPr/>
          <p:nvPr/>
        </p:nvGrpSpPr>
        <p:grpSpPr>
          <a:xfrm rot="5400000">
            <a:off x="5484304" y="4067153"/>
            <a:ext cx="91440" cy="182880"/>
            <a:chOff x="1696599" y="2606497"/>
            <a:chExt cx="91440" cy="182880"/>
          </a:xfrm>
        </p:grpSpPr>
        <p:sp>
          <p:nvSpPr>
            <p:cNvPr id="253" name="Oval 252">
              <a:extLst>
                <a:ext uri="{FF2B5EF4-FFF2-40B4-BE49-F238E27FC236}">
                  <a16:creationId xmlns:a16="http://schemas.microsoft.com/office/drawing/2014/main" id="{71B3FDC8-6BD9-4D29-8D4C-AA8FF2AD281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4" name="Straight Connector 253">
              <a:extLst>
                <a:ext uri="{FF2B5EF4-FFF2-40B4-BE49-F238E27FC236}">
                  <a16:creationId xmlns:a16="http://schemas.microsoft.com/office/drawing/2014/main" id="{36619A54-26CE-49EE-AB9E-235245F8AEBD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5" name="Group 254">
            <a:extLst>
              <a:ext uri="{FF2B5EF4-FFF2-40B4-BE49-F238E27FC236}">
                <a16:creationId xmlns:a16="http://schemas.microsoft.com/office/drawing/2014/main" id="{F453394D-65ED-4E38-A213-B36A10EAAB48}"/>
              </a:ext>
            </a:extLst>
          </p:cNvPr>
          <p:cNvGrpSpPr/>
          <p:nvPr/>
        </p:nvGrpSpPr>
        <p:grpSpPr>
          <a:xfrm rot="5400000">
            <a:off x="4718360" y="3373454"/>
            <a:ext cx="91440" cy="182880"/>
            <a:chOff x="1696599" y="2606497"/>
            <a:chExt cx="91440" cy="182880"/>
          </a:xfrm>
        </p:grpSpPr>
        <p:cxnSp>
          <p:nvCxnSpPr>
            <p:cNvPr id="256" name="Straight Connector 255">
              <a:extLst>
                <a:ext uri="{FF2B5EF4-FFF2-40B4-BE49-F238E27FC236}">
                  <a16:creationId xmlns:a16="http://schemas.microsoft.com/office/drawing/2014/main" id="{0F6A95E4-7CFA-4594-B346-BF4A99B17158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7" name="Oval 256">
              <a:extLst>
                <a:ext uri="{FF2B5EF4-FFF2-40B4-BE49-F238E27FC236}">
                  <a16:creationId xmlns:a16="http://schemas.microsoft.com/office/drawing/2014/main" id="{5B6DF551-5107-4AB7-AEB2-8BFB829A90E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8" name="Group 257">
            <a:extLst>
              <a:ext uri="{FF2B5EF4-FFF2-40B4-BE49-F238E27FC236}">
                <a16:creationId xmlns:a16="http://schemas.microsoft.com/office/drawing/2014/main" id="{E2BA70AF-D4CA-41B2-895A-04E7DC2E9E5C}"/>
              </a:ext>
            </a:extLst>
          </p:cNvPr>
          <p:cNvGrpSpPr/>
          <p:nvPr/>
        </p:nvGrpSpPr>
        <p:grpSpPr>
          <a:xfrm rot="5400000">
            <a:off x="4973030" y="3378424"/>
            <a:ext cx="91440" cy="182880"/>
            <a:chOff x="1696599" y="2606497"/>
            <a:chExt cx="91440" cy="182880"/>
          </a:xfrm>
        </p:grpSpPr>
        <p:sp>
          <p:nvSpPr>
            <p:cNvPr id="259" name="Oval 258">
              <a:extLst>
                <a:ext uri="{FF2B5EF4-FFF2-40B4-BE49-F238E27FC236}">
                  <a16:creationId xmlns:a16="http://schemas.microsoft.com/office/drawing/2014/main" id="{B1A77F1A-D109-43F8-99A0-8C7D1FAD902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0" name="Straight Connector 259">
              <a:extLst>
                <a:ext uri="{FF2B5EF4-FFF2-40B4-BE49-F238E27FC236}">
                  <a16:creationId xmlns:a16="http://schemas.microsoft.com/office/drawing/2014/main" id="{D6427EE1-FE08-4CE7-A1CB-36CF2323634D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1" name="Group 260">
            <a:extLst>
              <a:ext uri="{FF2B5EF4-FFF2-40B4-BE49-F238E27FC236}">
                <a16:creationId xmlns:a16="http://schemas.microsoft.com/office/drawing/2014/main" id="{E4D39879-3782-4132-8EAD-7C1E99F88E0B}"/>
              </a:ext>
            </a:extLst>
          </p:cNvPr>
          <p:cNvGrpSpPr/>
          <p:nvPr/>
        </p:nvGrpSpPr>
        <p:grpSpPr>
          <a:xfrm rot="5400000">
            <a:off x="5229634" y="3376440"/>
            <a:ext cx="91440" cy="182880"/>
            <a:chOff x="1696599" y="2606497"/>
            <a:chExt cx="91440" cy="182880"/>
          </a:xfrm>
        </p:grpSpPr>
        <p:cxnSp>
          <p:nvCxnSpPr>
            <p:cNvPr id="262" name="Straight Connector 261">
              <a:extLst>
                <a:ext uri="{FF2B5EF4-FFF2-40B4-BE49-F238E27FC236}">
                  <a16:creationId xmlns:a16="http://schemas.microsoft.com/office/drawing/2014/main" id="{F53156DF-172D-4F8C-8D45-B1B53FBA84B0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3" name="Oval 262">
              <a:extLst>
                <a:ext uri="{FF2B5EF4-FFF2-40B4-BE49-F238E27FC236}">
                  <a16:creationId xmlns:a16="http://schemas.microsoft.com/office/drawing/2014/main" id="{3F69D962-DD99-4567-8698-1FE6A16A6EA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23" name="Group 422">
            <a:extLst>
              <a:ext uri="{FF2B5EF4-FFF2-40B4-BE49-F238E27FC236}">
                <a16:creationId xmlns:a16="http://schemas.microsoft.com/office/drawing/2014/main" id="{8A9F51B7-2D17-4A8C-BF05-198742E35BFD}"/>
              </a:ext>
            </a:extLst>
          </p:cNvPr>
          <p:cNvGrpSpPr/>
          <p:nvPr/>
        </p:nvGrpSpPr>
        <p:grpSpPr>
          <a:xfrm>
            <a:off x="709810" y="615097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424" name="Oval 423">
              <a:extLst>
                <a:ext uri="{FF2B5EF4-FFF2-40B4-BE49-F238E27FC236}">
                  <a16:creationId xmlns:a16="http://schemas.microsoft.com/office/drawing/2014/main" id="{D64EF5FF-46DD-4516-B71F-541B201115C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25" name="Straight Connector 424">
              <a:extLst>
                <a:ext uri="{FF2B5EF4-FFF2-40B4-BE49-F238E27FC236}">
                  <a16:creationId xmlns:a16="http://schemas.microsoft.com/office/drawing/2014/main" id="{2251AFB3-09D0-4B9D-B974-CD05E8EB230D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6" name="Straight Connector 425">
              <a:extLst>
                <a:ext uri="{FF2B5EF4-FFF2-40B4-BE49-F238E27FC236}">
                  <a16:creationId xmlns:a16="http://schemas.microsoft.com/office/drawing/2014/main" id="{0C21F9CC-207C-477D-A18A-F7106CC4E0DC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7" name="Group 426">
            <a:extLst>
              <a:ext uri="{FF2B5EF4-FFF2-40B4-BE49-F238E27FC236}">
                <a16:creationId xmlns:a16="http://schemas.microsoft.com/office/drawing/2014/main" id="{2D6E58F4-B9C8-46E1-B084-BCABAB9980E7}"/>
              </a:ext>
            </a:extLst>
          </p:cNvPr>
          <p:cNvGrpSpPr/>
          <p:nvPr/>
        </p:nvGrpSpPr>
        <p:grpSpPr>
          <a:xfrm>
            <a:off x="1432082" y="615265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428" name="Oval 427">
              <a:extLst>
                <a:ext uri="{FF2B5EF4-FFF2-40B4-BE49-F238E27FC236}">
                  <a16:creationId xmlns:a16="http://schemas.microsoft.com/office/drawing/2014/main" id="{896FFAD8-000A-42E7-A79A-24B611A4FB1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29" name="Straight Connector 428">
              <a:extLst>
                <a:ext uri="{FF2B5EF4-FFF2-40B4-BE49-F238E27FC236}">
                  <a16:creationId xmlns:a16="http://schemas.microsoft.com/office/drawing/2014/main" id="{707439B1-3731-4E92-B294-BCD1F5EF9B29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0" name="Straight Connector 429">
              <a:extLst>
                <a:ext uri="{FF2B5EF4-FFF2-40B4-BE49-F238E27FC236}">
                  <a16:creationId xmlns:a16="http://schemas.microsoft.com/office/drawing/2014/main" id="{238FEC81-32DC-4BB6-BC43-363BB96284E4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1" name="Group 430">
            <a:extLst>
              <a:ext uri="{FF2B5EF4-FFF2-40B4-BE49-F238E27FC236}">
                <a16:creationId xmlns:a16="http://schemas.microsoft.com/office/drawing/2014/main" id="{A5A42F0C-0F5E-457C-8C5F-3D165CCC9A29}"/>
              </a:ext>
            </a:extLst>
          </p:cNvPr>
          <p:cNvGrpSpPr/>
          <p:nvPr/>
        </p:nvGrpSpPr>
        <p:grpSpPr>
          <a:xfrm>
            <a:off x="2146187" y="615076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432" name="Oval 431">
              <a:extLst>
                <a:ext uri="{FF2B5EF4-FFF2-40B4-BE49-F238E27FC236}">
                  <a16:creationId xmlns:a16="http://schemas.microsoft.com/office/drawing/2014/main" id="{2DA6CE75-27CF-4EBF-AA20-27EFE179228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33" name="Straight Connector 432">
              <a:extLst>
                <a:ext uri="{FF2B5EF4-FFF2-40B4-BE49-F238E27FC236}">
                  <a16:creationId xmlns:a16="http://schemas.microsoft.com/office/drawing/2014/main" id="{F73272FE-D8E4-40F3-B326-D6EEAA8136CF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4" name="Straight Connector 433">
              <a:extLst>
                <a:ext uri="{FF2B5EF4-FFF2-40B4-BE49-F238E27FC236}">
                  <a16:creationId xmlns:a16="http://schemas.microsoft.com/office/drawing/2014/main" id="{3B882681-0C91-478F-8AC2-E12BFFFC69B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5" name="Group 434">
            <a:extLst>
              <a:ext uri="{FF2B5EF4-FFF2-40B4-BE49-F238E27FC236}">
                <a16:creationId xmlns:a16="http://schemas.microsoft.com/office/drawing/2014/main" id="{34B10CBE-072A-465E-B25D-6347CB9C787B}"/>
              </a:ext>
            </a:extLst>
          </p:cNvPr>
          <p:cNvGrpSpPr/>
          <p:nvPr/>
        </p:nvGrpSpPr>
        <p:grpSpPr>
          <a:xfrm>
            <a:off x="2843579" y="614620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436" name="Oval 435">
              <a:extLst>
                <a:ext uri="{FF2B5EF4-FFF2-40B4-BE49-F238E27FC236}">
                  <a16:creationId xmlns:a16="http://schemas.microsoft.com/office/drawing/2014/main" id="{1C67A0B5-F53C-4172-BC07-CB6F04878D8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37" name="Straight Connector 436">
              <a:extLst>
                <a:ext uri="{FF2B5EF4-FFF2-40B4-BE49-F238E27FC236}">
                  <a16:creationId xmlns:a16="http://schemas.microsoft.com/office/drawing/2014/main" id="{35F72222-F964-45E0-96C5-0BA32418AEE4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8" name="Straight Connector 437">
              <a:extLst>
                <a:ext uri="{FF2B5EF4-FFF2-40B4-BE49-F238E27FC236}">
                  <a16:creationId xmlns:a16="http://schemas.microsoft.com/office/drawing/2014/main" id="{D5EF7525-A0A5-4DB8-BABD-F8E4B7C07124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9" name="TextBox 438">
            <a:extLst>
              <a:ext uri="{FF2B5EF4-FFF2-40B4-BE49-F238E27FC236}">
                <a16:creationId xmlns:a16="http://schemas.microsoft.com/office/drawing/2014/main" id="{0E8D0459-5C97-4035-879A-2B283C925BB2}"/>
              </a:ext>
            </a:extLst>
          </p:cNvPr>
          <p:cNvSpPr txBox="1"/>
          <p:nvPr/>
        </p:nvSpPr>
        <p:spPr>
          <a:xfrm>
            <a:off x="4022355" y="307753"/>
            <a:ext cx="3824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Arial" charset="0"/>
              </a:rPr>
              <a:t>COLUMN RIGHT</a:t>
            </a:r>
          </a:p>
        </p:txBody>
      </p:sp>
    </p:spTree>
    <p:extLst>
      <p:ext uri="{BB962C8B-B14F-4D97-AF65-F5344CB8AC3E}">
        <p14:creationId xmlns:p14="http://schemas.microsoft.com/office/powerpoint/2010/main" val="4188098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95469E71-C5D7-480F-A980-1FF241FA971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050"/>
          <a:stretch/>
        </p:blipFill>
        <p:spPr>
          <a:xfrm>
            <a:off x="9256336" y="165016"/>
            <a:ext cx="2792141" cy="2202375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7AECF103-652F-4DE8-ABC7-F8A73E25A362}"/>
              </a:ext>
            </a:extLst>
          </p:cNvPr>
          <p:cNvGrpSpPr/>
          <p:nvPr/>
        </p:nvGrpSpPr>
        <p:grpSpPr>
          <a:xfrm>
            <a:off x="8090452" y="5446254"/>
            <a:ext cx="3831657" cy="1134560"/>
            <a:chOff x="8090452" y="5446254"/>
            <a:chExt cx="3831657" cy="1134560"/>
          </a:xfrm>
        </p:grpSpPr>
        <p:sp>
          <p:nvSpPr>
            <p:cNvPr id="341" name="TextBox 340">
              <a:extLst>
                <a:ext uri="{FF2B5EF4-FFF2-40B4-BE49-F238E27FC236}">
                  <a16:creationId xmlns:a16="http://schemas.microsoft.com/office/drawing/2014/main" id="{A4F5B9C4-F314-48F6-970E-22A25C686170}"/>
                </a:ext>
              </a:extLst>
            </p:cNvPr>
            <p:cNvSpPr txBox="1"/>
            <p:nvPr/>
          </p:nvSpPr>
          <p:spPr>
            <a:xfrm>
              <a:off x="8090452" y="5448198"/>
              <a:ext cx="5485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LEFT</a:t>
              </a:r>
            </a:p>
          </p:txBody>
        </p: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69EBD018-E1F9-4384-A827-8EA1C38D9AB0}"/>
                </a:ext>
              </a:extLst>
            </p:cNvPr>
            <p:cNvSpPr txBox="1"/>
            <p:nvPr/>
          </p:nvSpPr>
          <p:spPr>
            <a:xfrm>
              <a:off x="8094187" y="6060206"/>
              <a:ext cx="58767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RIGHT</a:t>
              </a:r>
            </a:p>
          </p:txBody>
        </p:sp>
        <p:sp>
          <p:nvSpPr>
            <p:cNvPr id="347" name="TextBox 346">
              <a:extLst>
                <a:ext uri="{FF2B5EF4-FFF2-40B4-BE49-F238E27FC236}">
                  <a16:creationId xmlns:a16="http://schemas.microsoft.com/office/drawing/2014/main" id="{C054F18B-9559-4E1F-B9F8-CFADF6D37422}"/>
                </a:ext>
              </a:extLst>
            </p:cNvPr>
            <p:cNvSpPr txBox="1"/>
            <p:nvPr/>
          </p:nvSpPr>
          <p:spPr>
            <a:xfrm>
              <a:off x="8553183" y="5454051"/>
              <a:ext cx="8725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HALF STEP</a:t>
              </a:r>
            </a:p>
          </p:txBody>
        </p:sp>
        <p:sp>
          <p:nvSpPr>
            <p:cNvPr id="349" name="TextBox 348">
              <a:extLst>
                <a:ext uri="{FF2B5EF4-FFF2-40B4-BE49-F238E27FC236}">
                  <a16:creationId xmlns:a16="http://schemas.microsoft.com/office/drawing/2014/main" id="{E4402991-99A5-4BAB-9650-E736AAF01EC8}"/>
                </a:ext>
              </a:extLst>
            </p:cNvPr>
            <p:cNvSpPr txBox="1"/>
            <p:nvPr/>
          </p:nvSpPr>
          <p:spPr>
            <a:xfrm>
              <a:off x="9462767" y="5447231"/>
              <a:ext cx="8725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FULL STEP</a:t>
              </a:r>
            </a:p>
          </p:txBody>
        </p:sp>
        <p:sp>
          <p:nvSpPr>
            <p:cNvPr id="367" name="TextBox 366">
              <a:extLst>
                <a:ext uri="{FF2B5EF4-FFF2-40B4-BE49-F238E27FC236}">
                  <a16:creationId xmlns:a16="http://schemas.microsoft.com/office/drawing/2014/main" id="{F2B70FD4-0BCD-4EC4-BB6C-A81E7351F9EF}"/>
                </a:ext>
              </a:extLst>
            </p:cNvPr>
            <p:cNvSpPr txBox="1"/>
            <p:nvPr/>
          </p:nvSpPr>
          <p:spPr>
            <a:xfrm>
              <a:off x="10226988" y="5453074"/>
              <a:ext cx="8725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PIVOT 45⁰</a:t>
              </a:r>
            </a:p>
          </p:txBody>
        </p:sp>
        <p:sp>
          <p:nvSpPr>
            <p:cNvPr id="368" name="TextBox 367">
              <a:extLst>
                <a:ext uri="{FF2B5EF4-FFF2-40B4-BE49-F238E27FC236}">
                  <a16:creationId xmlns:a16="http://schemas.microsoft.com/office/drawing/2014/main" id="{5870BA78-9749-49F3-9384-35AC5243A49D}"/>
                </a:ext>
              </a:extLst>
            </p:cNvPr>
            <p:cNvSpPr txBox="1"/>
            <p:nvPr/>
          </p:nvSpPr>
          <p:spPr>
            <a:xfrm>
              <a:off x="11049510" y="5446254"/>
              <a:ext cx="8725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PIVOT 90⁰</a:t>
              </a:r>
            </a:p>
          </p:txBody>
        </p:sp>
        <p:grpSp>
          <p:nvGrpSpPr>
            <p:cNvPr id="369" name="Group 368">
              <a:extLst>
                <a:ext uri="{FF2B5EF4-FFF2-40B4-BE49-F238E27FC236}">
                  <a16:creationId xmlns:a16="http://schemas.microsoft.com/office/drawing/2014/main" id="{83913ED9-4687-4A1D-80C0-20F3B6FD5E07}"/>
                </a:ext>
              </a:extLst>
            </p:cNvPr>
            <p:cNvGrpSpPr/>
            <p:nvPr/>
          </p:nvGrpSpPr>
          <p:grpSpPr>
            <a:xfrm rot="5400000">
              <a:off x="8943762" y="5757797"/>
              <a:ext cx="91440" cy="182880"/>
              <a:chOff x="1696599" y="2606497"/>
              <a:chExt cx="91440" cy="182880"/>
            </a:xfrm>
          </p:grpSpPr>
          <p:cxnSp>
            <p:nvCxnSpPr>
              <p:cNvPr id="409" name="Straight Connector 408">
                <a:extLst>
                  <a:ext uri="{FF2B5EF4-FFF2-40B4-BE49-F238E27FC236}">
                    <a16:creationId xmlns:a16="http://schemas.microsoft.com/office/drawing/2014/main" id="{E5E5BF54-12CE-4AF1-88DC-D596855C25F1}"/>
                  </a:ext>
                </a:extLst>
              </p:cNvPr>
              <p:cNvCxnSpPr/>
              <p:nvPr/>
            </p:nvCxnSpPr>
            <p:spPr>
              <a:xfrm>
                <a:off x="1744171" y="2606497"/>
                <a:ext cx="0" cy="18288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0" name="Oval 409">
                <a:extLst>
                  <a:ext uri="{FF2B5EF4-FFF2-40B4-BE49-F238E27FC236}">
                    <a16:creationId xmlns:a16="http://schemas.microsoft.com/office/drawing/2014/main" id="{04E18E5C-9238-4E8E-BBEB-B92D318F0B8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370" name="Group 369">
              <a:extLst>
                <a:ext uri="{FF2B5EF4-FFF2-40B4-BE49-F238E27FC236}">
                  <a16:creationId xmlns:a16="http://schemas.microsoft.com/office/drawing/2014/main" id="{417ABD51-DD25-4BC4-A2B1-CCE038128699}"/>
                </a:ext>
              </a:extLst>
            </p:cNvPr>
            <p:cNvGrpSpPr/>
            <p:nvPr/>
          </p:nvGrpSpPr>
          <p:grpSpPr>
            <a:xfrm rot="5400000">
              <a:off x="9853010" y="5757295"/>
              <a:ext cx="92112" cy="184555"/>
              <a:chOff x="1696599" y="2604822"/>
              <a:chExt cx="92112" cy="184555"/>
            </a:xfrm>
            <a:solidFill>
              <a:schemeClr val="bg1"/>
            </a:solidFill>
          </p:grpSpPr>
          <p:sp>
            <p:nvSpPr>
              <p:cNvPr id="406" name="Oval 405">
                <a:extLst>
                  <a:ext uri="{FF2B5EF4-FFF2-40B4-BE49-F238E27FC236}">
                    <a16:creationId xmlns:a16="http://schemas.microsoft.com/office/drawing/2014/main" id="{6DF45983-CE56-4823-83C9-C312B93C691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407" name="Straight Connector 406">
                <a:extLst>
                  <a:ext uri="{FF2B5EF4-FFF2-40B4-BE49-F238E27FC236}">
                    <a16:creationId xmlns:a16="http://schemas.microsoft.com/office/drawing/2014/main" id="{0B4922FC-B40B-4CE9-AC15-A9B0C9A6C6B2}"/>
                  </a:ext>
                </a:extLst>
              </p:cNvPr>
              <p:cNvCxnSpPr/>
              <p:nvPr/>
            </p:nvCxnSpPr>
            <p:spPr>
              <a:xfrm>
                <a:off x="1696599" y="2604822"/>
                <a:ext cx="0" cy="18288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8" name="Straight Connector 407">
                <a:extLst>
                  <a:ext uri="{FF2B5EF4-FFF2-40B4-BE49-F238E27FC236}">
                    <a16:creationId xmlns:a16="http://schemas.microsoft.com/office/drawing/2014/main" id="{4BF86ED3-A23D-4F14-81E1-31A00F2E8EE3}"/>
                  </a:ext>
                </a:extLst>
              </p:cNvPr>
              <p:cNvCxnSpPr/>
              <p:nvPr/>
            </p:nvCxnSpPr>
            <p:spPr>
              <a:xfrm>
                <a:off x="1788711" y="2606497"/>
                <a:ext cx="0" cy="18288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1" name="Group 370">
              <a:extLst>
                <a:ext uri="{FF2B5EF4-FFF2-40B4-BE49-F238E27FC236}">
                  <a16:creationId xmlns:a16="http://schemas.microsoft.com/office/drawing/2014/main" id="{8D768B53-ED47-45DE-A93C-ED8C8A11FB05}"/>
                </a:ext>
              </a:extLst>
            </p:cNvPr>
            <p:cNvGrpSpPr/>
            <p:nvPr/>
          </p:nvGrpSpPr>
          <p:grpSpPr>
            <a:xfrm>
              <a:off x="10549553" y="5771236"/>
              <a:ext cx="165949" cy="156001"/>
              <a:chOff x="2321442" y="4560245"/>
              <a:chExt cx="165949" cy="156001"/>
            </a:xfrm>
            <a:solidFill>
              <a:schemeClr val="bg1"/>
            </a:solidFill>
          </p:grpSpPr>
          <p:sp>
            <p:nvSpPr>
              <p:cNvPr id="401" name="Oval 400">
                <a:extLst>
                  <a:ext uri="{FF2B5EF4-FFF2-40B4-BE49-F238E27FC236}">
                    <a16:creationId xmlns:a16="http://schemas.microsoft.com/office/drawing/2014/main" id="{221CE7A9-97F5-49C9-B1F0-862607E06A2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321442" y="4581934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402" name="Straight Connector 401">
                <a:extLst>
                  <a:ext uri="{FF2B5EF4-FFF2-40B4-BE49-F238E27FC236}">
                    <a16:creationId xmlns:a16="http://schemas.microsoft.com/office/drawing/2014/main" id="{3C83672E-A652-4984-AAA9-AD2EE49C52E1}"/>
                  </a:ext>
                </a:extLst>
              </p:cNvPr>
              <p:cNvCxnSpPr>
                <a:cxnSpLocks/>
                <a:stCxn id="401" idx="2"/>
              </p:cNvCxnSpPr>
              <p:nvPr/>
            </p:nvCxnSpPr>
            <p:spPr>
              <a:xfrm>
                <a:off x="2321442" y="4627654"/>
                <a:ext cx="0" cy="86917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3" name="Straight Connector 402">
                <a:extLst>
                  <a:ext uri="{FF2B5EF4-FFF2-40B4-BE49-F238E27FC236}">
                    <a16:creationId xmlns:a16="http://schemas.microsoft.com/office/drawing/2014/main" id="{1590ACD3-1FAF-4766-AD11-A8F3D5ADD49E}"/>
                  </a:ext>
                </a:extLst>
              </p:cNvPr>
              <p:cNvCxnSpPr>
                <a:cxnSpLocks/>
                <a:stCxn id="401" idx="6"/>
              </p:cNvCxnSpPr>
              <p:nvPr/>
            </p:nvCxnSpPr>
            <p:spPr>
              <a:xfrm>
                <a:off x="2412882" y="4627654"/>
                <a:ext cx="672" cy="88592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4" name="Straight Connector 403">
                <a:extLst>
                  <a:ext uri="{FF2B5EF4-FFF2-40B4-BE49-F238E27FC236}">
                    <a16:creationId xmlns:a16="http://schemas.microsoft.com/office/drawing/2014/main" id="{B6849A3F-A3D3-4997-9584-E00E50E6BA05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2442759" y="4548682"/>
                <a:ext cx="672" cy="88592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5" name="Straight Connector 404">
                <a:extLst>
                  <a:ext uri="{FF2B5EF4-FFF2-40B4-BE49-F238E27FC236}">
                    <a16:creationId xmlns:a16="http://schemas.microsoft.com/office/drawing/2014/main" id="{3E96440D-EEC4-4284-9398-098614E740E2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2373265" y="4516285"/>
                <a:ext cx="672" cy="88592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2" name="Group 371">
              <a:extLst>
                <a:ext uri="{FF2B5EF4-FFF2-40B4-BE49-F238E27FC236}">
                  <a16:creationId xmlns:a16="http://schemas.microsoft.com/office/drawing/2014/main" id="{934C218E-FF6B-4FF8-BB7A-4D4C8BACC900}"/>
                </a:ext>
              </a:extLst>
            </p:cNvPr>
            <p:cNvGrpSpPr/>
            <p:nvPr/>
          </p:nvGrpSpPr>
          <p:grpSpPr>
            <a:xfrm>
              <a:off x="11395005" y="5789010"/>
              <a:ext cx="181608" cy="136552"/>
              <a:chOff x="4239007" y="3755223"/>
              <a:chExt cx="181608" cy="136552"/>
            </a:xfrm>
            <a:solidFill>
              <a:schemeClr val="bg1"/>
            </a:solidFill>
          </p:grpSpPr>
          <p:grpSp>
            <p:nvGrpSpPr>
              <p:cNvPr id="395" name="Group 394">
                <a:extLst>
                  <a:ext uri="{FF2B5EF4-FFF2-40B4-BE49-F238E27FC236}">
                    <a16:creationId xmlns:a16="http://schemas.microsoft.com/office/drawing/2014/main" id="{C73BBC49-6D59-45BC-AF2B-E63A4A506D54}"/>
                  </a:ext>
                </a:extLst>
              </p:cNvPr>
              <p:cNvGrpSpPr/>
              <p:nvPr/>
            </p:nvGrpSpPr>
            <p:grpSpPr>
              <a:xfrm>
                <a:off x="4239007" y="3755223"/>
                <a:ext cx="92112" cy="136552"/>
                <a:chOff x="1696599" y="2655065"/>
                <a:chExt cx="92112" cy="136552"/>
              </a:xfrm>
              <a:grpFill/>
            </p:grpSpPr>
            <p:sp>
              <p:nvSpPr>
                <p:cNvPr id="398" name="Oval 397">
                  <a:extLst>
                    <a:ext uri="{FF2B5EF4-FFF2-40B4-BE49-F238E27FC236}">
                      <a16:creationId xmlns:a16="http://schemas.microsoft.com/office/drawing/2014/main" id="{34139C9E-DC69-4CF0-A8AB-3D5666399E9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696599" y="2655065"/>
                  <a:ext cx="91440" cy="9144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399" name="Straight Connector 398">
                  <a:extLst>
                    <a:ext uri="{FF2B5EF4-FFF2-40B4-BE49-F238E27FC236}">
                      <a16:creationId xmlns:a16="http://schemas.microsoft.com/office/drawing/2014/main" id="{2B0D5884-698C-4D1A-80AF-2D810C095242}"/>
                    </a:ext>
                  </a:extLst>
                </p:cNvPr>
                <p:cNvCxnSpPr/>
                <p:nvPr/>
              </p:nvCxnSpPr>
              <p:spPr>
                <a:xfrm>
                  <a:off x="1696599" y="2700177"/>
                  <a:ext cx="0" cy="9144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0" name="Straight Connector 399">
                  <a:extLst>
                    <a:ext uri="{FF2B5EF4-FFF2-40B4-BE49-F238E27FC236}">
                      <a16:creationId xmlns:a16="http://schemas.microsoft.com/office/drawing/2014/main" id="{5FCCB8F4-FCB6-4C3A-8FDA-AF39376165B3}"/>
                    </a:ext>
                  </a:extLst>
                </p:cNvPr>
                <p:cNvCxnSpPr/>
                <p:nvPr/>
              </p:nvCxnSpPr>
              <p:spPr>
                <a:xfrm>
                  <a:off x="1788711" y="2696962"/>
                  <a:ext cx="0" cy="9144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96" name="Straight Connector 395">
                <a:extLst>
                  <a:ext uri="{FF2B5EF4-FFF2-40B4-BE49-F238E27FC236}">
                    <a16:creationId xmlns:a16="http://schemas.microsoft.com/office/drawing/2014/main" id="{B75FF825-218F-48CA-888D-340AE35823F1}"/>
                  </a:ext>
                </a:extLst>
              </p:cNvPr>
              <p:cNvCxnSpPr/>
              <p:nvPr/>
            </p:nvCxnSpPr>
            <p:spPr>
              <a:xfrm>
                <a:off x="4328002" y="3833060"/>
                <a:ext cx="91440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7" name="Straight Connector 396">
                <a:extLst>
                  <a:ext uri="{FF2B5EF4-FFF2-40B4-BE49-F238E27FC236}">
                    <a16:creationId xmlns:a16="http://schemas.microsoft.com/office/drawing/2014/main" id="{31337100-8A2E-4E57-A94F-823B43B1F44E}"/>
                  </a:ext>
                </a:extLst>
              </p:cNvPr>
              <p:cNvCxnSpPr/>
              <p:nvPr/>
            </p:nvCxnSpPr>
            <p:spPr>
              <a:xfrm>
                <a:off x="4310887" y="3760113"/>
                <a:ext cx="109728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3" name="Oval 372">
              <a:extLst>
                <a:ext uri="{FF2B5EF4-FFF2-40B4-BE49-F238E27FC236}">
                  <a16:creationId xmlns:a16="http://schemas.microsoft.com/office/drawing/2014/main" id="{CC3773AE-DCDB-4D84-A239-36D69E7B2E1F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8320475" y="5803517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74" name="Group 373">
              <a:extLst>
                <a:ext uri="{FF2B5EF4-FFF2-40B4-BE49-F238E27FC236}">
                  <a16:creationId xmlns:a16="http://schemas.microsoft.com/office/drawing/2014/main" id="{E1689251-5229-4E8C-8FE8-7AA58F29E7E1}"/>
                </a:ext>
              </a:extLst>
            </p:cNvPr>
            <p:cNvGrpSpPr/>
            <p:nvPr/>
          </p:nvGrpSpPr>
          <p:grpSpPr>
            <a:xfrm rot="5400000">
              <a:off x="8943762" y="6412632"/>
              <a:ext cx="91440" cy="182880"/>
              <a:chOff x="1696599" y="2606497"/>
              <a:chExt cx="91440" cy="182880"/>
            </a:xfrm>
          </p:grpSpPr>
          <p:sp>
            <p:nvSpPr>
              <p:cNvPr id="393" name="Oval 392">
                <a:extLst>
                  <a:ext uri="{FF2B5EF4-FFF2-40B4-BE49-F238E27FC236}">
                    <a16:creationId xmlns:a16="http://schemas.microsoft.com/office/drawing/2014/main" id="{D5926A56-E64C-4BE3-8ED1-DACAA86B318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94" name="Straight Connector 393">
                <a:extLst>
                  <a:ext uri="{FF2B5EF4-FFF2-40B4-BE49-F238E27FC236}">
                    <a16:creationId xmlns:a16="http://schemas.microsoft.com/office/drawing/2014/main" id="{8BD5F4F7-F27E-47F8-A4E5-6D1E45F1B2B1}"/>
                  </a:ext>
                </a:extLst>
              </p:cNvPr>
              <p:cNvCxnSpPr/>
              <p:nvPr/>
            </p:nvCxnSpPr>
            <p:spPr>
              <a:xfrm>
                <a:off x="1740451" y="2606497"/>
                <a:ext cx="0" cy="18288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5" name="Oval 374">
              <a:extLst>
                <a:ext uri="{FF2B5EF4-FFF2-40B4-BE49-F238E27FC236}">
                  <a16:creationId xmlns:a16="http://schemas.microsoft.com/office/drawing/2014/main" id="{E8EB0EBF-E294-4DDF-AE37-593FF7B09E13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8316166" y="6456484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76" name="Group 375">
              <a:extLst>
                <a:ext uri="{FF2B5EF4-FFF2-40B4-BE49-F238E27FC236}">
                  <a16:creationId xmlns:a16="http://schemas.microsoft.com/office/drawing/2014/main" id="{D880C64D-7D57-4BA8-817F-B4696D8C8472}"/>
                </a:ext>
              </a:extLst>
            </p:cNvPr>
            <p:cNvGrpSpPr/>
            <p:nvPr/>
          </p:nvGrpSpPr>
          <p:grpSpPr>
            <a:xfrm rot="5400000">
              <a:off x="9846903" y="6409591"/>
              <a:ext cx="92112" cy="184555"/>
              <a:chOff x="1696599" y="2604822"/>
              <a:chExt cx="92112" cy="184555"/>
            </a:xfrm>
          </p:grpSpPr>
          <p:sp>
            <p:nvSpPr>
              <p:cNvPr id="390" name="Oval 389">
                <a:extLst>
                  <a:ext uri="{FF2B5EF4-FFF2-40B4-BE49-F238E27FC236}">
                    <a16:creationId xmlns:a16="http://schemas.microsoft.com/office/drawing/2014/main" id="{268A7115-7CC4-4889-AAA6-3DAE061145F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91" name="Straight Connector 390">
                <a:extLst>
                  <a:ext uri="{FF2B5EF4-FFF2-40B4-BE49-F238E27FC236}">
                    <a16:creationId xmlns:a16="http://schemas.microsoft.com/office/drawing/2014/main" id="{763C3ED9-7295-4A97-BD9B-42F2A728E730}"/>
                  </a:ext>
                </a:extLst>
              </p:cNvPr>
              <p:cNvCxnSpPr/>
              <p:nvPr/>
            </p:nvCxnSpPr>
            <p:spPr>
              <a:xfrm>
                <a:off x="1696599" y="2604822"/>
                <a:ext cx="0" cy="18288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2" name="Straight Connector 391">
                <a:extLst>
                  <a:ext uri="{FF2B5EF4-FFF2-40B4-BE49-F238E27FC236}">
                    <a16:creationId xmlns:a16="http://schemas.microsoft.com/office/drawing/2014/main" id="{BD5F6020-EDCC-4D9A-BC72-0E95E07960EB}"/>
                  </a:ext>
                </a:extLst>
              </p:cNvPr>
              <p:cNvCxnSpPr/>
              <p:nvPr/>
            </p:nvCxnSpPr>
            <p:spPr>
              <a:xfrm>
                <a:off x="1788711" y="2606497"/>
                <a:ext cx="0" cy="18288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7" name="Group 376">
              <a:extLst>
                <a:ext uri="{FF2B5EF4-FFF2-40B4-BE49-F238E27FC236}">
                  <a16:creationId xmlns:a16="http://schemas.microsoft.com/office/drawing/2014/main" id="{2983DF2C-6F57-4E55-84E8-45A58B83D715}"/>
                </a:ext>
              </a:extLst>
            </p:cNvPr>
            <p:cNvGrpSpPr/>
            <p:nvPr/>
          </p:nvGrpSpPr>
          <p:grpSpPr>
            <a:xfrm>
              <a:off x="10552263" y="6423532"/>
              <a:ext cx="165949" cy="156001"/>
              <a:chOff x="2321442" y="4560245"/>
              <a:chExt cx="165949" cy="156001"/>
            </a:xfrm>
          </p:grpSpPr>
          <p:sp>
            <p:nvSpPr>
              <p:cNvPr id="385" name="Oval 384">
                <a:extLst>
                  <a:ext uri="{FF2B5EF4-FFF2-40B4-BE49-F238E27FC236}">
                    <a16:creationId xmlns:a16="http://schemas.microsoft.com/office/drawing/2014/main" id="{538195A6-EA7C-4971-9EEF-E71FDBA5DD6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321442" y="4581934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86" name="Straight Connector 385">
                <a:extLst>
                  <a:ext uri="{FF2B5EF4-FFF2-40B4-BE49-F238E27FC236}">
                    <a16:creationId xmlns:a16="http://schemas.microsoft.com/office/drawing/2014/main" id="{7E404A35-8891-43A0-8A90-E4F0DA18BAA8}"/>
                  </a:ext>
                </a:extLst>
              </p:cNvPr>
              <p:cNvCxnSpPr>
                <a:cxnSpLocks/>
                <a:stCxn id="385" idx="2"/>
              </p:cNvCxnSpPr>
              <p:nvPr/>
            </p:nvCxnSpPr>
            <p:spPr>
              <a:xfrm>
                <a:off x="2321442" y="4627654"/>
                <a:ext cx="0" cy="8691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7" name="Straight Connector 386">
                <a:extLst>
                  <a:ext uri="{FF2B5EF4-FFF2-40B4-BE49-F238E27FC236}">
                    <a16:creationId xmlns:a16="http://schemas.microsoft.com/office/drawing/2014/main" id="{F80D2497-CE38-4F13-B15C-6F660F8309AA}"/>
                  </a:ext>
                </a:extLst>
              </p:cNvPr>
              <p:cNvCxnSpPr>
                <a:cxnSpLocks/>
                <a:stCxn id="385" idx="6"/>
              </p:cNvCxnSpPr>
              <p:nvPr/>
            </p:nvCxnSpPr>
            <p:spPr>
              <a:xfrm>
                <a:off x="2412882" y="4627654"/>
                <a:ext cx="672" cy="8859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8" name="Straight Connector 387">
                <a:extLst>
                  <a:ext uri="{FF2B5EF4-FFF2-40B4-BE49-F238E27FC236}">
                    <a16:creationId xmlns:a16="http://schemas.microsoft.com/office/drawing/2014/main" id="{B88998A1-E8E2-4BDF-A8D6-446D919F7545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2442759" y="4548682"/>
                <a:ext cx="672" cy="8859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9" name="Straight Connector 388">
                <a:extLst>
                  <a:ext uri="{FF2B5EF4-FFF2-40B4-BE49-F238E27FC236}">
                    <a16:creationId xmlns:a16="http://schemas.microsoft.com/office/drawing/2014/main" id="{05F08AD0-8BE0-4D46-9FF1-E49E8D1A90E8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2373265" y="4516285"/>
                <a:ext cx="672" cy="8859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8" name="Group 377">
              <a:extLst>
                <a:ext uri="{FF2B5EF4-FFF2-40B4-BE49-F238E27FC236}">
                  <a16:creationId xmlns:a16="http://schemas.microsoft.com/office/drawing/2014/main" id="{1E8A7F3B-5157-4920-BBA6-A74742C73F83}"/>
                </a:ext>
              </a:extLst>
            </p:cNvPr>
            <p:cNvGrpSpPr/>
            <p:nvPr/>
          </p:nvGrpSpPr>
          <p:grpSpPr>
            <a:xfrm>
              <a:off x="11399390" y="6444262"/>
              <a:ext cx="181608" cy="136552"/>
              <a:chOff x="4239007" y="3755223"/>
              <a:chExt cx="181608" cy="136552"/>
            </a:xfrm>
          </p:grpSpPr>
          <p:grpSp>
            <p:nvGrpSpPr>
              <p:cNvPr id="379" name="Group 378">
                <a:extLst>
                  <a:ext uri="{FF2B5EF4-FFF2-40B4-BE49-F238E27FC236}">
                    <a16:creationId xmlns:a16="http://schemas.microsoft.com/office/drawing/2014/main" id="{F8AF5EFE-9DFC-440B-94DC-EAA062DE8B05}"/>
                  </a:ext>
                </a:extLst>
              </p:cNvPr>
              <p:cNvGrpSpPr/>
              <p:nvPr/>
            </p:nvGrpSpPr>
            <p:grpSpPr>
              <a:xfrm>
                <a:off x="4239007" y="3755223"/>
                <a:ext cx="92112" cy="136552"/>
                <a:chOff x="1696599" y="2655065"/>
                <a:chExt cx="92112" cy="136552"/>
              </a:xfrm>
            </p:grpSpPr>
            <p:sp>
              <p:nvSpPr>
                <p:cNvPr id="382" name="Oval 381">
                  <a:extLst>
                    <a:ext uri="{FF2B5EF4-FFF2-40B4-BE49-F238E27FC236}">
                      <a16:creationId xmlns:a16="http://schemas.microsoft.com/office/drawing/2014/main" id="{C54292B5-02D1-45C9-B95D-C33FA6EB07E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696599" y="2655065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383" name="Straight Connector 382">
                  <a:extLst>
                    <a:ext uri="{FF2B5EF4-FFF2-40B4-BE49-F238E27FC236}">
                      <a16:creationId xmlns:a16="http://schemas.microsoft.com/office/drawing/2014/main" id="{52A3732A-E767-46AA-9E24-F104497A4C5D}"/>
                    </a:ext>
                  </a:extLst>
                </p:cNvPr>
                <p:cNvCxnSpPr/>
                <p:nvPr/>
              </p:nvCxnSpPr>
              <p:spPr>
                <a:xfrm>
                  <a:off x="1696599" y="2700177"/>
                  <a:ext cx="0" cy="9144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4" name="Straight Connector 383">
                  <a:extLst>
                    <a:ext uri="{FF2B5EF4-FFF2-40B4-BE49-F238E27FC236}">
                      <a16:creationId xmlns:a16="http://schemas.microsoft.com/office/drawing/2014/main" id="{53C3BC29-00E4-4796-8815-8E962C14C9D0}"/>
                    </a:ext>
                  </a:extLst>
                </p:cNvPr>
                <p:cNvCxnSpPr/>
                <p:nvPr/>
              </p:nvCxnSpPr>
              <p:spPr>
                <a:xfrm>
                  <a:off x="1788711" y="2696962"/>
                  <a:ext cx="0" cy="9144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80" name="Straight Connector 379">
                <a:extLst>
                  <a:ext uri="{FF2B5EF4-FFF2-40B4-BE49-F238E27FC236}">
                    <a16:creationId xmlns:a16="http://schemas.microsoft.com/office/drawing/2014/main" id="{A67817BD-E0A7-4C3C-A6F0-F3E658FD1C65}"/>
                  </a:ext>
                </a:extLst>
              </p:cNvPr>
              <p:cNvCxnSpPr/>
              <p:nvPr/>
            </p:nvCxnSpPr>
            <p:spPr>
              <a:xfrm>
                <a:off x="4328002" y="3833060"/>
                <a:ext cx="9144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1" name="Straight Connector 380">
                <a:extLst>
                  <a:ext uri="{FF2B5EF4-FFF2-40B4-BE49-F238E27FC236}">
                    <a16:creationId xmlns:a16="http://schemas.microsoft.com/office/drawing/2014/main" id="{0DE36182-456F-4D35-BE54-7C6729EA5155}"/>
                  </a:ext>
                </a:extLst>
              </p:cNvPr>
              <p:cNvCxnSpPr/>
              <p:nvPr/>
            </p:nvCxnSpPr>
            <p:spPr>
              <a:xfrm>
                <a:off x="4310887" y="3760113"/>
                <a:ext cx="109728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065DC02-6818-4861-A319-8AFD8CFD1DAC}"/>
              </a:ext>
            </a:extLst>
          </p:cNvPr>
          <p:cNvGrpSpPr/>
          <p:nvPr/>
        </p:nvGrpSpPr>
        <p:grpSpPr>
          <a:xfrm>
            <a:off x="701087" y="5643918"/>
            <a:ext cx="92112" cy="184555"/>
            <a:chOff x="1696599" y="2604822"/>
            <a:chExt cx="92112" cy="184555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2411D676-6308-4869-B510-3E658A88A2B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D6CEFE97-AE8C-4E57-89DE-6D600E1849B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95906173-7F9C-4380-870E-078B65AB0AD6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E9DB956-3F2D-4D12-8FB5-CB148E2C9033}"/>
              </a:ext>
            </a:extLst>
          </p:cNvPr>
          <p:cNvGrpSpPr/>
          <p:nvPr/>
        </p:nvGrpSpPr>
        <p:grpSpPr>
          <a:xfrm>
            <a:off x="700415" y="515019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2F198E5E-99B7-4F7F-A21C-EF998BA44AE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4CA9056A-3C9F-4E9C-8FA1-BE3DC098096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AB160DF-9094-4684-AE3F-FF236702E15E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2CD0D98-A57E-4BC2-9C1E-AA1C415432A7}"/>
              </a:ext>
            </a:extLst>
          </p:cNvPr>
          <p:cNvGrpSpPr/>
          <p:nvPr/>
        </p:nvGrpSpPr>
        <p:grpSpPr>
          <a:xfrm>
            <a:off x="1419947" y="5643918"/>
            <a:ext cx="92112" cy="184555"/>
            <a:chOff x="1696599" y="2604822"/>
            <a:chExt cx="92112" cy="184555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CF274A32-84E7-456F-AC2F-72AB95E06FE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90387801-60C2-47DE-8F69-D7C955497BEA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A67D7B5-3CD3-462F-AC59-CB2C6348F4EA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2C727C4-D14A-4400-A57B-6B05F50DED9D}"/>
              </a:ext>
            </a:extLst>
          </p:cNvPr>
          <p:cNvGrpSpPr/>
          <p:nvPr/>
        </p:nvGrpSpPr>
        <p:grpSpPr>
          <a:xfrm>
            <a:off x="2137464" y="5636884"/>
            <a:ext cx="92112" cy="184555"/>
            <a:chOff x="1696599" y="2604822"/>
            <a:chExt cx="92112" cy="184555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0BE6FCF3-75ED-428A-A40A-AC989BFE451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D3435842-3A4E-485A-A80B-E9777501B3FA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C299A864-6BF1-40B0-AEEE-FB8A2D3044F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7919C85-FCB7-4F34-B04A-8DC4981D7E21}"/>
              </a:ext>
            </a:extLst>
          </p:cNvPr>
          <p:cNvGrpSpPr/>
          <p:nvPr/>
        </p:nvGrpSpPr>
        <p:grpSpPr>
          <a:xfrm>
            <a:off x="2834856" y="5638559"/>
            <a:ext cx="92112" cy="184555"/>
            <a:chOff x="1696599" y="2604822"/>
            <a:chExt cx="92112" cy="184555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29DA557E-98CE-43F3-AE48-4410BFA3F59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3A54BA03-3994-4EC4-BAF5-C4D9C3E9B003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577A63B1-350C-45EA-AF6B-FE92D728E64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37168728-15FB-40DD-AD81-973C7077DD17}"/>
              </a:ext>
            </a:extLst>
          </p:cNvPr>
          <p:cNvGrpSpPr/>
          <p:nvPr/>
        </p:nvGrpSpPr>
        <p:grpSpPr>
          <a:xfrm>
            <a:off x="1422687" y="515186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330B6CC7-3E61-483E-BF7B-A7D5F55A210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B98BA55-FB13-448F-9F75-DCB2A26BE27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5A2F3B66-E8D5-410D-89EB-2EC2A217EEBC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656390D9-14BB-445C-8FC4-A68CA65A224C}"/>
              </a:ext>
            </a:extLst>
          </p:cNvPr>
          <p:cNvGrpSpPr/>
          <p:nvPr/>
        </p:nvGrpSpPr>
        <p:grpSpPr>
          <a:xfrm>
            <a:off x="2136792" y="514998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00F1BC0E-D808-4B14-846C-83B426E199F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A5C12436-4BCF-4B26-BF35-99000D724A65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4741719D-1F3E-4D81-83BD-93E427C54779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0CC2A040-C5D0-4E25-A0C1-E1BCD0984956}"/>
              </a:ext>
            </a:extLst>
          </p:cNvPr>
          <p:cNvGrpSpPr/>
          <p:nvPr/>
        </p:nvGrpSpPr>
        <p:grpSpPr>
          <a:xfrm>
            <a:off x="2834184" y="514541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C74466E4-2CBB-4094-81F4-46644837EC2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7C752026-DC09-44A6-824D-3C5128C0A86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382E5350-670E-4F55-AF04-33C3AD7158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D1A23735-1F00-44CF-B1CF-0AD3F9F74649}"/>
              </a:ext>
            </a:extLst>
          </p:cNvPr>
          <p:cNvGrpSpPr/>
          <p:nvPr/>
        </p:nvGrpSpPr>
        <p:grpSpPr>
          <a:xfrm>
            <a:off x="699743" y="4563347"/>
            <a:ext cx="92112" cy="184555"/>
            <a:chOff x="1696599" y="2604822"/>
            <a:chExt cx="92112" cy="184555"/>
          </a:xfrm>
        </p:grpSpPr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022D9B7A-7B7A-4242-B5C6-56C909DA6A6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27E3E1E8-8E3B-4B4E-997B-9B78F88833D9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2EC13067-DD00-4752-A134-D9B7B99D0D14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8181C051-CFFC-4894-BC40-E9F49FCD8C4D}"/>
              </a:ext>
            </a:extLst>
          </p:cNvPr>
          <p:cNvGrpSpPr/>
          <p:nvPr/>
        </p:nvGrpSpPr>
        <p:grpSpPr>
          <a:xfrm>
            <a:off x="1422015" y="4563347"/>
            <a:ext cx="92112" cy="184555"/>
            <a:chOff x="1696599" y="2604822"/>
            <a:chExt cx="92112" cy="184555"/>
          </a:xfrm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93045A19-2657-4CFF-A88C-3F1434B30B9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12462845-08F2-458A-B76B-212AE52229F6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E5B76BD5-EC6B-439A-80A3-CF564BCE45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6DD63EDB-30BB-414A-8D0E-B0AF0762E75B}"/>
              </a:ext>
            </a:extLst>
          </p:cNvPr>
          <p:cNvGrpSpPr/>
          <p:nvPr/>
        </p:nvGrpSpPr>
        <p:grpSpPr>
          <a:xfrm>
            <a:off x="2136120" y="4563137"/>
            <a:ext cx="92112" cy="184555"/>
            <a:chOff x="1696599" y="2604822"/>
            <a:chExt cx="92112" cy="184555"/>
          </a:xfrm>
        </p:grpSpPr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C557523B-8742-4571-A171-56C22136BAA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8A5ED32D-5BD4-4EA2-A05F-E437E827058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3AE8B592-352E-4D6C-A2CE-79D8678BD89C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87CA0293-BD62-41FF-A141-62C05456CD57}"/>
              </a:ext>
            </a:extLst>
          </p:cNvPr>
          <p:cNvGrpSpPr/>
          <p:nvPr/>
        </p:nvGrpSpPr>
        <p:grpSpPr>
          <a:xfrm>
            <a:off x="2833512" y="4557988"/>
            <a:ext cx="92112" cy="184555"/>
            <a:chOff x="1696599" y="2604822"/>
            <a:chExt cx="92112" cy="184555"/>
          </a:xfrm>
        </p:grpSpPr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D86EE249-33B5-4AC6-848F-55CBB537007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B7C15C6D-8DC0-4F06-BDEF-70DFD5F5E60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921EABA4-2809-4997-AE37-ABE10B3EBD5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63DD864B-9772-4246-8B42-18CB03A2B718}"/>
              </a:ext>
            </a:extLst>
          </p:cNvPr>
          <p:cNvGrpSpPr/>
          <p:nvPr/>
        </p:nvGrpSpPr>
        <p:grpSpPr>
          <a:xfrm>
            <a:off x="2834561" y="4109520"/>
            <a:ext cx="181608" cy="136552"/>
            <a:chOff x="4239007" y="3755223"/>
            <a:chExt cx="181608" cy="136552"/>
          </a:xfrm>
          <a:solidFill>
            <a:schemeClr val="bg1"/>
          </a:solidFill>
        </p:grpSpPr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3918E800-ED57-4D59-8562-DDDBBE609369}"/>
                </a:ext>
              </a:extLst>
            </p:cNvPr>
            <p:cNvGrpSpPr/>
            <p:nvPr/>
          </p:nvGrpSpPr>
          <p:grpSpPr>
            <a:xfrm>
              <a:off x="4239007" y="3755223"/>
              <a:ext cx="92112" cy="136552"/>
              <a:chOff x="1696599" y="2655065"/>
              <a:chExt cx="92112" cy="136552"/>
            </a:xfrm>
            <a:grpFill/>
          </p:grpSpPr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176F70F8-0CEB-4103-84DE-99FD88DE9CA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94A3AB30-12F8-411C-A954-5A96B67B30C4}"/>
                  </a:ext>
                </a:extLst>
              </p:cNvPr>
              <p:cNvCxnSpPr/>
              <p:nvPr/>
            </p:nvCxnSpPr>
            <p:spPr>
              <a:xfrm>
                <a:off x="1696599" y="2700177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48E48758-CB8B-417C-A799-7F91957DF3EB}"/>
                  </a:ext>
                </a:extLst>
              </p:cNvPr>
              <p:cNvCxnSpPr/>
              <p:nvPr/>
            </p:nvCxnSpPr>
            <p:spPr>
              <a:xfrm>
                <a:off x="1788711" y="2696962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FCC97719-1805-4313-81AC-E1AEA3CE9BD6}"/>
                </a:ext>
              </a:extLst>
            </p:cNvPr>
            <p:cNvCxnSpPr/>
            <p:nvPr/>
          </p:nvCxnSpPr>
          <p:spPr>
            <a:xfrm>
              <a:off x="4328002" y="3833060"/>
              <a:ext cx="9144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1462BCCB-2155-4754-9131-6C90E4449989}"/>
                </a:ext>
              </a:extLst>
            </p:cNvPr>
            <p:cNvCxnSpPr/>
            <p:nvPr/>
          </p:nvCxnSpPr>
          <p:spPr>
            <a:xfrm>
              <a:off x="4310887" y="3760113"/>
              <a:ext cx="109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3964D6A0-60E4-433C-B200-D21E0092E9BD}"/>
              </a:ext>
            </a:extLst>
          </p:cNvPr>
          <p:cNvGrpSpPr/>
          <p:nvPr/>
        </p:nvGrpSpPr>
        <p:grpSpPr>
          <a:xfrm>
            <a:off x="2138907" y="4088610"/>
            <a:ext cx="165949" cy="156001"/>
            <a:chOff x="2321442" y="4560245"/>
            <a:chExt cx="165949" cy="156001"/>
          </a:xfrm>
          <a:solidFill>
            <a:schemeClr val="bg1"/>
          </a:solidFill>
        </p:grpSpPr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68AB7771-21F6-45F0-8B4A-51B7DDB9EDE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4E0D7D93-E57A-4E8D-B97C-0F033EBA12C4}"/>
                </a:ext>
              </a:extLst>
            </p:cNvPr>
            <p:cNvCxnSpPr>
              <a:cxnSpLocks/>
              <a:stCxn id="93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7901BB7B-F8BC-445C-AD6B-C1C4396C59B1}"/>
                </a:ext>
              </a:extLst>
            </p:cNvPr>
            <p:cNvCxnSpPr>
              <a:cxnSpLocks/>
              <a:stCxn id="93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B8B5FDC7-394C-4FBE-9C2B-B982200087E3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5172AEE5-6D59-481B-8613-CCFFCEE2B298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E02C1D29-132F-42BD-AC8F-26AEA818992A}"/>
              </a:ext>
            </a:extLst>
          </p:cNvPr>
          <p:cNvGrpSpPr/>
          <p:nvPr/>
        </p:nvGrpSpPr>
        <p:grpSpPr>
          <a:xfrm>
            <a:off x="1417013" y="4090406"/>
            <a:ext cx="165949" cy="156001"/>
            <a:chOff x="2321442" y="4560245"/>
            <a:chExt cx="165949" cy="156001"/>
          </a:xfrm>
          <a:solidFill>
            <a:schemeClr val="bg1"/>
          </a:solidFill>
        </p:grpSpPr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B5F88C0A-C1DF-46E7-9918-5F498287374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ABF47D65-3B08-4CAE-843A-B5E09EEAAD68}"/>
                </a:ext>
              </a:extLst>
            </p:cNvPr>
            <p:cNvCxnSpPr>
              <a:cxnSpLocks/>
              <a:stCxn id="100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B12FEE5A-D3F4-4CC6-A453-5CEAF0603EF3}"/>
                </a:ext>
              </a:extLst>
            </p:cNvPr>
            <p:cNvCxnSpPr>
              <a:cxnSpLocks/>
              <a:stCxn id="100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BCA86C5D-1D2A-4266-A311-88D7FE092446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5CFCD1D4-4F8B-453E-A814-90FCB3A7A60A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0807D78B-8FBB-42BC-A58D-92A1E757D6F7}"/>
              </a:ext>
            </a:extLst>
          </p:cNvPr>
          <p:cNvGrpSpPr/>
          <p:nvPr/>
        </p:nvGrpSpPr>
        <p:grpSpPr>
          <a:xfrm>
            <a:off x="701230" y="4090429"/>
            <a:ext cx="165949" cy="156001"/>
            <a:chOff x="2321442" y="4560245"/>
            <a:chExt cx="165949" cy="156001"/>
          </a:xfrm>
          <a:solidFill>
            <a:schemeClr val="bg1"/>
          </a:solidFill>
        </p:grpSpPr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4F612D0F-8FEF-4AAE-86D1-C3561E9CA85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F2B97590-8FBA-4060-8789-DCB431915318}"/>
                </a:ext>
              </a:extLst>
            </p:cNvPr>
            <p:cNvCxnSpPr>
              <a:cxnSpLocks/>
              <a:stCxn id="106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C11CB2D8-2E53-41B9-AAD3-2B77CA2B924A}"/>
                </a:ext>
              </a:extLst>
            </p:cNvPr>
            <p:cNvCxnSpPr>
              <a:cxnSpLocks/>
              <a:stCxn id="106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D639860A-D5E4-4755-BD48-D3362AE72205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4208AF34-F593-4281-BC6D-9F2485A2A6A8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366D6ACC-AE0E-4147-B758-E7EF744531E0}"/>
              </a:ext>
            </a:extLst>
          </p:cNvPr>
          <p:cNvGrpSpPr/>
          <p:nvPr/>
        </p:nvGrpSpPr>
        <p:grpSpPr>
          <a:xfrm rot="2700000">
            <a:off x="1052964" y="3685130"/>
            <a:ext cx="92112" cy="184555"/>
            <a:chOff x="1696599" y="2604822"/>
            <a:chExt cx="92112" cy="184555"/>
          </a:xfrm>
        </p:grpSpPr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A5ED21DA-5E31-47FA-B3C5-42C2E702AEC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172C40A5-FB74-471F-929B-48AAE3628EE5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97154D09-482A-4B0C-8623-2C1A88E875B3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79F23C9C-A912-4D50-BEE9-3132C25A6E63}"/>
              </a:ext>
            </a:extLst>
          </p:cNvPr>
          <p:cNvGrpSpPr/>
          <p:nvPr/>
        </p:nvGrpSpPr>
        <p:grpSpPr>
          <a:xfrm rot="2700000">
            <a:off x="1767804" y="3694745"/>
            <a:ext cx="92112" cy="184555"/>
            <a:chOff x="1696599" y="2604822"/>
            <a:chExt cx="92112" cy="184555"/>
          </a:xfrm>
        </p:grpSpPr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C168DC8C-5EE6-4748-BE98-DA801FA9879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2B930424-30E3-449D-8D63-CB4BF56B727B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61355D25-BCC3-4BF1-A432-91817F5DBEB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89656D5B-1FBB-4B07-88DB-50A7410BCFFB}"/>
              </a:ext>
            </a:extLst>
          </p:cNvPr>
          <p:cNvGrpSpPr/>
          <p:nvPr/>
        </p:nvGrpSpPr>
        <p:grpSpPr>
          <a:xfrm rot="2700000">
            <a:off x="2488877" y="3715920"/>
            <a:ext cx="92112" cy="184555"/>
            <a:chOff x="1696599" y="2604822"/>
            <a:chExt cx="92112" cy="184555"/>
          </a:xfrm>
        </p:grpSpPr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4B7AB8CE-6253-4A5C-9C6A-D060F414520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17B09B8E-11D2-4D15-A2DA-F55DD4DF845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B9BA4B1F-D76E-45F0-B192-81FEBB89AA3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0BB4D0A-BDDD-40B3-931F-5CFD840330F7}"/>
              </a:ext>
            </a:extLst>
          </p:cNvPr>
          <p:cNvGrpSpPr/>
          <p:nvPr/>
        </p:nvGrpSpPr>
        <p:grpSpPr>
          <a:xfrm>
            <a:off x="2813371" y="3418491"/>
            <a:ext cx="185759" cy="158037"/>
            <a:chOff x="3340443" y="3523256"/>
            <a:chExt cx="185759" cy="158037"/>
          </a:xfrm>
          <a:solidFill>
            <a:schemeClr val="bg1"/>
          </a:solidFill>
        </p:grpSpPr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60472DD8-3479-4BFE-B169-8353F3C547BD}"/>
                </a:ext>
              </a:extLst>
            </p:cNvPr>
            <p:cNvSpPr>
              <a:spLocks noChangeAspect="1"/>
            </p:cNvSpPr>
            <p:nvPr/>
          </p:nvSpPr>
          <p:spPr>
            <a:xfrm rot="2678136">
              <a:off x="3357790" y="3524439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C1A46261-90EB-46EF-9965-6D4B72FE49FD}"/>
                </a:ext>
              </a:extLst>
            </p:cNvPr>
            <p:cNvCxnSpPr>
              <a:cxnSpLocks/>
              <a:stCxn id="124" idx="2"/>
            </p:cNvCxnSpPr>
            <p:nvPr/>
          </p:nvCxnSpPr>
          <p:spPr>
            <a:xfrm rot="2678136">
              <a:off x="3340443" y="3525502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11ED1095-D304-4AC6-9686-9F1BAA779A0C}"/>
                </a:ext>
              </a:extLst>
            </p:cNvPr>
            <p:cNvCxnSpPr>
              <a:cxnSpLocks/>
            </p:cNvCxnSpPr>
            <p:nvPr/>
          </p:nvCxnSpPr>
          <p:spPr>
            <a:xfrm rot="2678136">
              <a:off x="3398907" y="3592701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D85CD12E-BF4A-43B6-B675-A35C6C2E4BF9}"/>
                </a:ext>
              </a:extLst>
            </p:cNvPr>
            <p:cNvCxnSpPr>
              <a:cxnSpLocks/>
            </p:cNvCxnSpPr>
            <p:nvPr/>
          </p:nvCxnSpPr>
          <p:spPr>
            <a:xfrm rot="5378136">
              <a:off x="3481570" y="3554538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9D1D1B1B-6F30-4B40-97B1-0672F157187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12919" y="3523256"/>
              <a:ext cx="110495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94973B93-B1A6-4BE9-AF4E-A029B890085C}"/>
              </a:ext>
            </a:extLst>
          </p:cNvPr>
          <p:cNvGrpSpPr/>
          <p:nvPr/>
        </p:nvGrpSpPr>
        <p:grpSpPr>
          <a:xfrm rot="2700000">
            <a:off x="2110574" y="335206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B715F09D-CAE1-46C5-B4AD-CC470B2123B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B12DEE21-99C3-4C59-8B18-5AF2603F06C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CEE4ACCF-2475-4FEA-AA39-CEED744001DD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9C5A1120-6B01-4D62-844A-9AC70F5B1788}"/>
              </a:ext>
            </a:extLst>
          </p:cNvPr>
          <p:cNvGrpSpPr/>
          <p:nvPr/>
        </p:nvGrpSpPr>
        <p:grpSpPr>
          <a:xfrm rot="2700000">
            <a:off x="1415561" y="3340812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196E2391-3624-4D85-8AEB-7BFB7077ADA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BC62CB45-248E-4BD3-BD77-4D49F764779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70ED0583-991C-45CC-82F4-FB029A4FD21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E36B744B-7F19-47B6-BC46-80927C2386E6}"/>
              </a:ext>
            </a:extLst>
          </p:cNvPr>
          <p:cNvGrpSpPr/>
          <p:nvPr/>
        </p:nvGrpSpPr>
        <p:grpSpPr>
          <a:xfrm rot="2700000">
            <a:off x="1761729" y="2988625"/>
            <a:ext cx="92112" cy="184555"/>
            <a:chOff x="1696599" y="2604822"/>
            <a:chExt cx="92112" cy="184555"/>
          </a:xfrm>
        </p:grpSpPr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2514E26C-0164-421D-9122-F0FD9A58A0F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E5E2B2D3-D42B-4C04-9EBE-3300250C01D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8D6872FB-58D4-42D4-8800-15612038ED6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6D7822D2-C83C-4FA8-818C-3644BC2A1752}"/>
              </a:ext>
            </a:extLst>
          </p:cNvPr>
          <p:cNvGrpSpPr/>
          <p:nvPr/>
        </p:nvGrpSpPr>
        <p:grpSpPr>
          <a:xfrm rot="2700000">
            <a:off x="2095611" y="2646969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42" name="Oval 141">
              <a:extLst>
                <a:ext uri="{FF2B5EF4-FFF2-40B4-BE49-F238E27FC236}">
                  <a16:creationId xmlns:a16="http://schemas.microsoft.com/office/drawing/2014/main" id="{C77310B0-F459-40EB-8033-569C4799B72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47B49060-C115-49DC-8703-A2FFD7DD0A1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C257D8C8-0F82-42A2-921D-BA822359EAA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AEA8FCDD-7D7B-40CA-85E6-1CC297F323CF}"/>
              </a:ext>
            </a:extLst>
          </p:cNvPr>
          <p:cNvGrpSpPr/>
          <p:nvPr/>
        </p:nvGrpSpPr>
        <p:grpSpPr>
          <a:xfrm rot="2700000">
            <a:off x="2470182" y="2269339"/>
            <a:ext cx="92112" cy="184555"/>
            <a:chOff x="1696599" y="2604822"/>
            <a:chExt cx="92112" cy="184555"/>
          </a:xfrm>
        </p:grpSpPr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7B808466-6147-4F80-B1DE-9A41449B783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AD630A35-D1B2-43D9-B580-ADEA85235DE2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214504B8-2E2C-49A9-A68F-60140C9C3FC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3629D799-6073-41E4-B50B-4E5E6ABB447C}"/>
              </a:ext>
            </a:extLst>
          </p:cNvPr>
          <p:cNvGrpSpPr/>
          <p:nvPr/>
        </p:nvGrpSpPr>
        <p:grpSpPr>
          <a:xfrm>
            <a:off x="2813540" y="1971516"/>
            <a:ext cx="185759" cy="158037"/>
            <a:chOff x="3340443" y="3523256"/>
            <a:chExt cx="185759" cy="158037"/>
          </a:xfrm>
          <a:solidFill>
            <a:schemeClr val="bg1"/>
          </a:solidFill>
        </p:grpSpPr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C15DB917-CFC5-4FA8-BCDB-1B9A6461C43C}"/>
                </a:ext>
              </a:extLst>
            </p:cNvPr>
            <p:cNvSpPr>
              <a:spLocks noChangeAspect="1"/>
            </p:cNvSpPr>
            <p:nvPr/>
          </p:nvSpPr>
          <p:spPr>
            <a:xfrm rot="2678136">
              <a:off x="3357790" y="3524439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51" name="Straight Connector 150">
              <a:extLst>
                <a:ext uri="{FF2B5EF4-FFF2-40B4-BE49-F238E27FC236}">
                  <a16:creationId xmlns:a16="http://schemas.microsoft.com/office/drawing/2014/main" id="{68C56584-6202-4DA7-B844-E85BD8A4AE6F}"/>
                </a:ext>
              </a:extLst>
            </p:cNvPr>
            <p:cNvCxnSpPr>
              <a:cxnSpLocks/>
              <a:stCxn id="150" idx="2"/>
            </p:cNvCxnSpPr>
            <p:nvPr/>
          </p:nvCxnSpPr>
          <p:spPr>
            <a:xfrm rot="2678136">
              <a:off x="3340443" y="3525502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CA7B8D7C-8B85-450D-97B7-2FDCCCA7C365}"/>
                </a:ext>
              </a:extLst>
            </p:cNvPr>
            <p:cNvCxnSpPr>
              <a:cxnSpLocks/>
            </p:cNvCxnSpPr>
            <p:nvPr/>
          </p:nvCxnSpPr>
          <p:spPr>
            <a:xfrm rot="2678136">
              <a:off x="3398907" y="3592701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>
              <a:extLst>
                <a:ext uri="{FF2B5EF4-FFF2-40B4-BE49-F238E27FC236}">
                  <a16:creationId xmlns:a16="http://schemas.microsoft.com/office/drawing/2014/main" id="{75FC5DB3-3522-4DE0-B711-495F4223AFD9}"/>
                </a:ext>
              </a:extLst>
            </p:cNvPr>
            <p:cNvCxnSpPr>
              <a:cxnSpLocks/>
            </p:cNvCxnSpPr>
            <p:nvPr/>
          </p:nvCxnSpPr>
          <p:spPr>
            <a:xfrm rot="5378136">
              <a:off x="3481570" y="3554538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>
              <a:extLst>
                <a:ext uri="{FF2B5EF4-FFF2-40B4-BE49-F238E27FC236}">
                  <a16:creationId xmlns:a16="http://schemas.microsoft.com/office/drawing/2014/main" id="{D838FF8D-C610-417D-8C37-28E5D79D151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12919" y="3523256"/>
              <a:ext cx="110495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CDCF5B4D-C3E5-45E9-B16D-37887DD32E59}"/>
              </a:ext>
            </a:extLst>
          </p:cNvPr>
          <p:cNvGrpSpPr/>
          <p:nvPr/>
        </p:nvGrpSpPr>
        <p:grpSpPr>
          <a:xfrm rot="2700000">
            <a:off x="2461586" y="2994999"/>
            <a:ext cx="92112" cy="184555"/>
            <a:chOff x="1696599" y="2604822"/>
            <a:chExt cx="92112" cy="184555"/>
          </a:xfrm>
        </p:grpSpPr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F3E54AC7-D03F-4E63-88F8-4FCC4B9500A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7" name="Straight Connector 156">
              <a:extLst>
                <a:ext uri="{FF2B5EF4-FFF2-40B4-BE49-F238E27FC236}">
                  <a16:creationId xmlns:a16="http://schemas.microsoft.com/office/drawing/2014/main" id="{F98E9A34-1324-401F-B5D5-A9B17796219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>
              <a:extLst>
                <a:ext uri="{FF2B5EF4-FFF2-40B4-BE49-F238E27FC236}">
                  <a16:creationId xmlns:a16="http://schemas.microsoft.com/office/drawing/2014/main" id="{868B7D2B-B4D2-47E4-8ED0-886DCCC1049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AAD201BB-5F2F-4D80-93A4-E836330BA615}"/>
              </a:ext>
            </a:extLst>
          </p:cNvPr>
          <p:cNvGrpSpPr/>
          <p:nvPr/>
        </p:nvGrpSpPr>
        <p:grpSpPr>
          <a:xfrm>
            <a:off x="2819437" y="2689074"/>
            <a:ext cx="185759" cy="158037"/>
            <a:chOff x="3340443" y="3523256"/>
            <a:chExt cx="185759" cy="158037"/>
          </a:xfrm>
          <a:solidFill>
            <a:schemeClr val="bg1"/>
          </a:solidFill>
        </p:grpSpPr>
        <p:sp>
          <p:nvSpPr>
            <p:cNvPr id="160" name="Oval 159">
              <a:extLst>
                <a:ext uri="{FF2B5EF4-FFF2-40B4-BE49-F238E27FC236}">
                  <a16:creationId xmlns:a16="http://schemas.microsoft.com/office/drawing/2014/main" id="{A594549D-24B9-456B-9BF2-3EEB7F29E2E9}"/>
                </a:ext>
              </a:extLst>
            </p:cNvPr>
            <p:cNvSpPr>
              <a:spLocks noChangeAspect="1"/>
            </p:cNvSpPr>
            <p:nvPr/>
          </p:nvSpPr>
          <p:spPr>
            <a:xfrm rot="2678136">
              <a:off x="3357790" y="3524439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61" name="Straight Connector 160">
              <a:extLst>
                <a:ext uri="{FF2B5EF4-FFF2-40B4-BE49-F238E27FC236}">
                  <a16:creationId xmlns:a16="http://schemas.microsoft.com/office/drawing/2014/main" id="{53D5922B-6F83-4989-B0CA-9EA7C98D6D11}"/>
                </a:ext>
              </a:extLst>
            </p:cNvPr>
            <p:cNvCxnSpPr>
              <a:cxnSpLocks/>
              <a:stCxn id="160" idx="2"/>
            </p:cNvCxnSpPr>
            <p:nvPr/>
          </p:nvCxnSpPr>
          <p:spPr>
            <a:xfrm rot="2678136">
              <a:off x="3340443" y="3525502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>
              <a:extLst>
                <a:ext uri="{FF2B5EF4-FFF2-40B4-BE49-F238E27FC236}">
                  <a16:creationId xmlns:a16="http://schemas.microsoft.com/office/drawing/2014/main" id="{721FF823-5F8A-4318-853E-E03B3DB91258}"/>
                </a:ext>
              </a:extLst>
            </p:cNvPr>
            <p:cNvCxnSpPr>
              <a:cxnSpLocks/>
            </p:cNvCxnSpPr>
            <p:nvPr/>
          </p:nvCxnSpPr>
          <p:spPr>
            <a:xfrm rot="2678136">
              <a:off x="3398907" y="3592701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F5513B2A-232C-4B0E-8AD0-CF738878768A}"/>
                </a:ext>
              </a:extLst>
            </p:cNvPr>
            <p:cNvCxnSpPr>
              <a:cxnSpLocks/>
            </p:cNvCxnSpPr>
            <p:nvPr/>
          </p:nvCxnSpPr>
          <p:spPr>
            <a:xfrm rot="5378136">
              <a:off x="3481570" y="3554538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>
              <a:extLst>
                <a:ext uri="{FF2B5EF4-FFF2-40B4-BE49-F238E27FC236}">
                  <a16:creationId xmlns:a16="http://schemas.microsoft.com/office/drawing/2014/main" id="{C86814A7-045C-4FAC-9599-674399FE362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12919" y="3523256"/>
              <a:ext cx="110495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6514B54F-4914-4C80-BCF6-207C4A6405CA}"/>
              </a:ext>
            </a:extLst>
          </p:cNvPr>
          <p:cNvGrpSpPr/>
          <p:nvPr/>
        </p:nvGrpSpPr>
        <p:grpSpPr>
          <a:xfrm rot="5400000">
            <a:off x="3403830" y="4061513"/>
            <a:ext cx="92112" cy="184555"/>
            <a:chOff x="1696599" y="2604822"/>
            <a:chExt cx="92112" cy="184555"/>
          </a:xfrm>
        </p:grpSpPr>
        <p:sp>
          <p:nvSpPr>
            <p:cNvPr id="166" name="Oval 165">
              <a:extLst>
                <a:ext uri="{FF2B5EF4-FFF2-40B4-BE49-F238E27FC236}">
                  <a16:creationId xmlns:a16="http://schemas.microsoft.com/office/drawing/2014/main" id="{15E8838C-7950-4CF9-B629-0DAF2CB43FD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7" name="Straight Connector 166">
              <a:extLst>
                <a:ext uri="{FF2B5EF4-FFF2-40B4-BE49-F238E27FC236}">
                  <a16:creationId xmlns:a16="http://schemas.microsoft.com/office/drawing/2014/main" id="{D9C264C9-B1C2-4C7A-ADBC-32A23318BC7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id="{E5CD168F-1AF0-47C3-8479-D67DA21C8CBE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232A6985-FABF-4560-BD24-AD67613F7214}"/>
              </a:ext>
            </a:extLst>
          </p:cNvPr>
          <p:cNvGrpSpPr/>
          <p:nvPr/>
        </p:nvGrpSpPr>
        <p:grpSpPr>
          <a:xfrm rot="5400000">
            <a:off x="3403830" y="3372952"/>
            <a:ext cx="92112" cy="184555"/>
            <a:chOff x="1696599" y="2604822"/>
            <a:chExt cx="92112" cy="184555"/>
          </a:xfrm>
        </p:grpSpPr>
        <p:sp>
          <p:nvSpPr>
            <p:cNvPr id="170" name="Oval 169">
              <a:extLst>
                <a:ext uri="{FF2B5EF4-FFF2-40B4-BE49-F238E27FC236}">
                  <a16:creationId xmlns:a16="http://schemas.microsoft.com/office/drawing/2014/main" id="{4483C1E8-2E50-4E68-9F78-AD1AA4D07C9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1" name="Straight Connector 170">
              <a:extLst>
                <a:ext uri="{FF2B5EF4-FFF2-40B4-BE49-F238E27FC236}">
                  <a16:creationId xmlns:a16="http://schemas.microsoft.com/office/drawing/2014/main" id="{F5B5B5F1-4863-4431-8EE7-60C9B4D67CA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31886D0E-E0E8-40F2-85BA-2B9500BE53C0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A5683167-B196-4B62-8C09-4399A170B291}"/>
              </a:ext>
            </a:extLst>
          </p:cNvPr>
          <p:cNvGrpSpPr/>
          <p:nvPr/>
        </p:nvGrpSpPr>
        <p:grpSpPr>
          <a:xfrm rot="5400000">
            <a:off x="3403830" y="2642333"/>
            <a:ext cx="92112" cy="184555"/>
            <a:chOff x="1696599" y="2604822"/>
            <a:chExt cx="92112" cy="184555"/>
          </a:xfrm>
        </p:grpSpPr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CD27E8C3-D261-4964-B2A6-2AA75CFE86E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D3B9B068-73C0-4FBE-9A0C-8D8BBB255415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>
              <a:extLst>
                <a:ext uri="{FF2B5EF4-FFF2-40B4-BE49-F238E27FC236}">
                  <a16:creationId xmlns:a16="http://schemas.microsoft.com/office/drawing/2014/main" id="{704AB4CF-5351-48F3-95F0-8A1DD19D311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C743EC42-7C65-4476-AAEF-BD7275CBEE2D}"/>
              </a:ext>
            </a:extLst>
          </p:cNvPr>
          <p:cNvGrpSpPr/>
          <p:nvPr/>
        </p:nvGrpSpPr>
        <p:grpSpPr>
          <a:xfrm rot="5400000">
            <a:off x="3406968" y="1925350"/>
            <a:ext cx="92112" cy="184555"/>
            <a:chOff x="1696599" y="2604822"/>
            <a:chExt cx="92112" cy="184555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489AD84A-78D0-43F1-BA98-AFB413C2A6B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9" name="Straight Connector 178">
              <a:extLst>
                <a:ext uri="{FF2B5EF4-FFF2-40B4-BE49-F238E27FC236}">
                  <a16:creationId xmlns:a16="http://schemas.microsoft.com/office/drawing/2014/main" id="{051C1B7E-D9B2-474F-A888-CEF136C50BD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>
              <a:extLst>
                <a:ext uri="{FF2B5EF4-FFF2-40B4-BE49-F238E27FC236}">
                  <a16:creationId xmlns:a16="http://schemas.microsoft.com/office/drawing/2014/main" id="{169F3A41-5283-42D2-ABD7-9DFDBC4220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1CCC287B-50D1-42B7-A5AF-A5BB6BC9AEF5}"/>
              </a:ext>
            </a:extLst>
          </p:cNvPr>
          <p:cNvGrpSpPr/>
          <p:nvPr/>
        </p:nvGrpSpPr>
        <p:grpSpPr>
          <a:xfrm rot="5400000">
            <a:off x="3954109" y="3375656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82" name="Oval 181">
              <a:extLst>
                <a:ext uri="{FF2B5EF4-FFF2-40B4-BE49-F238E27FC236}">
                  <a16:creationId xmlns:a16="http://schemas.microsoft.com/office/drawing/2014/main" id="{E6B1D09A-7D9B-4536-B781-73ADF691B42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83" name="Straight Connector 182">
              <a:extLst>
                <a:ext uri="{FF2B5EF4-FFF2-40B4-BE49-F238E27FC236}">
                  <a16:creationId xmlns:a16="http://schemas.microsoft.com/office/drawing/2014/main" id="{C8BABF6E-4A82-4891-86F0-789CB90DE87D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>
              <a:extLst>
                <a:ext uri="{FF2B5EF4-FFF2-40B4-BE49-F238E27FC236}">
                  <a16:creationId xmlns:a16="http://schemas.microsoft.com/office/drawing/2014/main" id="{7A3CE657-9512-486C-B355-B09C1D8BE41A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0838C196-7D2F-4060-975A-0DEC0388A634}"/>
              </a:ext>
            </a:extLst>
          </p:cNvPr>
          <p:cNvGrpSpPr/>
          <p:nvPr/>
        </p:nvGrpSpPr>
        <p:grpSpPr>
          <a:xfrm rot="5400000">
            <a:off x="3954109" y="2643332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86" name="Oval 185">
              <a:extLst>
                <a:ext uri="{FF2B5EF4-FFF2-40B4-BE49-F238E27FC236}">
                  <a16:creationId xmlns:a16="http://schemas.microsoft.com/office/drawing/2014/main" id="{3AF20802-8B53-4E68-9A9F-4C339BBDCFE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87" name="Straight Connector 186">
              <a:extLst>
                <a:ext uri="{FF2B5EF4-FFF2-40B4-BE49-F238E27FC236}">
                  <a16:creationId xmlns:a16="http://schemas.microsoft.com/office/drawing/2014/main" id="{AA485034-E045-4351-8340-072242172257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>
              <a:extLst>
                <a:ext uri="{FF2B5EF4-FFF2-40B4-BE49-F238E27FC236}">
                  <a16:creationId xmlns:a16="http://schemas.microsoft.com/office/drawing/2014/main" id="{28AE64E2-935F-4586-9F29-874D9ADB2A8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4FF8A0CA-C74B-424C-95AC-545296CC8F9C}"/>
              </a:ext>
            </a:extLst>
          </p:cNvPr>
          <p:cNvGrpSpPr/>
          <p:nvPr/>
        </p:nvGrpSpPr>
        <p:grpSpPr>
          <a:xfrm rot="5400000">
            <a:off x="3955897" y="1924548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90" name="Oval 189">
              <a:extLst>
                <a:ext uri="{FF2B5EF4-FFF2-40B4-BE49-F238E27FC236}">
                  <a16:creationId xmlns:a16="http://schemas.microsoft.com/office/drawing/2014/main" id="{0E6B8E04-03C1-47B1-B4C4-C880A010EDD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91" name="Straight Connector 190">
              <a:extLst>
                <a:ext uri="{FF2B5EF4-FFF2-40B4-BE49-F238E27FC236}">
                  <a16:creationId xmlns:a16="http://schemas.microsoft.com/office/drawing/2014/main" id="{BF95FC9D-FDC6-42CE-8D7B-8C687D8F944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>
              <a:extLst>
                <a:ext uri="{FF2B5EF4-FFF2-40B4-BE49-F238E27FC236}">
                  <a16:creationId xmlns:a16="http://schemas.microsoft.com/office/drawing/2014/main" id="{8DD3BD0F-1E31-4389-8315-DA9CF49677F9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3" name="Group 192">
            <a:extLst>
              <a:ext uri="{FF2B5EF4-FFF2-40B4-BE49-F238E27FC236}">
                <a16:creationId xmlns:a16="http://schemas.microsoft.com/office/drawing/2014/main" id="{14AA1689-A556-4A9F-9D70-F03630CBEC17}"/>
              </a:ext>
            </a:extLst>
          </p:cNvPr>
          <p:cNvGrpSpPr/>
          <p:nvPr/>
        </p:nvGrpSpPr>
        <p:grpSpPr>
          <a:xfrm rot="5400000">
            <a:off x="4466664" y="3373698"/>
            <a:ext cx="92112" cy="184555"/>
            <a:chOff x="1696599" y="2604822"/>
            <a:chExt cx="92112" cy="184555"/>
          </a:xfrm>
        </p:grpSpPr>
        <p:sp>
          <p:nvSpPr>
            <p:cNvPr id="194" name="Oval 193">
              <a:extLst>
                <a:ext uri="{FF2B5EF4-FFF2-40B4-BE49-F238E27FC236}">
                  <a16:creationId xmlns:a16="http://schemas.microsoft.com/office/drawing/2014/main" id="{A5668939-F107-44BC-9496-CD71F71F8CC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5" name="Straight Connector 194">
              <a:extLst>
                <a:ext uri="{FF2B5EF4-FFF2-40B4-BE49-F238E27FC236}">
                  <a16:creationId xmlns:a16="http://schemas.microsoft.com/office/drawing/2014/main" id="{3BEE85DD-2D17-4926-8374-C77C333CECE4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>
              <a:extLst>
                <a:ext uri="{FF2B5EF4-FFF2-40B4-BE49-F238E27FC236}">
                  <a16:creationId xmlns:a16="http://schemas.microsoft.com/office/drawing/2014/main" id="{1E578696-8BB1-43C4-9E7E-0299DDFC796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7" name="Group 196">
            <a:extLst>
              <a:ext uri="{FF2B5EF4-FFF2-40B4-BE49-F238E27FC236}">
                <a16:creationId xmlns:a16="http://schemas.microsoft.com/office/drawing/2014/main" id="{7B9240CE-3F66-4614-AE26-E6D60D109B34}"/>
              </a:ext>
            </a:extLst>
          </p:cNvPr>
          <p:cNvGrpSpPr/>
          <p:nvPr/>
        </p:nvGrpSpPr>
        <p:grpSpPr>
          <a:xfrm rot="5400000">
            <a:off x="4466672" y="2643078"/>
            <a:ext cx="92112" cy="184555"/>
            <a:chOff x="1696599" y="2604822"/>
            <a:chExt cx="92112" cy="184555"/>
          </a:xfrm>
        </p:grpSpPr>
        <p:sp>
          <p:nvSpPr>
            <p:cNvPr id="198" name="Oval 197">
              <a:extLst>
                <a:ext uri="{FF2B5EF4-FFF2-40B4-BE49-F238E27FC236}">
                  <a16:creationId xmlns:a16="http://schemas.microsoft.com/office/drawing/2014/main" id="{5A694C0F-A673-434C-8524-B1C2553595A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9" name="Straight Connector 198">
              <a:extLst>
                <a:ext uri="{FF2B5EF4-FFF2-40B4-BE49-F238E27FC236}">
                  <a16:creationId xmlns:a16="http://schemas.microsoft.com/office/drawing/2014/main" id="{0B2AD26F-5589-42C2-9F63-39A1702036F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Straight Connector 199">
              <a:extLst>
                <a:ext uri="{FF2B5EF4-FFF2-40B4-BE49-F238E27FC236}">
                  <a16:creationId xmlns:a16="http://schemas.microsoft.com/office/drawing/2014/main" id="{04A802F5-894B-4B23-8FBF-A0DFA5CFA4A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1" name="Group 200">
            <a:extLst>
              <a:ext uri="{FF2B5EF4-FFF2-40B4-BE49-F238E27FC236}">
                <a16:creationId xmlns:a16="http://schemas.microsoft.com/office/drawing/2014/main" id="{5C7DD3A9-FC7F-4A02-BB2F-26945AAA9D59}"/>
              </a:ext>
            </a:extLst>
          </p:cNvPr>
          <p:cNvGrpSpPr/>
          <p:nvPr/>
        </p:nvGrpSpPr>
        <p:grpSpPr>
          <a:xfrm rot="5400000">
            <a:off x="4462986" y="1926226"/>
            <a:ext cx="92112" cy="184555"/>
            <a:chOff x="1696599" y="2604822"/>
            <a:chExt cx="92112" cy="184555"/>
          </a:xfrm>
        </p:grpSpPr>
        <p:sp>
          <p:nvSpPr>
            <p:cNvPr id="202" name="Oval 201">
              <a:extLst>
                <a:ext uri="{FF2B5EF4-FFF2-40B4-BE49-F238E27FC236}">
                  <a16:creationId xmlns:a16="http://schemas.microsoft.com/office/drawing/2014/main" id="{77119BEF-5EA4-4004-B154-48F0DFD9804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3" name="Straight Connector 202">
              <a:extLst>
                <a:ext uri="{FF2B5EF4-FFF2-40B4-BE49-F238E27FC236}">
                  <a16:creationId xmlns:a16="http://schemas.microsoft.com/office/drawing/2014/main" id="{B479590E-173B-480E-A0A0-0453F9929D8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>
              <a:extLst>
                <a:ext uri="{FF2B5EF4-FFF2-40B4-BE49-F238E27FC236}">
                  <a16:creationId xmlns:a16="http://schemas.microsoft.com/office/drawing/2014/main" id="{BD6CAC34-BCA4-466D-B3C7-2872E55EE333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" name="Group 204">
            <a:extLst>
              <a:ext uri="{FF2B5EF4-FFF2-40B4-BE49-F238E27FC236}">
                <a16:creationId xmlns:a16="http://schemas.microsoft.com/office/drawing/2014/main" id="{F056CCFD-0042-4F27-A09A-EE97ADD7A760}"/>
              </a:ext>
            </a:extLst>
          </p:cNvPr>
          <p:cNvGrpSpPr/>
          <p:nvPr/>
        </p:nvGrpSpPr>
        <p:grpSpPr>
          <a:xfrm rot="5400000">
            <a:off x="4976590" y="2643079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206" name="Oval 205">
              <a:extLst>
                <a:ext uri="{FF2B5EF4-FFF2-40B4-BE49-F238E27FC236}">
                  <a16:creationId xmlns:a16="http://schemas.microsoft.com/office/drawing/2014/main" id="{C6F9728B-3B1B-4754-8A7F-2680B419548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07" name="Straight Connector 206">
              <a:extLst>
                <a:ext uri="{FF2B5EF4-FFF2-40B4-BE49-F238E27FC236}">
                  <a16:creationId xmlns:a16="http://schemas.microsoft.com/office/drawing/2014/main" id="{726ADC98-FF93-467C-8F86-9EB27AFF0D6E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Straight Connector 207">
              <a:extLst>
                <a:ext uri="{FF2B5EF4-FFF2-40B4-BE49-F238E27FC236}">
                  <a16:creationId xmlns:a16="http://schemas.microsoft.com/office/drawing/2014/main" id="{2E44AD08-A570-473B-B3F0-D367B75F7E98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3" name="Group 212">
            <a:extLst>
              <a:ext uri="{FF2B5EF4-FFF2-40B4-BE49-F238E27FC236}">
                <a16:creationId xmlns:a16="http://schemas.microsoft.com/office/drawing/2014/main" id="{64048E2A-50FB-444A-AE06-406C7B97EA8B}"/>
              </a:ext>
            </a:extLst>
          </p:cNvPr>
          <p:cNvGrpSpPr/>
          <p:nvPr/>
        </p:nvGrpSpPr>
        <p:grpSpPr>
          <a:xfrm rot="5400000">
            <a:off x="5486453" y="2642407"/>
            <a:ext cx="92112" cy="184555"/>
            <a:chOff x="1696599" y="2604822"/>
            <a:chExt cx="92112" cy="184555"/>
          </a:xfrm>
        </p:grpSpPr>
        <p:sp>
          <p:nvSpPr>
            <p:cNvPr id="214" name="Oval 213">
              <a:extLst>
                <a:ext uri="{FF2B5EF4-FFF2-40B4-BE49-F238E27FC236}">
                  <a16:creationId xmlns:a16="http://schemas.microsoft.com/office/drawing/2014/main" id="{18B00080-76D7-4DBA-B33E-F93671F60D7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5" name="Straight Connector 214">
              <a:extLst>
                <a:ext uri="{FF2B5EF4-FFF2-40B4-BE49-F238E27FC236}">
                  <a16:creationId xmlns:a16="http://schemas.microsoft.com/office/drawing/2014/main" id="{B6FC4EF3-8657-4633-AAF2-2A6CFF3A107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>
              <a:extLst>
                <a:ext uri="{FF2B5EF4-FFF2-40B4-BE49-F238E27FC236}">
                  <a16:creationId xmlns:a16="http://schemas.microsoft.com/office/drawing/2014/main" id="{624617F7-CF96-4F91-9959-320973E00414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9" name="Group 228">
            <a:extLst>
              <a:ext uri="{FF2B5EF4-FFF2-40B4-BE49-F238E27FC236}">
                <a16:creationId xmlns:a16="http://schemas.microsoft.com/office/drawing/2014/main" id="{B34AB2AA-D2CB-4F32-8520-CAB33B6C686E}"/>
              </a:ext>
            </a:extLst>
          </p:cNvPr>
          <p:cNvGrpSpPr/>
          <p:nvPr/>
        </p:nvGrpSpPr>
        <p:grpSpPr>
          <a:xfrm rot="5400000">
            <a:off x="3682198" y="4056207"/>
            <a:ext cx="91440" cy="182880"/>
            <a:chOff x="1696599" y="2606497"/>
            <a:chExt cx="91440" cy="182880"/>
          </a:xfrm>
        </p:grpSpPr>
        <p:cxnSp>
          <p:nvCxnSpPr>
            <p:cNvPr id="232" name="Straight Connector 231">
              <a:extLst>
                <a:ext uri="{FF2B5EF4-FFF2-40B4-BE49-F238E27FC236}">
                  <a16:creationId xmlns:a16="http://schemas.microsoft.com/office/drawing/2014/main" id="{805632EE-C887-4ACF-9613-E76C2C2EF2E4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0" name="Oval 229">
              <a:extLst>
                <a:ext uri="{FF2B5EF4-FFF2-40B4-BE49-F238E27FC236}">
                  <a16:creationId xmlns:a16="http://schemas.microsoft.com/office/drawing/2014/main" id="{21238CC9-0E17-4F35-A7A1-5523143DEF9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33" name="Group 232">
            <a:extLst>
              <a:ext uri="{FF2B5EF4-FFF2-40B4-BE49-F238E27FC236}">
                <a16:creationId xmlns:a16="http://schemas.microsoft.com/office/drawing/2014/main" id="{D156372A-AA23-45E0-B389-5B516768ECF0}"/>
              </a:ext>
            </a:extLst>
          </p:cNvPr>
          <p:cNvGrpSpPr/>
          <p:nvPr/>
        </p:nvGrpSpPr>
        <p:grpSpPr>
          <a:xfrm rot="5400000">
            <a:off x="3953569" y="4061177"/>
            <a:ext cx="91440" cy="182880"/>
            <a:chOff x="1696599" y="2606497"/>
            <a:chExt cx="91440" cy="182880"/>
          </a:xfrm>
        </p:grpSpPr>
        <p:sp>
          <p:nvSpPr>
            <p:cNvPr id="234" name="Oval 233">
              <a:extLst>
                <a:ext uri="{FF2B5EF4-FFF2-40B4-BE49-F238E27FC236}">
                  <a16:creationId xmlns:a16="http://schemas.microsoft.com/office/drawing/2014/main" id="{E71A0A8C-8A68-4494-B8E9-07BDECC336F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6" name="Straight Connector 235">
              <a:extLst>
                <a:ext uri="{FF2B5EF4-FFF2-40B4-BE49-F238E27FC236}">
                  <a16:creationId xmlns:a16="http://schemas.microsoft.com/office/drawing/2014/main" id="{421AD17F-485C-4E44-8656-AF56573CAA00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7" name="Group 236">
            <a:extLst>
              <a:ext uri="{FF2B5EF4-FFF2-40B4-BE49-F238E27FC236}">
                <a16:creationId xmlns:a16="http://schemas.microsoft.com/office/drawing/2014/main" id="{9C3730F7-FA05-44BE-B95C-3281179EC3A6}"/>
              </a:ext>
            </a:extLst>
          </p:cNvPr>
          <p:cNvGrpSpPr/>
          <p:nvPr/>
        </p:nvGrpSpPr>
        <p:grpSpPr>
          <a:xfrm rot="5400000">
            <a:off x="4216580" y="4059619"/>
            <a:ext cx="91440" cy="182880"/>
            <a:chOff x="1696599" y="2606497"/>
            <a:chExt cx="91440" cy="182880"/>
          </a:xfrm>
        </p:grpSpPr>
        <p:cxnSp>
          <p:nvCxnSpPr>
            <p:cNvPr id="238" name="Straight Connector 237">
              <a:extLst>
                <a:ext uri="{FF2B5EF4-FFF2-40B4-BE49-F238E27FC236}">
                  <a16:creationId xmlns:a16="http://schemas.microsoft.com/office/drawing/2014/main" id="{E9B7CFF1-01F7-439B-897F-B29C5B66815F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9" name="Oval 238">
              <a:extLst>
                <a:ext uri="{FF2B5EF4-FFF2-40B4-BE49-F238E27FC236}">
                  <a16:creationId xmlns:a16="http://schemas.microsoft.com/office/drawing/2014/main" id="{CA2891C4-6C31-4AC3-904C-1FB2DD46CB0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40" name="Group 239">
            <a:extLst>
              <a:ext uri="{FF2B5EF4-FFF2-40B4-BE49-F238E27FC236}">
                <a16:creationId xmlns:a16="http://schemas.microsoft.com/office/drawing/2014/main" id="{754D3447-62BF-4AD1-89B9-D693B9C60E91}"/>
              </a:ext>
            </a:extLst>
          </p:cNvPr>
          <p:cNvGrpSpPr/>
          <p:nvPr/>
        </p:nvGrpSpPr>
        <p:grpSpPr>
          <a:xfrm rot="5400000">
            <a:off x="4464426" y="4061177"/>
            <a:ext cx="91440" cy="182880"/>
            <a:chOff x="1696599" y="2606497"/>
            <a:chExt cx="91440" cy="182880"/>
          </a:xfrm>
        </p:grpSpPr>
        <p:sp>
          <p:nvSpPr>
            <p:cNvPr id="241" name="Oval 240">
              <a:extLst>
                <a:ext uri="{FF2B5EF4-FFF2-40B4-BE49-F238E27FC236}">
                  <a16:creationId xmlns:a16="http://schemas.microsoft.com/office/drawing/2014/main" id="{61DB9E93-C010-4071-825E-765B587674E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2" name="Straight Connector 241">
              <a:extLst>
                <a:ext uri="{FF2B5EF4-FFF2-40B4-BE49-F238E27FC236}">
                  <a16:creationId xmlns:a16="http://schemas.microsoft.com/office/drawing/2014/main" id="{D56AB42B-03C5-4C5D-B5B9-68891529F43C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3" name="Group 242">
            <a:extLst>
              <a:ext uri="{FF2B5EF4-FFF2-40B4-BE49-F238E27FC236}">
                <a16:creationId xmlns:a16="http://schemas.microsoft.com/office/drawing/2014/main" id="{2C07B7A5-4F21-47AD-8539-18E8CB258034}"/>
              </a:ext>
            </a:extLst>
          </p:cNvPr>
          <p:cNvGrpSpPr/>
          <p:nvPr/>
        </p:nvGrpSpPr>
        <p:grpSpPr>
          <a:xfrm rot="5400000">
            <a:off x="4718360" y="4059197"/>
            <a:ext cx="91440" cy="182880"/>
            <a:chOff x="1696599" y="2606497"/>
            <a:chExt cx="91440" cy="182880"/>
          </a:xfrm>
        </p:grpSpPr>
        <p:cxnSp>
          <p:nvCxnSpPr>
            <p:cNvPr id="244" name="Straight Connector 243">
              <a:extLst>
                <a:ext uri="{FF2B5EF4-FFF2-40B4-BE49-F238E27FC236}">
                  <a16:creationId xmlns:a16="http://schemas.microsoft.com/office/drawing/2014/main" id="{A7C54B67-4C95-4ABF-9147-98CEB47E4423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5" name="Oval 244">
              <a:extLst>
                <a:ext uri="{FF2B5EF4-FFF2-40B4-BE49-F238E27FC236}">
                  <a16:creationId xmlns:a16="http://schemas.microsoft.com/office/drawing/2014/main" id="{117F4E74-943E-45D3-A20D-E119DFD8F02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46" name="Group 245">
            <a:extLst>
              <a:ext uri="{FF2B5EF4-FFF2-40B4-BE49-F238E27FC236}">
                <a16:creationId xmlns:a16="http://schemas.microsoft.com/office/drawing/2014/main" id="{83BB7642-9BFE-449D-9732-D39A074C8F01}"/>
              </a:ext>
            </a:extLst>
          </p:cNvPr>
          <p:cNvGrpSpPr/>
          <p:nvPr/>
        </p:nvGrpSpPr>
        <p:grpSpPr>
          <a:xfrm rot="5400000">
            <a:off x="4973030" y="4063161"/>
            <a:ext cx="91440" cy="182880"/>
            <a:chOff x="1696599" y="2606497"/>
            <a:chExt cx="91440" cy="182880"/>
          </a:xfrm>
        </p:grpSpPr>
        <p:sp>
          <p:nvSpPr>
            <p:cNvPr id="247" name="Oval 246">
              <a:extLst>
                <a:ext uri="{FF2B5EF4-FFF2-40B4-BE49-F238E27FC236}">
                  <a16:creationId xmlns:a16="http://schemas.microsoft.com/office/drawing/2014/main" id="{7FD04633-8B7F-4AAB-BF0A-5658EC83411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8" name="Straight Connector 247">
              <a:extLst>
                <a:ext uri="{FF2B5EF4-FFF2-40B4-BE49-F238E27FC236}">
                  <a16:creationId xmlns:a16="http://schemas.microsoft.com/office/drawing/2014/main" id="{692B728E-A6D6-49D5-B67C-C6DF1DAC9C80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9" name="Group 248">
            <a:extLst>
              <a:ext uri="{FF2B5EF4-FFF2-40B4-BE49-F238E27FC236}">
                <a16:creationId xmlns:a16="http://schemas.microsoft.com/office/drawing/2014/main" id="{51075ADD-3945-41BC-A0C9-AB9A5C339F06}"/>
              </a:ext>
            </a:extLst>
          </p:cNvPr>
          <p:cNvGrpSpPr/>
          <p:nvPr/>
        </p:nvGrpSpPr>
        <p:grpSpPr>
          <a:xfrm rot="5400000">
            <a:off x="5229634" y="4057765"/>
            <a:ext cx="91440" cy="182880"/>
            <a:chOff x="1696599" y="2606497"/>
            <a:chExt cx="91440" cy="182880"/>
          </a:xfrm>
        </p:grpSpPr>
        <p:cxnSp>
          <p:nvCxnSpPr>
            <p:cNvPr id="250" name="Straight Connector 249">
              <a:extLst>
                <a:ext uri="{FF2B5EF4-FFF2-40B4-BE49-F238E27FC236}">
                  <a16:creationId xmlns:a16="http://schemas.microsoft.com/office/drawing/2014/main" id="{1C86B63D-EF3C-4EAB-8CFC-AA44A03DAD5D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1" name="Oval 250">
              <a:extLst>
                <a:ext uri="{FF2B5EF4-FFF2-40B4-BE49-F238E27FC236}">
                  <a16:creationId xmlns:a16="http://schemas.microsoft.com/office/drawing/2014/main" id="{510C96DB-EDAE-4886-84FF-A529B2BD313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2" name="Group 251">
            <a:extLst>
              <a:ext uri="{FF2B5EF4-FFF2-40B4-BE49-F238E27FC236}">
                <a16:creationId xmlns:a16="http://schemas.microsoft.com/office/drawing/2014/main" id="{7CC71504-564C-4281-B4EE-A8FAE1E943C2}"/>
              </a:ext>
            </a:extLst>
          </p:cNvPr>
          <p:cNvGrpSpPr/>
          <p:nvPr/>
        </p:nvGrpSpPr>
        <p:grpSpPr>
          <a:xfrm rot="5400000">
            <a:off x="5484304" y="4067153"/>
            <a:ext cx="91440" cy="182880"/>
            <a:chOff x="1696599" y="2606497"/>
            <a:chExt cx="91440" cy="182880"/>
          </a:xfrm>
        </p:grpSpPr>
        <p:sp>
          <p:nvSpPr>
            <p:cNvPr id="253" name="Oval 252">
              <a:extLst>
                <a:ext uri="{FF2B5EF4-FFF2-40B4-BE49-F238E27FC236}">
                  <a16:creationId xmlns:a16="http://schemas.microsoft.com/office/drawing/2014/main" id="{71B3FDC8-6BD9-4D29-8D4C-AA8FF2AD281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4" name="Straight Connector 253">
              <a:extLst>
                <a:ext uri="{FF2B5EF4-FFF2-40B4-BE49-F238E27FC236}">
                  <a16:creationId xmlns:a16="http://schemas.microsoft.com/office/drawing/2014/main" id="{36619A54-26CE-49EE-AB9E-235245F8AEBD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5" name="Group 254">
            <a:extLst>
              <a:ext uri="{FF2B5EF4-FFF2-40B4-BE49-F238E27FC236}">
                <a16:creationId xmlns:a16="http://schemas.microsoft.com/office/drawing/2014/main" id="{F453394D-65ED-4E38-A213-B36A10EAAB48}"/>
              </a:ext>
            </a:extLst>
          </p:cNvPr>
          <p:cNvGrpSpPr/>
          <p:nvPr/>
        </p:nvGrpSpPr>
        <p:grpSpPr>
          <a:xfrm rot="5400000">
            <a:off x="4718360" y="3373454"/>
            <a:ext cx="91440" cy="182880"/>
            <a:chOff x="1696599" y="2606497"/>
            <a:chExt cx="91440" cy="182880"/>
          </a:xfrm>
        </p:grpSpPr>
        <p:cxnSp>
          <p:nvCxnSpPr>
            <p:cNvPr id="256" name="Straight Connector 255">
              <a:extLst>
                <a:ext uri="{FF2B5EF4-FFF2-40B4-BE49-F238E27FC236}">
                  <a16:creationId xmlns:a16="http://schemas.microsoft.com/office/drawing/2014/main" id="{0F6A95E4-7CFA-4594-B346-BF4A99B17158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7" name="Oval 256">
              <a:extLst>
                <a:ext uri="{FF2B5EF4-FFF2-40B4-BE49-F238E27FC236}">
                  <a16:creationId xmlns:a16="http://schemas.microsoft.com/office/drawing/2014/main" id="{5B6DF551-5107-4AB7-AEB2-8BFB829A90E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8" name="Group 257">
            <a:extLst>
              <a:ext uri="{FF2B5EF4-FFF2-40B4-BE49-F238E27FC236}">
                <a16:creationId xmlns:a16="http://schemas.microsoft.com/office/drawing/2014/main" id="{E2BA70AF-D4CA-41B2-895A-04E7DC2E9E5C}"/>
              </a:ext>
            </a:extLst>
          </p:cNvPr>
          <p:cNvGrpSpPr/>
          <p:nvPr/>
        </p:nvGrpSpPr>
        <p:grpSpPr>
          <a:xfrm rot="5400000">
            <a:off x="4973030" y="3378424"/>
            <a:ext cx="91440" cy="182880"/>
            <a:chOff x="1696599" y="2606497"/>
            <a:chExt cx="91440" cy="182880"/>
          </a:xfrm>
        </p:grpSpPr>
        <p:sp>
          <p:nvSpPr>
            <p:cNvPr id="259" name="Oval 258">
              <a:extLst>
                <a:ext uri="{FF2B5EF4-FFF2-40B4-BE49-F238E27FC236}">
                  <a16:creationId xmlns:a16="http://schemas.microsoft.com/office/drawing/2014/main" id="{B1A77F1A-D109-43F8-99A0-8C7D1FAD902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0" name="Straight Connector 259">
              <a:extLst>
                <a:ext uri="{FF2B5EF4-FFF2-40B4-BE49-F238E27FC236}">
                  <a16:creationId xmlns:a16="http://schemas.microsoft.com/office/drawing/2014/main" id="{D6427EE1-FE08-4CE7-A1CB-36CF2323634D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1" name="Group 260">
            <a:extLst>
              <a:ext uri="{FF2B5EF4-FFF2-40B4-BE49-F238E27FC236}">
                <a16:creationId xmlns:a16="http://schemas.microsoft.com/office/drawing/2014/main" id="{E4D39879-3782-4132-8EAD-7C1E99F88E0B}"/>
              </a:ext>
            </a:extLst>
          </p:cNvPr>
          <p:cNvGrpSpPr/>
          <p:nvPr/>
        </p:nvGrpSpPr>
        <p:grpSpPr>
          <a:xfrm rot="5400000">
            <a:off x="5229634" y="3376440"/>
            <a:ext cx="91440" cy="182880"/>
            <a:chOff x="1696599" y="2606497"/>
            <a:chExt cx="91440" cy="182880"/>
          </a:xfrm>
        </p:grpSpPr>
        <p:cxnSp>
          <p:nvCxnSpPr>
            <p:cNvPr id="262" name="Straight Connector 261">
              <a:extLst>
                <a:ext uri="{FF2B5EF4-FFF2-40B4-BE49-F238E27FC236}">
                  <a16:creationId xmlns:a16="http://schemas.microsoft.com/office/drawing/2014/main" id="{F53156DF-172D-4F8C-8D45-B1B53FBA84B0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3" name="Oval 262">
              <a:extLst>
                <a:ext uri="{FF2B5EF4-FFF2-40B4-BE49-F238E27FC236}">
                  <a16:creationId xmlns:a16="http://schemas.microsoft.com/office/drawing/2014/main" id="{3F69D962-DD99-4567-8698-1FE6A16A6EA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64" name="Group 263">
            <a:extLst>
              <a:ext uri="{FF2B5EF4-FFF2-40B4-BE49-F238E27FC236}">
                <a16:creationId xmlns:a16="http://schemas.microsoft.com/office/drawing/2014/main" id="{CEF86570-4E3E-43C7-B4D4-E5AC264B92DD}"/>
              </a:ext>
            </a:extLst>
          </p:cNvPr>
          <p:cNvGrpSpPr/>
          <p:nvPr/>
        </p:nvGrpSpPr>
        <p:grpSpPr>
          <a:xfrm rot="5400000">
            <a:off x="5484304" y="3377998"/>
            <a:ext cx="91440" cy="182880"/>
            <a:chOff x="1696599" y="2606497"/>
            <a:chExt cx="91440" cy="182880"/>
          </a:xfrm>
        </p:grpSpPr>
        <p:sp>
          <p:nvSpPr>
            <p:cNvPr id="265" name="Oval 264">
              <a:extLst>
                <a:ext uri="{FF2B5EF4-FFF2-40B4-BE49-F238E27FC236}">
                  <a16:creationId xmlns:a16="http://schemas.microsoft.com/office/drawing/2014/main" id="{A68FA33C-50B6-42F0-9F01-735B1DAD8B2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6" name="Straight Connector 265">
              <a:extLst>
                <a:ext uri="{FF2B5EF4-FFF2-40B4-BE49-F238E27FC236}">
                  <a16:creationId xmlns:a16="http://schemas.microsoft.com/office/drawing/2014/main" id="{2B04FB2A-9C0C-447F-9193-E8A669F76585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1" name="Group 290">
            <a:extLst>
              <a:ext uri="{FF2B5EF4-FFF2-40B4-BE49-F238E27FC236}">
                <a16:creationId xmlns:a16="http://schemas.microsoft.com/office/drawing/2014/main" id="{7E0E0299-D4C5-44ED-B321-8F982C052897}"/>
              </a:ext>
            </a:extLst>
          </p:cNvPr>
          <p:cNvGrpSpPr/>
          <p:nvPr/>
        </p:nvGrpSpPr>
        <p:grpSpPr>
          <a:xfrm rot="5400000">
            <a:off x="5729914" y="4059323"/>
            <a:ext cx="91440" cy="182880"/>
            <a:chOff x="1696599" y="2606497"/>
            <a:chExt cx="91440" cy="182880"/>
          </a:xfrm>
        </p:grpSpPr>
        <p:cxnSp>
          <p:nvCxnSpPr>
            <p:cNvPr id="292" name="Straight Connector 291">
              <a:extLst>
                <a:ext uri="{FF2B5EF4-FFF2-40B4-BE49-F238E27FC236}">
                  <a16:creationId xmlns:a16="http://schemas.microsoft.com/office/drawing/2014/main" id="{26C7EB52-25BC-4C9A-A34D-6EFE354BB20B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3" name="Oval 292">
              <a:extLst>
                <a:ext uri="{FF2B5EF4-FFF2-40B4-BE49-F238E27FC236}">
                  <a16:creationId xmlns:a16="http://schemas.microsoft.com/office/drawing/2014/main" id="{C613B5FE-9074-4D98-B152-C4D0E1F04A3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23" name="Group 422">
            <a:extLst>
              <a:ext uri="{FF2B5EF4-FFF2-40B4-BE49-F238E27FC236}">
                <a16:creationId xmlns:a16="http://schemas.microsoft.com/office/drawing/2014/main" id="{8A9F51B7-2D17-4A8C-BF05-198742E35BFD}"/>
              </a:ext>
            </a:extLst>
          </p:cNvPr>
          <p:cNvGrpSpPr/>
          <p:nvPr/>
        </p:nvGrpSpPr>
        <p:grpSpPr>
          <a:xfrm>
            <a:off x="709810" y="615097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424" name="Oval 423">
              <a:extLst>
                <a:ext uri="{FF2B5EF4-FFF2-40B4-BE49-F238E27FC236}">
                  <a16:creationId xmlns:a16="http://schemas.microsoft.com/office/drawing/2014/main" id="{D64EF5FF-46DD-4516-B71F-541B201115C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25" name="Straight Connector 424">
              <a:extLst>
                <a:ext uri="{FF2B5EF4-FFF2-40B4-BE49-F238E27FC236}">
                  <a16:creationId xmlns:a16="http://schemas.microsoft.com/office/drawing/2014/main" id="{2251AFB3-09D0-4B9D-B974-CD05E8EB230D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6" name="Straight Connector 425">
              <a:extLst>
                <a:ext uri="{FF2B5EF4-FFF2-40B4-BE49-F238E27FC236}">
                  <a16:creationId xmlns:a16="http://schemas.microsoft.com/office/drawing/2014/main" id="{0C21F9CC-207C-477D-A18A-F7106CC4E0DC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7" name="Group 426">
            <a:extLst>
              <a:ext uri="{FF2B5EF4-FFF2-40B4-BE49-F238E27FC236}">
                <a16:creationId xmlns:a16="http://schemas.microsoft.com/office/drawing/2014/main" id="{2D6E58F4-B9C8-46E1-B084-BCABAB9980E7}"/>
              </a:ext>
            </a:extLst>
          </p:cNvPr>
          <p:cNvGrpSpPr/>
          <p:nvPr/>
        </p:nvGrpSpPr>
        <p:grpSpPr>
          <a:xfrm>
            <a:off x="1432082" y="615265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428" name="Oval 427">
              <a:extLst>
                <a:ext uri="{FF2B5EF4-FFF2-40B4-BE49-F238E27FC236}">
                  <a16:creationId xmlns:a16="http://schemas.microsoft.com/office/drawing/2014/main" id="{896FFAD8-000A-42E7-A79A-24B611A4FB1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29" name="Straight Connector 428">
              <a:extLst>
                <a:ext uri="{FF2B5EF4-FFF2-40B4-BE49-F238E27FC236}">
                  <a16:creationId xmlns:a16="http://schemas.microsoft.com/office/drawing/2014/main" id="{707439B1-3731-4E92-B294-BCD1F5EF9B29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0" name="Straight Connector 429">
              <a:extLst>
                <a:ext uri="{FF2B5EF4-FFF2-40B4-BE49-F238E27FC236}">
                  <a16:creationId xmlns:a16="http://schemas.microsoft.com/office/drawing/2014/main" id="{238FEC81-32DC-4BB6-BC43-363BB96284E4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1" name="Group 430">
            <a:extLst>
              <a:ext uri="{FF2B5EF4-FFF2-40B4-BE49-F238E27FC236}">
                <a16:creationId xmlns:a16="http://schemas.microsoft.com/office/drawing/2014/main" id="{A5A42F0C-0F5E-457C-8C5F-3D165CCC9A29}"/>
              </a:ext>
            </a:extLst>
          </p:cNvPr>
          <p:cNvGrpSpPr/>
          <p:nvPr/>
        </p:nvGrpSpPr>
        <p:grpSpPr>
          <a:xfrm>
            <a:off x="2146187" y="615076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432" name="Oval 431">
              <a:extLst>
                <a:ext uri="{FF2B5EF4-FFF2-40B4-BE49-F238E27FC236}">
                  <a16:creationId xmlns:a16="http://schemas.microsoft.com/office/drawing/2014/main" id="{2DA6CE75-27CF-4EBF-AA20-27EFE179228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33" name="Straight Connector 432">
              <a:extLst>
                <a:ext uri="{FF2B5EF4-FFF2-40B4-BE49-F238E27FC236}">
                  <a16:creationId xmlns:a16="http://schemas.microsoft.com/office/drawing/2014/main" id="{F73272FE-D8E4-40F3-B326-D6EEAA8136CF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4" name="Straight Connector 433">
              <a:extLst>
                <a:ext uri="{FF2B5EF4-FFF2-40B4-BE49-F238E27FC236}">
                  <a16:creationId xmlns:a16="http://schemas.microsoft.com/office/drawing/2014/main" id="{3B882681-0C91-478F-8AC2-E12BFFFC69B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5" name="Group 434">
            <a:extLst>
              <a:ext uri="{FF2B5EF4-FFF2-40B4-BE49-F238E27FC236}">
                <a16:creationId xmlns:a16="http://schemas.microsoft.com/office/drawing/2014/main" id="{34B10CBE-072A-465E-B25D-6347CB9C787B}"/>
              </a:ext>
            </a:extLst>
          </p:cNvPr>
          <p:cNvGrpSpPr/>
          <p:nvPr/>
        </p:nvGrpSpPr>
        <p:grpSpPr>
          <a:xfrm>
            <a:off x="2843579" y="614620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436" name="Oval 435">
              <a:extLst>
                <a:ext uri="{FF2B5EF4-FFF2-40B4-BE49-F238E27FC236}">
                  <a16:creationId xmlns:a16="http://schemas.microsoft.com/office/drawing/2014/main" id="{1C67A0B5-F53C-4172-BC07-CB6F04878D8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37" name="Straight Connector 436">
              <a:extLst>
                <a:ext uri="{FF2B5EF4-FFF2-40B4-BE49-F238E27FC236}">
                  <a16:creationId xmlns:a16="http://schemas.microsoft.com/office/drawing/2014/main" id="{35F72222-F964-45E0-96C5-0BA32418AEE4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8" name="Straight Connector 437">
              <a:extLst>
                <a:ext uri="{FF2B5EF4-FFF2-40B4-BE49-F238E27FC236}">
                  <a16:creationId xmlns:a16="http://schemas.microsoft.com/office/drawing/2014/main" id="{D5EF7525-A0A5-4DB8-BABD-F8E4B7C07124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9" name="TextBox 438">
            <a:extLst>
              <a:ext uri="{FF2B5EF4-FFF2-40B4-BE49-F238E27FC236}">
                <a16:creationId xmlns:a16="http://schemas.microsoft.com/office/drawing/2014/main" id="{0E8D0459-5C97-4035-879A-2B283C925BB2}"/>
              </a:ext>
            </a:extLst>
          </p:cNvPr>
          <p:cNvSpPr txBox="1"/>
          <p:nvPr/>
        </p:nvSpPr>
        <p:spPr>
          <a:xfrm>
            <a:off x="4022355" y="307753"/>
            <a:ext cx="3824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Arial" charset="0"/>
              </a:rPr>
              <a:t>COLUMN RIGHT</a:t>
            </a:r>
          </a:p>
        </p:txBody>
      </p:sp>
    </p:spTree>
    <p:extLst>
      <p:ext uri="{BB962C8B-B14F-4D97-AF65-F5344CB8AC3E}">
        <p14:creationId xmlns:p14="http://schemas.microsoft.com/office/powerpoint/2010/main" val="14957901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95469E71-C5D7-480F-A980-1FF241FA971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050"/>
          <a:stretch/>
        </p:blipFill>
        <p:spPr>
          <a:xfrm>
            <a:off x="9256336" y="165016"/>
            <a:ext cx="2792141" cy="2202375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7AECF103-652F-4DE8-ABC7-F8A73E25A362}"/>
              </a:ext>
            </a:extLst>
          </p:cNvPr>
          <p:cNvGrpSpPr/>
          <p:nvPr/>
        </p:nvGrpSpPr>
        <p:grpSpPr>
          <a:xfrm>
            <a:off x="8090452" y="5446254"/>
            <a:ext cx="3831657" cy="1134560"/>
            <a:chOff x="8090452" y="5446254"/>
            <a:chExt cx="3831657" cy="1134560"/>
          </a:xfrm>
        </p:grpSpPr>
        <p:sp>
          <p:nvSpPr>
            <p:cNvPr id="341" name="TextBox 340">
              <a:extLst>
                <a:ext uri="{FF2B5EF4-FFF2-40B4-BE49-F238E27FC236}">
                  <a16:creationId xmlns:a16="http://schemas.microsoft.com/office/drawing/2014/main" id="{A4F5B9C4-F314-48F6-970E-22A25C686170}"/>
                </a:ext>
              </a:extLst>
            </p:cNvPr>
            <p:cNvSpPr txBox="1"/>
            <p:nvPr/>
          </p:nvSpPr>
          <p:spPr>
            <a:xfrm>
              <a:off x="8090452" y="5448198"/>
              <a:ext cx="5485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LEFT</a:t>
              </a:r>
            </a:p>
          </p:txBody>
        </p: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69EBD018-E1F9-4384-A827-8EA1C38D9AB0}"/>
                </a:ext>
              </a:extLst>
            </p:cNvPr>
            <p:cNvSpPr txBox="1"/>
            <p:nvPr/>
          </p:nvSpPr>
          <p:spPr>
            <a:xfrm>
              <a:off x="8094187" y="6060206"/>
              <a:ext cx="58767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RIGHT</a:t>
              </a:r>
            </a:p>
          </p:txBody>
        </p:sp>
        <p:sp>
          <p:nvSpPr>
            <p:cNvPr id="347" name="TextBox 346">
              <a:extLst>
                <a:ext uri="{FF2B5EF4-FFF2-40B4-BE49-F238E27FC236}">
                  <a16:creationId xmlns:a16="http://schemas.microsoft.com/office/drawing/2014/main" id="{C054F18B-9559-4E1F-B9F8-CFADF6D37422}"/>
                </a:ext>
              </a:extLst>
            </p:cNvPr>
            <p:cNvSpPr txBox="1"/>
            <p:nvPr/>
          </p:nvSpPr>
          <p:spPr>
            <a:xfrm>
              <a:off x="8553183" y="5454051"/>
              <a:ext cx="8725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HALF STEP</a:t>
              </a:r>
            </a:p>
          </p:txBody>
        </p:sp>
        <p:sp>
          <p:nvSpPr>
            <p:cNvPr id="349" name="TextBox 348">
              <a:extLst>
                <a:ext uri="{FF2B5EF4-FFF2-40B4-BE49-F238E27FC236}">
                  <a16:creationId xmlns:a16="http://schemas.microsoft.com/office/drawing/2014/main" id="{E4402991-99A5-4BAB-9650-E736AAF01EC8}"/>
                </a:ext>
              </a:extLst>
            </p:cNvPr>
            <p:cNvSpPr txBox="1"/>
            <p:nvPr/>
          </p:nvSpPr>
          <p:spPr>
            <a:xfrm>
              <a:off x="9462767" y="5447231"/>
              <a:ext cx="8725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FULL STEP</a:t>
              </a:r>
            </a:p>
          </p:txBody>
        </p:sp>
        <p:sp>
          <p:nvSpPr>
            <p:cNvPr id="367" name="TextBox 366">
              <a:extLst>
                <a:ext uri="{FF2B5EF4-FFF2-40B4-BE49-F238E27FC236}">
                  <a16:creationId xmlns:a16="http://schemas.microsoft.com/office/drawing/2014/main" id="{F2B70FD4-0BCD-4EC4-BB6C-A81E7351F9EF}"/>
                </a:ext>
              </a:extLst>
            </p:cNvPr>
            <p:cNvSpPr txBox="1"/>
            <p:nvPr/>
          </p:nvSpPr>
          <p:spPr>
            <a:xfrm>
              <a:off x="10226988" y="5453074"/>
              <a:ext cx="8725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PIVOT 45⁰</a:t>
              </a:r>
            </a:p>
          </p:txBody>
        </p:sp>
        <p:sp>
          <p:nvSpPr>
            <p:cNvPr id="368" name="TextBox 367">
              <a:extLst>
                <a:ext uri="{FF2B5EF4-FFF2-40B4-BE49-F238E27FC236}">
                  <a16:creationId xmlns:a16="http://schemas.microsoft.com/office/drawing/2014/main" id="{5870BA78-9749-49F3-9384-35AC5243A49D}"/>
                </a:ext>
              </a:extLst>
            </p:cNvPr>
            <p:cNvSpPr txBox="1"/>
            <p:nvPr/>
          </p:nvSpPr>
          <p:spPr>
            <a:xfrm>
              <a:off x="11049510" y="5446254"/>
              <a:ext cx="8725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PIVOT 90⁰</a:t>
              </a:r>
            </a:p>
          </p:txBody>
        </p:sp>
        <p:grpSp>
          <p:nvGrpSpPr>
            <p:cNvPr id="369" name="Group 368">
              <a:extLst>
                <a:ext uri="{FF2B5EF4-FFF2-40B4-BE49-F238E27FC236}">
                  <a16:creationId xmlns:a16="http://schemas.microsoft.com/office/drawing/2014/main" id="{83913ED9-4687-4A1D-80C0-20F3B6FD5E07}"/>
                </a:ext>
              </a:extLst>
            </p:cNvPr>
            <p:cNvGrpSpPr/>
            <p:nvPr/>
          </p:nvGrpSpPr>
          <p:grpSpPr>
            <a:xfrm rot="5400000">
              <a:off x="8943762" y="5757797"/>
              <a:ext cx="91440" cy="182880"/>
              <a:chOff x="1696599" y="2606497"/>
              <a:chExt cx="91440" cy="182880"/>
            </a:xfrm>
          </p:grpSpPr>
          <p:cxnSp>
            <p:nvCxnSpPr>
              <p:cNvPr id="409" name="Straight Connector 408">
                <a:extLst>
                  <a:ext uri="{FF2B5EF4-FFF2-40B4-BE49-F238E27FC236}">
                    <a16:creationId xmlns:a16="http://schemas.microsoft.com/office/drawing/2014/main" id="{E5E5BF54-12CE-4AF1-88DC-D596855C25F1}"/>
                  </a:ext>
                </a:extLst>
              </p:cNvPr>
              <p:cNvCxnSpPr/>
              <p:nvPr/>
            </p:nvCxnSpPr>
            <p:spPr>
              <a:xfrm>
                <a:off x="1744171" y="2606497"/>
                <a:ext cx="0" cy="18288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0" name="Oval 409">
                <a:extLst>
                  <a:ext uri="{FF2B5EF4-FFF2-40B4-BE49-F238E27FC236}">
                    <a16:creationId xmlns:a16="http://schemas.microsoft.com/office/drawing/2014/main" id="{04E18E5C-9238-4E8E-BBEB-B92D318F0B8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370" name="Group 369">
              <a:extLst>
                <a:ext uri="{FF2B5EF4-FFF2-40B4-BE49-F238E27FC236}">
                  <a16:creationId xmlns:a16="http://schemas.microsoft.com/office/drawing/2014/main" id="{417ABD51-DD25-4BC4-A2B1-CCE038128699}"/>
                </a:ext>
              </a:extLst>
            </p:cNvPr>
            <p:cNvGrpSpPr/>
            <p:nvPr/>
          </p:nvGrpSpPr>
          <p:grpSpPr>
            <a:xfrm rot="5400000">
              <a:off x="9853010" y="5757295"/>
              <a:ext cx="92112" cy="184555"/>
              <a:chOff x="1696599" y="2604822"/>
              <a:chExt cx="92112" cy="184555"/>
            </a:xfrm>
            <a:solidFill>
              <a:schemeClr val="bg1"/>
            </a:solidFill>
          </p:grpSpPr>
          <p:sp>
            <p:nvSpPr>
              <p:cNvPr id="406" name="Oval 405">
                <a:extLst>
                  <a:ext uri="{FF2B5EF4-FFF2-40B4-BE49-F238E27FC236}">
                    <a16:creationId xmlns:a16="http://schemas.microsoft.com/office/drawing/2014/main" id="{6DF45983-CE56-4823-83C9-C312B93C691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407" name="Straight Connector 406">
                <a:extLst>
                  <a:ext uri="{FF2B5EF4-FFF2-40B4-BE49-F238E27FC236}">
                    <a16:creationId xmlns:a16="http://schemas.microsoft.com/office/drawing/2014/main" id="{0B4922FC-B40B-4CE9-AC15-A9B0C9A6C6B2}"/>
                  </a:ext>
                </a:extLst>
              </p:cNvPr>
              <p:cNvCxnSpPr/>
              <p:nvPr/>
            </p:nvCxnSpPr>
            <p:spPr>
              <a:xfrm>
                <a:off x="1696599" y="2604822"/>
                <a:ext cx="0" cy="18288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8" name="Straight Connector 407">
                <a:extLst>
                  <a:ext uri="{FF2B5EF4-FFF2-40B4-BE49-F238E27FC236}">
                    <a16:creationId xmlns:a16="http://schemas.microsoft.com/office/drawing/2014/main" id="{4BF86ED3-A23D-4F14-81E1-31A00F2E8EE3}"/>
                  </a:ext>
                </a:extLst>
              </p:cNvPr>
              <p:cNvCxnSpPr/>
              <p:nvPr/>
            </p:nvCxnSpPr>
            <p:spPr>
              <a:xfrm>
                <a:off x="1788711" y="2606497"/>
                <a:ext cx="0" cy="18288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1" name="Group 370">
              <a:extLst>
                <a:ext uri="{FF2B5EF4-FFF2-40B4-BE49-F238E27FC236}">
                  <a16:creationId xmlns:a16="http://schemas.microsoft.com/office/drawing/2014/main" id="{8D768B53-ED47-45DE-A93C-ED8C8A11FB05}"/>
                </a:ext>
              </a:extLst>
            </p:cNvPr>
            <p:cNvGrpSpPr/>
            <p:nvPr/>
          </p:nvGrpSpPr>
          <p:grpSpPr>
            <a:xfrm>
              <a:off x="10549553" y="5771236"/>
              <a:ext cx="165949" cy="156001"/>
              <a:chOff x="2321442" y="4560245"/>
              <a:chExt cx="165949" cy="156001"/>
            </a:xfrm>
            <a:solidFill>
              <a:schemeClr val="bg1"/>
            </a:solidFill>
          </p:grpSpPr>
          <p:sp>
            <p:nvSpPr>
              <p:cNvPr id="401" name="Oval 400">
                <a:extLst>
                  <a:ext uri="{FF2B5EF4-FFF2-40B4-BE49-F238E27FC236}">
                    <a16:creationId xmlns:a16="http://schemas.microsoft.com/office/drawing/2014/main" id="{221CE7A9-97F5-49C9-B1F0-862607E06A2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321442" y="4581934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402" name="Straight Connector 401">
                <a:extLst>
                  <a:ext uri="{FF2B5EF4-FFF2-40B4-BE49-F238E27FC236}">
                    <a16:creationId xmlns:a16="http://schemas.microsoft.com/office/drawing/2014/main" id="{3C83672E-A652-4984-AAA9-AD2EE49C52E1}"/>
                  </a:ext>
                </a:extLst>
              </p:cNvPr>
              <p:cNvCxnSpPr>
                <a:cxnSpLocks/>
                <a:stCxn id="401" idx="2"/>
              </p:cNvCxnSpPr>
              <p:nvPr/>
            </p:nvCxnSpPr>
            <p:spPr>
              <a:xfrm>
                <a:off x="2321442" y="4627654"/>
                <a:ext cx="0" cy="86917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3" name="Straight Connector 402">
                <a:extLst>
                  <a:ext uri="{FF2B5EF4-FFF2-40B4-BE49-F238E27FC236}">
                    <a16:creationId xmlns:a16="http://schemas.microsoft.com/office/drawing/2014/main" id="{1590ACD3-1FAF-4766-AD11-A8F3D5ADD49E}"/>
                  </a:ext>
                </a:extLst>
              </p:cNvPr>
              <p:cNvCxnSpPr>
                <a:cxnSpLocks/>
                <a:stCxn id="401" idx="6"/>
              </p:cNvCxnSpPr>
              <p:nvPr/>
            </p:nvCxnSpPr>
            <p:spPr>
              <a:xfrm>
                <a:off x="2412882" y="4627654"/>
                <a:ext cx="672" cy="88592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4" name="Straight Connector 403">
                <a:extLst>
                  <a:ext uri="{FF2B5EF4-FFF2-40B4-BE49-F238E27FC236}">
                    <a16:creationId xmlns:a16="http://schemas.microsoft.com/office/drawing/2014/main" id="{B6849A3F-A3D3-4997-9584-E00E50E6BA05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2442759" y="4548682"/>
                <a:ext cx="672" cy="88592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5" name="Straight Connector 404">
                <a:extLst>
                  <a:ext uri="{FF2B5EF4-FFF2-40B4-BE49-F238E27FC236}">
                    <a16:creationId xmlns:a16="http://schemas.microsoft.com/office/drawing/2014/main" id="{3E96440D-EEC4-4284-9398-098614E740E2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2373265" y="4516285"/>
                <a:ext cx="672" cy="88592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2" name="Group 371">
              <a:extLst>
                <a:ext uri="{FF2B5EF4-FFF2-40B4-BE49-F238E27FC236}">
                  <a16:creationId xmlns:a16="http://schemas.microsoft.com/office/drawing/2014/main" id="{934C218E-FF6B-4FF8-BB7A-4D4C8BACC900}"/>
                </a:ext>
              </a:extLst>
            </p:cNvPr>
            <p:cNvGrpSpPr/>
            <p:nvPr/>
          </p:nvGrpSpPr>
          <p:grpSpPr>
            <a:xfrm>
              <a:off x="11395005" y="5789010"/>
              <a:ext cx="181608" cy="136552"/>
              <a:chOff x="4239007" y="3755223"/>
              <a:chExt cx="181608" cy="136552"/>
            </a:xfrm>
            <a:solidFill>
              <a:schemeClr val="bg1"/>
            </a:solidFill>
          </p:grpSpPr>
          <p:grpSp>
            <p:nvGrpSpPr>
              <p:cNvPr id="395" name="Group 394">
                <a:extLst>
                  <a:ext uri="{FF2B5EF4-FFF2-40B4-BE49-F238E27FC236}">
                    <a16:creationId xmlns:a16="http://schemas.microsoft.com/office/drawing/2014/main" id="{C73BBC49-6D59-45BC-AF2B-E63A4A506D54}"/>
                  </a:ext>
                </a:extLst>
              </p:cNvPr>
              <p:cNvGrpSpPr/>
              <p:nvPr/>
            </p:nvGrpSpPr>
            <p:grpSpPr>
              <a:xfrm>
                <a:off x="4239007" y="3755223"/>
                <a:ext cx="92112" cy="136552"/>
                <a:chOff x="1696599" y="2655065"/>
                <a:chExt cx="92112" cy="136552"/>
              </a:xfrm>
              <a:grpFill/>
            </p:grpSpPr>
            <p:sp>
              <p:nvSpPr>
                <p:cNvPr id="398" name="Oval 397">
                  <a:extLst>
                    <a:ext uri="{FF2B5EF4-FFF2-40B4-BE49-F238E27FC236}">
                      <a16:creationId xmlns:a16="http://schemas.microsoft.com/office/drawing/2014/main" id="{34139C9E-DC69-4CF0-A8AB-3D5666399E9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696599" y="2655065"/>
                  <a:ext cx="91440" cy="9144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399" name="Straight Connector 398">
                  <a:extLst>
                    <a:ext uri="{FF2B5EF4-FFF2-40B4-BE49-F238E27FC236}">
                      <a16:creationId xmlns:a16="http://schemas.microsoft.com/office/drawing/2014/main" id="{2B0D5884-698C-4D1A-80AF-2D810C095242}"/>
                    </a:ext>
                  </a:extLst>
                </p:cNvPr>
                <p:cNvCxnSpPr/>
                <p:nvPr/>
              </p:nvCxnSpPr>
              <p:spPr>
                <a:xfrm>
                  <a:off x="1696599" y="2700177"/>
                  <a:ext cx="0" cy="9144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0" name="Straight Connector 399">
                  <a:extLst>
                    <a:ext uri="{FF2B5EF4-FFF2-40B4-BE49-F238E27FC236}">
                      <a16:creationId xmlns:a16="http://schemas.microsoft.com/office/drawing/2014/main" id="{5FCCB8F4-FCB6-4C3A-8FDA-AF39376165B3}"/>
                    </a:ext>
                  </a:extLst>
                </p:cNvPr>
                <p:cNvCxnSpPr/>
                <p:nvPr/>
              </p:nvCxnSpPr>
              <p:spPr>
                <a:xfrm>
                  <a:off x="1788711" y="2696962"/>
                  <a:ext cx="0" cy="9144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96" name="Straight Connector 395">
                <a:extLst>
                  <a:ext uri="{FF2B5EF4-FFF2-40B4-BE49-F238E27FC236}">
                    <a16:creationId xmlns:a16="http://schemas.microsoft.com/office/drawing/2014/main" id="{B75FF825-218F-48CA-888D-340AE35823F1}"/>
                  </a:ext>
                </a:extLst>
              </p:cNvPr>
              <p:cNvCxnSpPr/>
              <p:nvPr/>
            </p:nvCxnSpPr>
            <p:spPr>
              <a:xfrm>
                <a:off x="4328002" y="3833060"/>
                <a:ext cx="91440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7" name="Straight Connector 396">
                <a:extLst>
                  <a:ext uri="{FF2B5EF4-FFF2-40B4-BE49-F238E27FC236}">
                    <a16:creationId xmlns:a16="http://schemas.microsoft.com/office/drawing/2014/main" id="{31337100-8A2E-4E57-A94F-823B43B1F44E}"/>
                  </a:ext>
                </a:extLst>
              </p:cNvPr>
              <p:cNvCxnSpPr/>
              <p:nvPr/>
            </p:nvCxnSpPr>
            <p:spPr>
              <a:xfrm>
                <a:off x="4310887" y="3760113"/>
                <a:ext cx="109728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3" name="Oval 372">
              <a:extLst>
                <a:ext uri="{FF2B5EF4-FFF2-40B4-BE49-F238E27FC236}">
                  <a16:creationId xmlns:a16="http://schemas.microsoft.com/office/drawing/2014/main" id="{CC3773AE-DCDB-4D84-A239-36D69E7B2E1F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8320475" y="5803517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74" name="Group 373">
              <a:extLst>
                <a:ext uri="{FF2B5EF4-FFF2-40B4-BE49-F238E27FC236}">
                  <a16:creationId xmlns:a16="http://schemas.microsoft.com/office/drawing/2014/main" id="{E1689251-5229-4E8C-8FE8-7AA58F29E7E1}"/>
                </a:ext>
              </a:extLst>
            </p:cNvPr>
            <p:cNvGrpSpPr/>
            <p:nvPr/>
          </p:nvGrpSpPr>
          <p:grpSpPr>
            <a:xfrm rot="5400000">
              <a:off x="8943762" y="6412632"/>
              <a:ext cx="91440" cy="182880"/>
              <a:chOff x="1696599" y="2606497"/>
              <a:chExt cx="91440" cy="182880"/>
            </a:xfrm>
          </p:grpSpPr>
          <p:sp>
            <p:nvSpPr>
              <p:cNvPr id="393" name="Oval 392">
                <a:extLst>
                  <a:ext uri="{FF2B5EF4-FFF2-40B4-BE49-F238E27FC236}">
                    <a16:creationId xmlns:a16="http://schemas.microsoft.com/office/drawing/2014/main" id="{D5926A56-E64C-4BE3-8ED1-DACAA86B318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94" name="Straight Connector 393">
                <a:extLst>
                  <a:ext uri="{FF2B5EF4-FFF2-40B4-BE49-F238E27FC236}">
                    <a16:creationId xmlns:a16="http://schemas.microsoft.com/office/drawing/2014/main" id="{8BD5F4F7-F27E-47F8-A4E5-6D1E45F1B2B1}"/>
                  </a:ext>
                </a:extLst>
              </p:cNvPr>
              <p:cNvCxnSpPr/>
              <p:nvPr/>
            </p:nvCxnSpPr>
            <p:spPr>
              <a:xfrm>
                <a:off x="1740451" y="2606497"/>
                <a:ext cx="0" cy="18288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5" name="Oval 374">
              <a:extLst>
                <a:ext uri="{FF2B5EF4-FFF2-40B4-BE49-F238E27FC236}">
                  <a16:creationId xmlns:a16="http://schemas.microsoft.com/office/drawing/2014/main" id="{E8EB0EBF-E294-4DDF-AE37-593FF7B09E13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8316166" y="6456484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76" name="Group 375">
              <a:extLst>
                <a:ext uri="{FF2B5EF4-FFF2-40B4-BE49-F238E27FC236}">
                  <a16:creationId xmlns:a16="http://schemas.microsoft.com/office/drawing/2014/main" id="{D880C64D-7D57-4BA8-817F-B4696D8C8472}"/>
                </a:ext>
              </a:extLst>
            </p:cNvPr>
            <p:cNvGrpSpPr/>
            <p:nvPr/>
          </p:nvGrpSpPr>
          <p:grpSpPr>
            <a:xfrm rot="5400000">
              <a:off x="9846903" y="6409591"/>
              <a:ext cx="92112" cy="184555"/>
              <a:chOff x="1696599" y="2604822"/>
              <a:chExt cx="92112" cy="184555"/>
            </a:xfrm>
          </p:grpSpPr>
          <p:sp>
            <p:nvSpPr>
              <p:cNvPr id="390" name="Oval 389">
                <a:extLst>
                  <a:ext uri="{FF2B5EF4-FFF2-40B4-BE49-F238E27FC236}">
                    <a16:creationId xmlns:a16="http://schemas.microsoft.com/office/drawing/2014/main" id="{268A7115-7CC4-4889-AAA6-3DAE061145F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91" name="Straight Connector 390">
                <a:extLst>
                  <a:ext uri="{FF2B5EF4-FFF2-40B4-BE49-F238E27FC236}">
                    <a16:creationId xmlns:a16="http://schemas.microsoft.com/office/drawing/2014/main" id="{763C3ED9-7295-4A97-BD9B-42F2A728E730}"/>
                  </a:ext>
                </a:extLst>
              </p:cNvPr>
              <p:cNvCxnSpPr/>
              <p:nvPr/>
            </p:nvCxnSpPr>
            <p:spPr>
              <a:xfrm>
                <a:off x="1696599" y="2604822"/>
                <a:ext cx="0" cy="18288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2" name="Straight Connector 391">
                <a:extLst>
                  <a:ext uri="{FF2B5EF4-FFF2-40B4-BE49-F238E27FC236}">
                    <a16:creationId xmlns:a16="http://schemas.microsoft.com/office/drawing/2014/main" id="{BD5F6020-EDCC-4D9A-BC72-0E95E07960EB}"/>
                  </a:ext>
                </a:extLst>
              </p:cNvPr>
              <p:cNvCxnSpPr/>
              <p:nvPr/>
            </p:nvCxnSpPr>
            <p:spPr>
              <a:xfrm>
                <a:off x="1788711" y="2606497"/>
                <a:ext cx="0" cy="18288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7" name="Group 376">
              <a:extLst>
                <a:ext uri="{FF2B5EF4-FFF2-40B4-BE49-F238E27FC236}">
                  <a16:creationId xmlns:a16="http://schemas.microsoft.com/office/drawing/2014/main" id="{2983DF2C-6F57-4E55-84E8-45A58B83D715}"/>
                </a:ext>
              </a:extLst>
            </p:cNvPr>
            <p:cNvGrpSpPr/>
            <p:nvPr/>
          </p:nvGrpSpPr>
          <p:grpSpPr>
            <a:xfrm>
              <a:off x="10552263" y="6423532"/>
              <a:ext cx="165949" cy="156001"/>
              <a:chOff x="2321442" y="4560245"/>
              <a:chExt cx="165949" cy="156001"/>
            </a:xfrm>
          </p:grpSpPr>
          <p:sp>
            <p:nvSpPr>
              <p:cNvPr id="385" name="Oval 384">
                <a:extLst>
                  <a:ext uri="{FF2B5EF4-FFF2-40B4-BE49-F238E27FC236}">
                    <a16:creationId xmlns:a16="http://schemas.microsoft.com/office/drawing/2014/main" id="{538195A6-EA7C-4971-9EEF-E71FDBA5DD6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321442" y="4581934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86" name="Straight Connector 385">
                <a:extLst>
                  <a:ext uri="{FF2B5EF4-FFF2-40B4-BE49-F238E27FC236}">
                    <a16:creationId xmlns:a16="http://schemas.microsoft.com/office/drawing/2014/main" id="{7E404A35-8891-43A0-8A90-E4F0DA18BAA8}"/>
                  </a:ext>
                </a:extLst>
              </p:cNvPr>
              <p:cNvCxnSpPr>
                <a:cxnSpLocks/>
                <a:stCxn id="385" idx="2"/>
              </p:cNvCxnSpPr>
              <p:nvPr/>
            </p:nvCxnSpPr>
            <p:spPr>
              <a:xfrm>
                <a:off x="2321442" y="4627654"/>
                <a:ext cx="0" cy="8691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7" name="Straight Connector 386">
                <a:extLst>
                  <a:ext uri="{FF2B5EF4-FFF2-40B4-BE49-F238E27FC236}">
                    <a16:creationId xmlns:a16="http://schemas.microsoft.com/office/drawing/2014/main" id="{F80D2497-CE38-4F13-B15C-6F660F8309AA}"/>
                  </a:ext>
                </a:extLst>
              </p:cNvPr>
              <p:cNvCxnSpPr>
                <a:cxnSpLocks/>
                <a:stCxn id="385" idx="6"/>
              </p:cNvCxnSpPr>
              <p:nvPr/>
            </p:nvCxnSpPr>
            <p:spPr>
              <a:xfrm>
                <a:off x="2412882" y="4627654"/>
                <a:ext cx="672" cy="8859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8" name="Straight Connector 387">
                <a:extLst>
                  <a:ext uri="{FF2B5EF4-FFF2-40B4-BE49-F238E27FC236}">
                    <a16:creationId xmlns:a16="http://schemas.microsoft.com/office/drawing/2014/main" id="{B88998A1-E8E2-4BDF-A8D6-446D919F7545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2442759" y="4548682"/>
                <a:ext cx="672" cy="8859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9" name="Straight Connector 388">
                <a:extLst>
                  <a:ext uri="{FF2B5EF4-FFF2-40B4-BE49-F238E27FC236}">
                    <a16:creationId xmlns:a16="http://schemas.microsoft.com/office/drawing/2014/main" id="{05F08AD0-8BE0-4D46-9FF1-E49E8D1A90E8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2373265" y="4516285"/>
                <a:ext cx="672" cy="8859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8" name="Group 377">
              <a:extLst>
                <a:ext uri="{FF2B5EF4-FFF2-40B4-BE49-F238E27FC236}">
                  <a16:creationId xmlns:a16="http://schemas.microsoft.com/office/drawing/2014/main" id="{1E8A7F3B-5157-4920-BBA6-A74742C73F83}"/>
                </a:ext>
              </a:extLst>
            </p:cNvPr>
            <p:cNvGrpSpPr/>
            <p:nvPr/>
          </p:nvGrpSpPr>
          <p:grpSpPr>
            <a:xfrm>
              <a:off x="11399390" y="6444262"/>
              <a:ext cx="181608" cy="136552"/>
              <a:chOff x="4239007" y="3755223"/>
              <a:chExt cx="181608" cy="136552"/>
            </a:xfrm>
          </p:grpSpPr>
          <p:grpSp>
            <p:nvGrpSpPr>
              <p:cNvPr id="379" name="Group 378">
                <a:extLst>
                  <a:ext uri="{FF2B5EF4-FFF2-40B4-BE49-F238E27FC236}">
                    <a16:creationId xmlns:a16="http://schemas.microsoft.com/office/drawing/2014/main" id="{F8AF5EFE-9DFC-440B-94DC-EAA062DE8B05}"/>
                  </a:ext>
                </a:extLst>
              </p:cNvPr>
              <p:cNvGrpSpPr/>
              <p:nvPr/>
            </p:nvGrpSpPr>
            <p:grpSpPr>
              <a:xfrm>
                <a:off x="4239007" y="3755223"/>
                <a:ext cx="92112" cy="136552"/>
                <a:chOff x="1696599" y="2655065"/>
                <a:chExt cx="92112" cy="136552"/>
              </a:xfrm>
            </p:grpSpPr>
            <p:sp>
              <p:nvSpPr>
                <p:cNvPr id="382" name="Oval 381">
                  <a:extLst>
                    <a:ext uri="{FF2B5EF4-FFF2-40B4-BE49-F238E27FC236}">
                      <a16:creationId xmlns:a16="http://schemas.microsoft.com/office/drawing/2014/main" id="{C54292B5-02D1-45C9-B95D-C33FA6EB07E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696599" y="2655065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383" name="Straight Connector 382">
                  <a:extLst>
                    <a:ext uri="{FF2B5EF4-FFF2-40B4-BE49-F238E27FC236}">
                      <a16:creationId xmlns:a16="http://schemas.microsoft.com/office/drawing/2014/main" id="{52A3732A-E767-46AA-9E24-F104497A4C5D}"/>
                    </a:ext>
                  </a:extLst>
                </p:cNvPr>
                <p:cNvCxnSpPr/>
                <p:nvPr/>
              </p:nvCxnSpPr>
              <p:spPr>
                <a:xfrm>
                  <a:off x="1696599" y="2700177"/>
                  <a:ext cx="0" cy="9144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4" name="Straight Connector 383">
                  <a:extLst>
                    <a:ext uri="{FF2B5EF4-FFF2-40B4-BE49-F238E27FC236}">
                      <a16:creationId xmlns:a16="http://schemas.microsoft.com/office/drawing/2014/main" id="{53C3BC29-00E4-4796-8815-8E962C14C9D0}"/>
                    </a:ext>
                  </a:extLst>
                </p:cNvPr>
                <p:cNvCxnSpPr/>
                <p:nvPr/>
              </p:nvCxnSpPr>
              <p:spPr>
                <a:xfrm>
                  <a:off x="1788711" y="2696962"/>
                  <a:ext cx="0" cy="9144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80" name="Straight Connector 379">
                <a:extLst>
                  <a:ext uri="{FF2B5EF4-FFF2-40B4-BE49-F238E27FC236}">
                    <a16:creationId xmlns:a16="http://schemas.microsoft.com/office/drawing/2014/main" id="{A67817BD-E0A7-4C3C-A6F0-F3E658FD1C65}"/>
                  </a:ext>
                </a:extLst>
              </p:cNvPr>
              <p:cNvCxnSpPr/>
              <p:nvPr/>
            </p:nvCxnSpPr>
            <p:spPr>
              <a:xfrm>
                <a:off x="4328002" y="3833060"/>
                <a:ext cx="9144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1" name="Straight Connector 380">
                <a:extLst>
                  <a:ext uri="{FF2B5EF4-FFF2-40B4-BE49-F238E27FC236}">
                    <a16:creationId xmlns:a16="http://schemas.microsoft.com/office/drawing/2014/main" id="{0DE36182-456F-4D35-BE54-7C6729EA5155}"/>
                  </a:ext>
                </a:extLst>
              </p:cNvPr>
              <p:cNvCxnSpPr/>
              <p:nvPr/>
            </p:nvCxnSpPr>
            <p:spPr>
              <a:xfrm>
                <a:off x="4310887" y="3760113"/>
                <a:ext cx="109728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065DC02-6818-4861-A319-8AFD8CFD1DAC}"/>
              </a:ext>
            </a:extLst>
          </p:cNvPr>
          <p:cNvGrpSpPr/>
          <p:nvPr/>
        </p:nvGrpSpPr>
        <p:grpSpPr>
          <a:xfrm>
            <a:off x="701087" y="5643918"/>
            <a:ext cx="92112" cy="184555"/>
            <a:chOff x="1696599" y="2604822"/>
            <a:chExt cx="92112" cy="184555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2411D676-6308-4869-B510-3E658A88A2B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D6CEFE97-AE8C-4E57-89DE-6D600E1849B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95906173-7F9C-4380-870E-078B65AB0AD6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E9DB956-3F2D-4D12-8FB5-CB148E2C9033}"/>
              </a:ext>
            </a:extLst>
          </p:cNvPr>
          <p:cNvGrpSpPr/>
          <p:nvPr/>
        </p:nvGrpSpPr>
        <p:grpSpPr>
          <a:xfrm>
            <a:off x="700415" y="515019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2F198E5E-99B7-4F7F-A21C-EF998BA44AE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4CA9056A-3C9F-4E9C-8FA1-BE3DC098096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AB160DF-9094-4684-AE3F-FF236702E15E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2CD0D98-A57E-4BC2-9C1E-AA1C415432A7}"/>
              </a:ext>
            </a:extLst>
          </p:cNvPr>
          <p:cNvGrpSpPr/>
          <p:nvPr/>
        </p:nvGrpSpPr>
        <p:grpSpPr>
          <a:xfrm>
            <a:off x="1419947" y="5643918"/>
            <a:ext cx="92112" cy="184555"/>
            <a:chOff x="1696599" y="2604822"/>
            <a:chExt cx="92112" cy="184555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CF274A32-84E7-456F-AC2F-72AB95E06FE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90387801-60C2-47DE-8F69-D7C955497BEA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A67D7B5-3CD3-462F-AC59-CB2C6348F4EA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2C727C4-D14A-4400-A57B-6B05F50DED9D}"/>
              </a:ext>
            </a:extLst>
          </p:cNvPr>
          <p:cNvGrpSpPr/>
          <p:nvPr/>
        </p:nvGrpSpPr>
        <p:grpSpPr>
          <a:xfrm>
            <a:off x="2137464" y="5636884"/>
            <a:ext cx="92112" cy="184555"/>
            <a:chOff x="1696599" y="2604822"/>
            <a:chExt cx="92112" cy="184555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0BE6FCF3-75ED-428A-A40A-AC989BFE451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D3435842-3A4E-485A-A80B-E9777501B3FA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C299A864-6BF1-40B0-AEEE-FB8A2D3044F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7919C85-FCB7-4F34-B04A-8DC4981D7E21}"/>
              </a:ext>
            </a:extLst>
          </p:cNvPr>
          <p:cNvGrpSpPr/>
          <p:nvPr/>
        </p:nvGrpSpPr>
        <p:grpSpPr>
          <a:xfrm>
            <a:off x="2834856" y="5638559"/>
            <a:ext cx="92112" cy="184555"/>
            <a:chOff x="1696599" y="2604822"/>
            <a:chExt cx="92112" cy="184555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29DA557E-98CE-43F3-AE48-4410BFA3F59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3A54BA03-3994-4EC4-BAF5-C4D9C3E9B003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577A63B1-350C-45EA-AF6B-FE92D728E64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37168728-15FB-40DD-AD81-973C7077DD17}"/>
              </a:ext>
            </a:extLst>
          </p:cNvPr>
          <p:cNvGrpSpPr/>
          <p:nvPr/>
        </p:nvGrpSpPr>
        <p:grpSpPr>
          <a:xfrm>
            <a:off x="1422687" y="515186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330B6CC7-3E61-483E-BF7B-A7D5F55A210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B98BA55-FB13-448F-9F75-DCB2A26BE27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5A2F3B66-E8D5-410D-89EB-2EC2A217EEBC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656390D9-14BB-445C-8FC4-A68CA65A224C}"/>
              </a:ext>
            </a:extLst>
          </p:cNvPr>
          <p:cNvGrpSpPr/>
          <p:nvPr/>
        </p:nvGrpSpPr>
        <p:grpSpPr>
          <a:xfrm>
            <a:off x="2136792" y="514998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00F1BC0E-D808-4B14-846C-83B426E199F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A5C12436-4BCF-4B26-BF35-99000D724A65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4741719D-1F3E-4D81-83BD-93E427C54779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0CC2A040-C5D0-4E25-A0C1-E1BCD0984956}"/>
              </a:ext>
            </a:extLst>
          </p:cNvPr>
          <p:cNvGrpSpPr/>
          <p:nvPr/>
        </p:nvGrpSpPr>
        <p:grpSpPr>
          <a:xfrm>
            <a:off x="2834184" y="514541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C74466E4-2CBB-4094-81F4-46644837EC2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7C752026-DC09-44A6-824D-3C5128C0A86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382E5350-670E-4F55-AF04-33C3AD7158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D1A23735-1F00-44CF-B1CF-0AD3F9F74649}"/>
              </a:ext>
            </a:extLst>
          </p:cNvPr>
          <p:cNvGrpSpPr/>
          <p:nvPr/>
        </p:nvGrpSpPr>
        <p:grpSpPr>
          <a:xfrm>
            <a:off x="699743" y="4563347"/>
            <a:ext cx="92112" cy="184555"/>
            <a:chOff x="1696599" y="2604822"/>
            <a:chExt cx="92112" cy="184555"/>
          </a:xfrm>
        </p:grpSpPr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022D9B7A-7B7A-4242-B5C6-56C909DA6A6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27E3E1E8-8E3B-4B4E-997B-9B78F88833D9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2EC13067-DD00-4752-A134-D9B7B99D0D14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8181C051-CFFC-4894-BC40-E9F49FCD8C4D}"/>
              </a:ext>
            </a:extLst>
          </p:cNvPr>
          <p:cNvGrpSpPr/>
          <p:nvPr/>
        </p:nvGrpSpPr>
        <p:grpSpPr>
          <a:xfrm>
            <a:off x="1422015" y="4563347"/>
            <a:ext cx="92112" cy="184555"/>
            <a:chOff x="1696599" y="2604822"/>
            <a:chExt cx="92112" cy="184555"/>
          </a:xfrm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93045A19-2657-4CFF-A88C-3F1434B30B9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12462845-08F2-458A-B76B-212AE52229F6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E5B76BD5-EC6B-439A-80A3-CF564BCE45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6DD63EDB-30BB-414A-8D0E-B0AF0762E75B}"/>
              </a:ext>
            </a:extLst>
          </p:cNvPr>
          <p:cNvGrpSpPr/>
          <p:nvPr/>
        </p:nvGrpSpPr>
        <p:grpSpPr>
          <a:xfrm>
            <a:off x="2136120" y="4563137"/>
            <a:ext cx="92112" cy="184555"/>
            <a:chOff x="1696599" y="2604822"/>
            <a:chExt cx="92112" cy="184555"/>
          </a:xfrm>
        </p:grpSpPr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C557523B-8742-4571-A171-56C22136BAA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8A5ED32D-5BD4-4EA2-A05F-E437E827058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3AE8B592-352E-4D6C-A2CE-79D8678BD89C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87CA0293-BD62-41FF-A141-62C05456CD57}"/>
              </a:ext>
            </a:extLst>
          </p:cNvPr>
          <p:cNvGrpSpPr/>
          <p:nvPr/>
        </p:nvGrpSpPr>
        <p:grpSpPr>
          <a:xfrm>
            <a:off x="2833512" y="4557988"/>
            <a:ext cx="92112" cy="184555"/>
            <a:chOff x="1696599" y="2604822"/>
            <a:chExt cx="92112" cy="184555"/>
          </a:xfrm>
        </p:grpSpPr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D86EE249-33B5-4AC6-848F-55CBB537007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B7C15C6D-8DC0-4F06-BDEF-70DFD5F5E60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921EABA4-2809-4997-AE37-ABE10B3EBD5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63DD864B-9772-4246-8B42-18CB03A2B718}"/>
              </a:ext>
            </a:extLst>
          </p:cNvPr>
          <p:cNvGrpSpPr/>
          <p:nvPr/>
        </p:nvGrpSpPr>
        <p:grpSpPr>
          <a:xfrm>
            <a:off x="2834561" y="4109520"/>
            <a:ext cx="181608" cy="136552"/>
            <a:chOff x="4239007" y="3755223"/>
            <a:chExt cx="181608" cy="136552"/>
          </a:xfrm>
          <a:solidFill>
            <a:schemeClr val="bg1"/>
          </a:solidFill>
        </p:grpSpPr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3918E800-ED57-4D59-8562-DDDBBE609369}"/>
                </a:ext>
              </a:extLst>
            </p:cNvPr>
            <p:cNvGrpSpPr/>
            <p:nvPr/>
          </p:nvGrpSpPr>
          <p:grpSpPr>
            <a:xfrm>
              <a:off x="4239007" y="3755223"/>
              <a:ext cx="92112" cy="136552"/>
              <a:chOff x="1696599" y="2655065"/>
              <a:chExt cx="92112" cy="136552"/>
            </a:xfrm>
            <a:grpFill/>
          </p:grpSpPr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176F70F8-0CEB-4103-84DE-99FD88DE9CA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94A3AB30-12F8-411C-A954-5A96B67B30C4}"/>
                  </a:ext>
                </a:extLst>
              </p:cNvPr>
              <p:cNvCxnSpPr/>
              <p:nvPr/>
            </p:nvCxnSpPr>
            <p:spPr>
              <a:xfrm>
                <a:off x="1696599" y="2700177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48E48758-CB8B-417C-A799-7F91957DF3EB}"/>
                  </a:ext>
                </a:extLst>
              </p:cNvPr>
              <p:cNvCxnSpPr/>
              <p:nvPr/>
            </p:nvCxnSpPr>
            <p:spPr>
              <a:xfrm>
                <a:off x="1788711" y="2696962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FCC97719-1805-4313-81AC-E1AEA3CE9BD6}"/>
                </a:ext>
              </a:extLst>
            </p:cNvPr>
            <p:cNvCxnSpPr/>
            <p:nvPr/>
          </p:nvCxnSpPr>
          <p:spPr>
            <a:xfrm>
              <a:off x="4328002" y="3833060"/>
              <a:ext cx="9144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1462BCCB-2155-4754-9131-6C90E4449989}"/>
                </a:ext>
              </a:extLst>
            </p:cNvPr>
            <p:cNvCxnSpPr/>
            <p:nvPr/>
          </p:nvCxnSpPr>
          <p:spPr>
            <a:xfrm>
              <a:off x="4310887" y="3760113"/>
              <a:ext cx="109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3964D6A0-60E4-433C-B200-D21E0092E9BD}"/>
              </a:ext>
            </a:extLst>
          </p:cNvPr>
          <p:cNvGrpSpPr/>
          <p:nvPr/>
        </p:nvGrpSpPr>
        <p:grpSpPr>
          <a:xfrm>
            <a:off x="2138907" y="4088610"/>
            <a:ext cx="165949" cy="156001"/>
            <a:chOff x="2321442" y="4560245"/>
            <a:chExt cx="165949" cy="156001"/>
          </a:xfrm>
          <a:solidFill>
            <a:schemeClr val="bg1"/>
          </a:solidFill>
        </p:grpSpPr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68AB7771-21F6-45F0-8B4A-51B7DDB9EDE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4E0D7D93-E57A-4E8D-B97C-0F033EBA12C4}"/>
                </a:ext>
              </a:extLst>
            </p:cNvPr>
            <p:cNvCxnSpPr>
              <a:cxnSpLocks/>
              <a:stCxn id="93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7901BB7B-F8BC-445C-AD6B-C1C4396C59B1}"/>
                </a:ext>
              </a:extLst>
            </p:cNvPr>
            <p:cNvCxnSpPr>
              <a:cxnSpLocks/>
              <a:stCxn id="93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B8B5FDC7-394C-4FBE-9C2B-B982200087E3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5172AEE5-6D59-481B-8613-CCFFCEE2B298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E02C1D29-132F-42BD-AC8F-26AEA818992A}"/>
              </a:ext>
            </a:extLst>
          </p:cNvPr>
          <p:cNvGrpSpPr/>
          <p:nvPr/>
        </p:nvGrpSpPr>
        <p:grpSpPr>
          <a:xfrm>
            <a:off x="1417013" y="4090406"/>
            <a:ext cx="165949" cy="156001"/>
            <a:chOff x="2321442" y="4560245"/>
            <a:chExt cx="165949" cy="156001"/>
          </a:xfrm>
          <a:solidFill>
            <a:schemeClr val="bg1"/>
          </a:solidFill>
        </p:grpSpPr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B5F88C0A-C1DF-46E7-9918-5F498287374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ABF47D65-3B08-4CAE-843A-B5E09EEAAD68}"/>
                </a:ext>
              </a:extLst>
            </p:cNvPr>
            <p:cNvCxnSpPr>
              <a:cxnSpLocks/>
              <a:stCxn id="100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B12FEE5A-D3F4-4CC6-A453-5CEAF0603EF3}"/>
                </a:ext>
              </a:extLst>
            </p:cNvPr>
            <p:cNvCxnSpPr>
              <a:cxnSpLocks/>
              <a:stCxn id="100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BCA86C5D-1D2A-4266-A311-88D7FE092446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5CFCD1D4-4F8B-453E-A814-90FCB3A7A60A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0807D78B-8FBB-42BC-A58D-92A1E757D6F7}"/>
              </a:ext>
            </a:extLst>
          </p:cNvPr>
          <p:cNvGrpSpPr/>
          <p:nvPr/>
        </p:nvGrpSpPr>
        <p:grpSpPr>
          <a:xfrm>
            <a:off x="701230" y="4090429"/>
            <a:ext cx="165949" cy="156001"/>
            <a:chOff x="2321442" y="4560245"/>
            <a:chExt cx="165949" cy="156001"/>
          </a:xfrm>
          <a:solidFill>
            <a:schemeClr val="bg1"/>
          </a:solidFill>
        </p:grpSpPr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4F612D0F-8FEF-4AAE-86D1-C3561E9CA85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F2B97590-8FBA-4060-8789-DCB431915318}"/>
                </a:ext>
              </a:extLst>
            </p:cNvPr>
            <p:cNvCxnSpPr>
              <a:cxnSpLocks/>
              <a:stCxn id="106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C11CB2D8-2E53-41B9-AAD3-2B77CA2B924A}"/>
                </a:ext>
              </a:extLst>
            </p:cNvPr>
            <p:cNvCxnSpPr>
              <a:cxnSpLocks/>
              <a:stCxn id="106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D639860A-D5E4-4755-BD48-D3362AE72205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4208AF34-F593-4281-BC6D-9F2485A2A6A8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366D6ACC-AE0E-4147-B758-E7EF744531E0}"/>
              </a:ext>
            </a:extLst>
          </p:cNvPr>
          <p:cNvGrpSpPr/>
          <p:nvPr/>
        </p:nvGrpSpPr>
        <p:grpSpPr>
          <a:xfrm rot="2700000">
            <a:off x="1052964" y="3685130"/>
            <a:ext cx="92112" cy="184555"/>
            <a:chOff x="1696599" y="2604822"/>
            <a:chExt cx="92112" cy="184555"/>
          </a:xfrm>
        </p:grpSpPr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A5ED21DA-5E31-47FA-B3C5-42C2E702AEC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172C40A5-FB74-471F-929B-48AAE3628EE5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97154D09-482A-4B0C-8623-2C1A88E875B3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79F23C9C-A912-4D50-BEE9-3132C25A6E63}"/>
              </a:ext>
            </a:extLst>
          </p:cNvPr>
          <p:cNvGrpSpPr/>
          <p:nvPr/>
        </p:nvGrpSpPr>
        <p:grpSpPr>
          <a:xfrm rot="2700000">
            <a:off x="1767804" y="3694745"/>
            <a:ext cx="92112" cy="184555"/>
            <a:chOff x="1696599" y="2604822"/>
            <a:chExt cx="92112" cy="184555"/>
          </a:xfrm>
        </p:grpSpPr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C168DC8C-5EE6-4748-BE98-DA801FA9879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2B930424-30E3-449D-8D63-CB4BF56B727B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61355D25-BCC3-4BF1-A432-91817F5DBEB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89656D5B-1FBB-4B07-88DB-50A7410BCFFB}"/>
              </a:ext>
            </a:extLst>
          </p:cNvPr>
          <p:cNvGrpSpPr/>
          <p:nvPr/>
        </p:nvGrpSpPr>
        <p:grpSpPr>
          <a:xfrm rot="2700000">
            <a:off x="2488877" y="3715920"/>
            <a:ext cx="92112" cy="184555"/>
            <a:chOff x="1696599" y="2604822"/>
            <a:chExt cx="92112" cy="184555"/>
          </a:xfrm>
        </p:grpSpPr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4B7AB8CE-6253-4A5C-9C6A-D060F414520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17B09B8E-11D2-4D15-A2DA-F55DD4DF845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B9BA4B1F-D76E-45F0-B192-81FEBB89AA3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0BB4D0A-BDDD-40B3-931F-5CFD840330F7}"/>
              </a:ext>
            </a:extLst>
          </p:cNvPr>
          <p:cNvGrpSpPr/>
          <p:nvPr/>
        </p:nvGrpSpPr>
        <p:grpSpPr>
          <a:xfrm>
            <a:off x="2813371" y="3418491"/>
            <a:ext cx="185759" cy="158037"/>
            <a:chOff x="3340443" y="3523256"/>
            <a:chExt cx="185759" cy="158037"/>
          </a:xfrm>
          <a:solidFill>
            <a:schemeClr val="bg1"/>
          </a:solidFill>
        </p:grpSpPr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60472DD8-3479-4BFE-B169-8353F3C547BD}"/>
                </a:ext>
              </a:extLst>
            </p:cNvPr>
            <p:cNvSpPr>
              <a:spLocks noChangeAspect="1"/>
            </p:cNvSpPr>
            <p:nvPr/>
          </p:nvSpPr>
          <p:spPr>
            <a:xfrm rot="2678136">
              <a:off x="3357790" y="3524439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C1A46261-90EB-46EF-9965-6D4B72FE49FD}"/>
                </a:ext>
              </a:extLst>
            </p:cNvPr>
            <p:cNvCxnSpPr>
              <a:cxnSpLocks/>
              <a:stCxn id="124" idx="2"/>
            </p:cNvCxnSpPr>
            <p:nvPr/>
          </p:nvCxnSpPr>
          <p:spPr>
            <a:xfrm rot="2678136">
              <a:off x="3340443" y="3525502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11ED1095-D304-4AC6-9686-9F1BAA779A0C}"/>
                </a:ext>
              </a:extLst>
            </p:cNvPr>
            <p:cNvCxnSpPr>
              <a:cxnSpLocks/>
            </p:cNvCxnSpPr>
            <p:nvPr/>
          </p:nvCxnSpPr>
          <p:spPr>
            <a:xfrm rot="2678136">
              <a:off x="3398907" y="3592701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D85CD12E-BF4A-43B6-B675-A35C6C2E4BF9}"/>
                </a:ext>
              </a:extLst>
            </p:cNvPr>
            <p:cNvCxnSpPr>
              <a:cxnSpLocks/>
            </p:cNvCxnSpPr>
            <p:nvPr/>
          </p:nvCxnSpPr>
          <p:spPr>
            <a:xfrm rot="5378136">
              <a:off x="3481570" y="3554538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9D1D1B1B-6F30-4B40-97B1-0672F157187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12919" y="3523256"/>
              <a:ext cx="110495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94973B93-B1A6-4BE9-AF4E-A029B890085C}"/>
              </a:ext>
            </a:extLst>
          </p:cNvPr>
          <p:cNvGrpSpPr/>
          <p:nvPr/>
        </p:nvGrpSpPr>
        <p:grpSpPr>
          <a:xfrm rot="2700000">
            <a:off x="2110574" y="335206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B715F09D-CAE1-46C5-B4AD-CC470B2123B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B12DEE21-99C3-4C59-8B18-5AF2603F06C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CEE4ACCF-2475-4FEA-AA39-CEED744001DD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9C5A1120-6B01-4D62-844A-9AC70F5B1788}"/>
              </a:ext>
            </a:extLst>
          </p:cNvPr>
          <p:cNvGrpSpPr/>
          <p:nvPr/>
        </p:nvGrpSpPr>
        <p:grpSpPr>
          <a:xfrm rot="2700000">
            <a:off x="1415561" y="3340812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196E2391-3624-4D85-8AEB-7BFB7077ADA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BC62CB45-248E-4BD3-BD77-4D49F764779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70ED0583-991C-45CC-82F4-FB029A4FD21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E36B744B-7F19-47B6-BC46-80927C2386E6}"/>
              </a:ext>
            </a:extLst>
          </p:cNvPr>
          <p:cNvGrpSpPr/>
          <p:nvPr/>
        </p:nvGrpSpPr>
        <p:grpSpPr>
          <a:xfrm rot="2700000">
            <a:off x="1761729" y="2988625"/>
            <a:ext cx="92112" cy="184555"/>
            <a:chOff x="1696599" y="2604822"/>
            <a:chExt cx="92112" cy="184555"/>
          </a:xfrm>
        </p:grpSpPr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2514E26C-0164-421D-9122-F0FD9A58A0F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E5E2B2D3-D42B-4C04-9EBE-3300250C01D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8D6872FB-58D4-42D4-8800-15612038ED6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6D7822D2-C83C-4FA8-818C-3644BC2A1752}"/>
              </a:ext>
            </a:extLst>
          </p:cNvPr>
          <p:cNvGrpSpPr/>
          <p:nvPr/>
        </p:nvGrpSpPr>
        <p:grpSpPr>
          <a:xfrm rot="2700000">
            <a:off x="2095611" y="2646969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42" name="Oval 141">
              <a:extLst>
                <a:ext uri="{FF2B5EF4-FFF2-40B4-BE49-F238E27FC236}">
                  <a16:creationId xmlns:a16="http://schemas.microsoft.com/office/drawing/2014/main" id="{C77310B0-F459-40EB-8033-569C4799B72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47B49060-C115-49DC-8703-A2FFD7DD0A1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C257D8C8-0F82-42A2-921D-BA822359EAA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AEA8FCDD-7D7B-40CA-85E6-1CC297F323CF}"/>
              </a:ext>
            </a:extLst>
          </p:cNvPr>
          <p:cNvGrpSpPr/>
          <p:nvPr/>
        </p:nvGrpSpPr>
        <p:grpSpPr>
          <a:xfrm rot="2700000">
            <a:off x="2470182" y="2269339"/>
            <a:ext cx="92112" cy="184555"/>
            <a:chOff x="1696599" y="2604822"/>
            <a:chExt cx="92112" cy="184555"/>
          </a:xfrm>
        </p:grpSpPr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7B808466-6147-4F80-B1DE-9A41449B783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AD630A35-D1B2-43D9-B580-ADEA85235DE2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214504B8-2E2C-49A9-A68F-60140C9C3FC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3629D799-6073-41E4-B50B-4E5E6ABB447C}"/>
              </a:ext>
            </a:extLst>
          </p:cNvPr>
          <p:cNvGrpSpPr/>
          <p:nvPr/>
        </p:nvGrpSpPr>
        <p:grpSpPr>
          <a:xfrm>
            <a:off x="2813540" y="1971516"/>
            <a:ext cx="185759" cy="158037"/>
            <a:chOff x="3340443" y="3523256"/>
            <a:chExt cx="185759" cy="158037"/>
          </a:xfrm>
          <a:solidFill>
            <a:schemeClr val="bg1"/>
          </a:solidFill>
        </p:grpSpPr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C15DB917-CFC5-4FA8-BCDB-1B9A6461C43C}"/>
                </a:ext>
              </a:extLst>
            </p:cNvPr>
            <p:cNvSpPr>
              <a:spLocks noChangeAspect="1"/>
            </p:cNvSpPr>
            <p:nvPr/>
          </p:nvSpPr>
          <p:spPr>
            <a:xfrm rot="2678136">
              <a:off x="3357790" y="3524439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51" name="Straight Connector 150">
              <a:extLst>
                <a:ext uri="{FF2B5EF4-FFF2-40B4-BE49-F238E27FC236}">
                  <a16:creationId xmlns:a16="http://schemas.microsoft.com/office/drawing/2014/main" id="{68C56584-6202-4DA7-B844-E85BD8A4AE6F}"/>
                </a:ext>
              </a:extLst>
            </p:cNvPr>
            <p:cNvCxnSpPr>
              <a:cxnSpLocks/>
              <a:stCxn id="150" idx="2"/>
            </p:cNvCxnSpPr>
            <p:nvPr/>
          </p:nvCxnSpPr>
          <p:spPr>
            <a:xfrm rot="2678136">
              <a:off x="3340443" y="3525502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CA7B8D7C-8B85-450D-97B7-2FDCCCA7C365}"/>
                </a:ext>
              </a:extLst>
            </p:cNvPr>
            <p:cNvCxnSpPr>
              <a:cxnSpLocks/>
            </p:cNvCxnSpPr>
            <p:nvPr/>
          </p:nvCxnSpPr>
          <p:spPr>
            <a:xfrm rot="2678136">
              <a:off x="3398907" y="3592701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>
              <a:extLst>
                <a:ext uri="{FF2B5EF4-FFF2-40B4-BE49-F238E27FC236}">
                  <a16:creationId xmlns:a16="http://schemas.microsoft.com/office/drawing/2014/main" id="{75FC5DB3-3522-4DE0-B711-495F4223AFD9}"/>
                </a:ext>
              </a:extLst>
            </p:cNvPr>
            <p:cNvCxnSpPr>
              <a:cxnSpLocks/>
            </p:cNvCxnSpPr>
            <p:nvPr/>
          </p:nvCxnSpPr>
          <p:spPr>
            <a:xfrm rot="5378136">
              <a:off x="3481570" y="3554538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>
              <a:extLst>
                <a:ext uri="{FF2B5EF4-FFF2-40B4-BE49-F238E27FC236}">
                  <a16:creationId xmlns:a16="http://schemas.microsoft.com/office/drawing/2014/main" id="{D838FF8D-C610-417D-8C37-28E5D79D151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12919" y="3523256"/>
              <a:ext cx="110495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CDCF5B4D-C3E5-45E9-B16D-37887DD32E59}"/>
              </a:ext>
            </a:extLst>
          </p:cNvPr>
          <p:cNvGrpSpPr/>
          <p:nvPr/>
        </p:nvGrpSpPr>
        <p:grpSpPr>
          <a:xfrm rot="2700000">
            <a:off x="2461586" y="2994999"/>
            <a:ext cx="92112" cy="184555"/>
            <a:chOff x="1696599" y="2604822"/>
            <a:chExt cx="92112" cy="184555"/>
          </a:xfrm>
        </p:grpSpPr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F3E54AC7-D03F-4E63-88F8-4FCC4B9500A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7" name="Straight Connector 156">
              <a:extLst>
                <a:ext uri="{FF2B5EF4-FFF2-40B4-BE49-F238E27FC236}">
                  <a16:creationId xmlns:a16="http://schemas.microsoft.com/office/drawing/2014/main" id="{F98E9A34-1324-401F-B5D5-A9B17796219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>
              <a:extLst>
                <a:ext uri="{FF2B5EF4-FFF2-40B4-BE49-F238E27FC236}">
                  <a16:creationId xmlns:a16="http://schemas.microsoft.com/office/drawing/2014/main" id="{868B7D2B-B4D2-47E4-8ED0-886DCCC1049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AAD201BB-5F2F-4D80-93A4-E836330BA615}"/>
              </a:ext>
            </a:extLst>
          </p:cNvPr>
          <p:cNvGrpSpPr/>
          <p:nvPr/>
        </p:nvGrpSpPr>
        <p:grpSpPr>
          <a:xfrm>
            <a:off x="2819437" y="2689074"/>
            <a:ext cx="185759" cy="158037"/>
            <a:chOff x="3340443" y="3523256"/>
            <a:chExt cx="185759" cy="158037"/>
          </a:xfrm>
          <a:solidFill>
            <a:schemeClr val="bg1"/>
          </a:solidFill>
        </p:grpSpPr>
        <p:sp>
          <p:nvSpPr>
            <p:cNvPr id="160" name="Oval 159">
              <a:extLst>
                <a:ext uri="{FF2B5EF4-FFF2-40B4-BE49-F238E27FC236}">
                  <a16:creationId xmlns:a16="http://schemas.microsoft.com/office/drawing/2014/main" id="{A594549D-24B9-456B-9BF2-3EEB7F29E2E9}"/>
                </a:ext>
              </a:extLst>
            </p:cNvPr>
            <p:cNvSpPr>
              <a:spLocks noChangeAspect="1"/>
            </p:cNvSpPr>
            <p:nvPr/>
          </p:nvSpPr>
          <p:spPr>
            <a:xfrm rot="2678136">
              <a:off x="3357790" y="3524439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61" name="Straight Connector 160">
              <a:extLst>
                <a:ext uri="{FF2B5EF4-FFF2-40B4-BE49-F238E27FC236}">
                  <a16:creationId xmlns:a16="http://schemas.microsoft.com/office/drawing/2014/main" id="{53D5922B-6F83-4989-B0CA-9EA7C98D6D11}"/>
                </a:ext>
              </a:extLst>
            </p:cNvPr>
            <p:cNvCxnSpPr>
              <a:cxnSpLocks/>
              <a:stCxn id="160" idx="2"/>
            </p:cNvCxnSpPr>
            <p:nvPr/>
          </p:nvCxnSpPr>
          <p:spPr>
            <a:xfrm rot="2678136">
              <a:off x="3340443" y="3525502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>
              <a:extLst>
                <a:ext uri="{FF2B5EF4-FFF2-40B4-BE49-F238E27FC236}">
                  <a16:creationId xmlns:a16="http://schemas.microsoft.com/office/drawing/2014/main" id="{721FF823-5F8A-4318-853E-E03B3DB91258}"/>
                </a:ext>
              </a:extLst>
            </p:cNvPr>
            <p:cNvCxnSpPr>
              <a:cxnSpLocks/>
            </p:cNvCxnSpPr>
            <p:nvPr/>
          </p:nvCxnSpPr>
          <p:spPr>
            <a:xfrm rot="2678136">
              <a:off x="3398907" y="3592701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F5513B2A-232C-4B0E-8AD0-CF738878768A}"/>
                </a:ext>
              </a:extLst>
            </p:cNvPr>
            <p:cNvCxnSpPr>
              <a:cxnSpLocks/>
            </p:cNvCxnSpPr>
            <p:nvPr/>
          </p:nvCxnSpPr>
          <p:spPr>
            <a:xfrm rot="5378136">
              <a:off x="3481570" y="3554538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>
              <a:extLst>
                <a:ext uri="{FF2B5EF4-FFF2-40B4-BE49-F238E27FC236}">
                  <a16:creationId xmlns:a16="http://schemas.microsoft.com/office/drawing/2014/main" id="{C86814A7-045C-4FAC-9599-674399FE362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12919" y="3523256"/>
              <a:ext cx="110495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6514B54F-4914-4C80-BCF6-207C4A6405CA}"/>
              </a:ext>
            </a:extLst>
          </p:cNvPr>
          <p:cNvGrpSpPr/>
          <p:nvPr/>
        </p:nvGrpSpPr>
        <p:grpSpPr>
          <a:xfrm rot="5400000">
            <a:off x="3403830" y="4061513"/>
            <a:ext cx="92112" cy="184555"/>
            <a:chOff x="1696599" y="2604822"/>
            <a:chExt cx="92112" cy="184555"/>
          </a:xfrm>
        </p:grpSpPr>
        <p:sp>
          <p:nvSpPr>
            <p:cNvPr id="166" name="Oval 165">
              <a:extLst>
                <a:ext uri="{FF2B5EF4-FFF2-40B4-BE49-F238E27FC236}">
                  <a16:creationId xmlns:a16="http://schemas.microsoft.com/office/drawing/2014/main" id="{15E8838C-7950-4CF9-B629-0DAF2CB43FD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7" name="Straight Connector 166">
              <a:extLst>
                <a:ext uri="{FF2B5EF4-FFF2-40B4-BE49-F238E27FC236}">
                  <a16:creationId xmlns:a16="http://schemas.microsoft.com/office/drawing/2014/main" id="{D9C264C9-B1C2-4C7A-ADBC-32A23318BC7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id="{E5CD168F-1AF0-47C3-8479-D67DA21C8CBE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232A6985-FABF-4560-BD24-AD67613F7214}"/>
              </a:ext>
            </a:extLst>
          </p:cNvPr>
          <p:cNvGrpSpPr/>
          <p:nvPr/>
        </p:nvGrpSpPr>
        <p:grpSpPr>
          <a:xfrm rot="5400000">
            <a:off x="3403830" y="3372952"/>
            <a:ext cx="92112" cy="184555"/>
            <a:chOff x="1696599" y="2604822"/>
            <a:chExt cx="92112" cy="184555"/>
          </a:xfrm>
        </p:grpSpPr>
        <p:sp>
          <p:nvSpPr>
            <p:cNvPr id="170" name="Oval 169">
              <a:extLst>
                <a:ext uri="{FF2B5EF4-FFF2-40B4-BE49-F238E27FC236}">
                  <a16:creationId xmlns:a16="http://schemas.microsoft.com/office/drawing/2014/main" id="{4483C1E8-2E50-4E68-9F78-AD1AA4D07C9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1" name="Straight Connector 170">
              <a:extLst>
                <a:ext uri="{FF2B5EF4-FFF2-40B4-BE49-F238E27FC236}">
                  <a16:creationId xmlns:a16="http://schemas.microsoft.com/office/drawing/2014/main" id="{F5B5B5F1-4863-4431-8EE7-60C9B4D67CA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31886D0E-E0E8-40F2-85BA-2B9500BE53C0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A5683167-B196-4B62-8C09-4399A170B291}"/>
              </a:ext>
            </a:extLst>
          </p:cNvPr>
          <p:cNvGrpSpPr/>
          <p:nvPr/>
        </p:nvGrpSpPr>
        <p:grpSpPr>
          <a:xfrm rot="5400000">
            <a:off x="3403830" y="2642333"/>
            <a:ext cx="92112" cy="184555"/>
            <a:chOff x="1696599" y="2604822"/>
            <a:chExt cx="92112" cy="184555"/>
          </a:xfrm>
        </p:grpSpPr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CD27E8C3-D261-4964-B2A6-2AA75CFE86E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D3B9B068-73C0-4FBE-9A0C-8D8BBB255415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>
              <a:extLst>
                <a:ext uri="{FF2B5EF4-FFF2-40B4-BE49-F238E27FC236}">
                  <a16:creationId xmlns:a16="http://schemas.microsoft.com/office/drawing/2014/main" id="{704AB4CF-5351-48F3-95F0-8A1DD19D311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C743EC42-7C65-4476-AAEF-BD7275CBEE2D}"/>
              </a:ext>
            </a:extLst>
          </p:cNvPr>
          <p:cNvGrpSpPr/>
          <p:nvPr/>
        </p:nvGrpSpPr>
        <p:grpSpPr>
          <a:xfrm rot="5400000">
            <a:off x="3406968" y="1925350"/>
            <a:ext cx="92112" cy="184555"/>
            <a:chOff x="1696599" y="2604822"/>
            <a:chExt cx="92112" cy="184555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489AD84A-78D0-43F1-BA98-AFB413C2A6B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9" name="Straight Connector 178">
              <a:extLst>
                <a:ext uri="{FF2B5EF4-FFF2-40B4-BE49-F238E27FC236}">
                  <a16:creationId xmlns:a16="http://schemas.microsoft.com/office/drawing/2014/main" id="{051C1B7E-D9B2-474F-A888-CEF136C50BD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>
              <a:extLst>
                <a:ext uri="{FF2B5EF4-FFF2-40B4-BE49-F238E27FC236}">
                  <a16:creationId xmlns:a16="http://schemas.microsoft.com/office/drawing/2014/main" id="{169F3A41-5283-42D2-ABD7-9DFDBC4220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1CCC287B-50D1-42B7-A5AF-A5BB6BC9AEF5}"/>
              </a:ext>
            </a:extLst>
          </p:cNvPr>
          <p:cNvGrpSpPr/>
          <p:nvPr/>
        </p:nvGrpSpPr>
        <p:grpSpPr>
          <a:xfrm rot="5400000">
            <a:off x="3954109" y="3375656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82" name="Oval 181">
              <a:extLst>
                <a:ext uri="{FF2B5EF4-FFF2-40B4-BE49-F238E27FC236}">
                  <a16:creationId xmlns:a16="http://schemas.microsoft.com/office/drawing/2014/main" id="{E6B1D09A-7D9B-4536-B781-73ADF691B42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83" name="Straight Connector 182">
              <a:extLst>
                <a:ext uri="{FF2B5EF4-FFF2-40B4-BE49-F238E27FC236}">
                  <a16:creationId xmlns:a16="http://schemas.microsoft.com/office/drawing/2014/main" id="{C8BABF6E-4A82-4891-86F0-789CB90DE87D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>
              <a:extLst>
                <a:ext uri="{FF2B5EF4-FFF2-40B4-BE49-F238E27FC236}">
                  <a16:creationId xmlns:a16="http://schemas.microsoft.com/office/drawing/2014/main" id="{7A3CE657-9512-486C-B355-B09C1D8BE41A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0838C196-7D2F-4060-975A-0DEC0388A634}"/>
              </a:ext>
            </a:extLst>
          </p:cNvPr>
          <p:cNvGrpSpPr/>
          <p:nvPr/>
        </p:nvGrpSpPr>
        <p:grpSpPr>
          <a:xfrm rot="5400000">
            <a:off x="3954109" y="2643332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86" name="Oval 185">
              <a:extLst>
                <a:ext uri="{FF2B5EF4-FFF2-40B4-BE49-F238E27FC236}">
                  <a16:creationId xmlns:a16="http://schemas.microsoft.com/office/drawing/2014/main" id="{3AF20802-8B53-4E68-9A9F-4C339BBDCFE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87" name="Straight Connector 186">
              <a:extLst>
                <a:ext uri="{FF2B5EF4-FFF2-40B4-BE49-F238E27FC236}">
                  <a16:creationId xmlns:a16="http://schemas.microsoft.com/office/drawing/2014/main" id="{AA485034-E045-4351-8340-072242172257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>
              <a:extLst>
                <a:ext uri="{FF2B5EF4-FFF2-40B4-BE49-F238E27FC236}">
                  <a16:creationId xmlns:a16="http://schemas.microsoft.com/office/drawing/2014/main" id="{28AE64E2-935F-4586-9F29-874D9ADB2A8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4FF8A0CA-C74B-424C-95AC-545296CC8F9C}"/>
              </a:ext>
            </a:extLst>
          </p:cNvPr>
          <p:cNvGrpSpPr/>
          <p:nvPr/>
        </p:nvGrpSpPr>
        <p:grpSpPr>
          <a:xfrm rot="5400000">
            <a:off x="3955897" y="1924548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90" name="Oval 189">
              <a:extLst>
                <a:ext uri="{FF2B5EF4-FFF2-40B4-BE49-F238E27FC236}">
                  <a16:creationId xmlns:a16="http://schemas.microsoft.com/office/drawing/2014/main" id="{0E6B8E04-03C1-47B1-B4C4-C880A010EDD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91" name="Straight Connector 190">
              <a:extLst>
                <a:ext uri="{FF2B5EF4-FFF2-40B4-BE49-F238E27FC236}">
                  <a16:creationId xmlns:a16="http://schemas.microsoft.com/office/drawing/2014/main" id="{BF95FC9D-FDC6-42CE-8D7B-8C687D8F944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>
              <a:extLst>
                <a:ext uri="{FF2B5EF4-FFF2-40B4-BE49-F238E27FC236}">
                  <a16:creationId xmlns:a16="http://schemas.microsoft.com/office/drawing/2014/main" id="{8DD3BD0F-1E31-4389-8315-DA9CF49677F9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3" name="Group 192">
            <a:extLst>
              <a:ext uri="{FF2B5EF4-FFF2-40B4-BE49-F238E27FC236}">
                <a16:creationId xmlns:a16="http://schemas.microsoft.com/office/drawing/2014/main" id="{14AA1689-A556-4A9F-9D70-F03630CBEC17}"/>
              </a:ext>
            </a:extLst>
          </p:cNvPr>
          <p:cNvGrpSpPr/>
          <p:nvPr/>
        </p:nvGrpSpPr>
        <p:grpSpPr>
          <a:xfrm rot="5400000">
            <a:off x="4466664" y="3373698"/>
            <a:ext cx="92112" cy="184555"/>
            <a:chOff x="1696599" y="2604822"/>
            <a:chExt cx="92112" cy="184555"/>
          </a:xfrm>
        </p:grpSpPr>
        <p:sp>
          <p:nvSpPr>
            <p:cNvPr id="194" name="Oval 193">
              <a:extLst>
                <a:ext uri="{FF2B5EF4-FFF2-40B4-BE49-F238E27FC236}">
                  <a16:creationId xmlns:a16="http://schemas.microsoft.com/office/drawing/2014/main" id="{A5668939-F107-44BC-9496-CD71F71F8CC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5" name="Straight Connector 194">
              <a:extLst>
                <a:ext uri="{FF2B5EF4-FFF2-40B4-BE49-F238E27FC236}">
                  <a16:creationId xmlns:a16="http://schemas.microsoft.com/office/drawing/2014/main" id="{3BEE85DD-2D17-4926-8374-C77C333CECE4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>
              <a:extLst>
                <a:ext uri="{FF2B5EF4-FFF2-40B4-BE49-F238E27FC236}">
                  <a16:creationId xmlns:a16="http://schemas.microsoft.com/office/drawing/2014/main" id="{1E578696-8BB1-43C4-9E7E-0299DDFC796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7" name="Group 196">
            <a:extLst>
              <a:ext uri="{FF2B5EF4-FFF2-40B4-BE49-F238E27FC236}">
                <a16:creationId xmlns:a16="http://schemas.microsoft.com/office/drawing/2014/main" id="{7B9240CE-3F66-4614-AE26-E6D60D109B34}"/>
              </a:ext>
            </a:extLst>
          </p:cNvPr>
          <p:cNvGrpSpPr/>
          <p:nvPr/>
        </p:nvGrpSpPr>
        <p:grpSpPr>
          <a:xfrm rot="5400000">
            <a:off x="4466672" y="2643078"/>
            <a:ext cx="92112" cy="184555"/>
            <a:chOff x="1696599" y="2604822"/>
            <a:chExt cx="92112" cy="184555"/>
          </a:xfrm>
        </p:grpSpPr>
        <p:sp>
          <p:nvSpPr>
            <p:cNvPr id="198" name="Oval 197">
              <a:extLst>
                <a:ext uri="{FF2B5EF4-FFF2-40B4-BE49-F238E27FC236}">
                  <a16:creationId xmlns:a16="http://schemas.microsoft.com/office/drawing/2014/main" id="{5A694C0F-A673-434C-8524-B1C2553595A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9" name="Straight Connector 198">
              <a:extLst>
                <a:ext uri="{FF2B5EF4-FFF2-40B4-BE49-F238E27FC236}">
                  <a16:creationId xmlns:a16="http://schemas.microsoft.com/office/drawing/2014/main" id="{0B2AD26F-5589-42C2-9F63-39A1702036F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Straight Connector 199">
              <a:extLst>
                <a:ext uri="{FF2B5EF4-FFF2-40B4-BE49-F238E27FC236}">
                  <a16:creationId xmlns:a16="http://schemas.microsoft.com/office/drawing/2014/main" id="{04A802F5-894B-4B23-8FBF-A0DFA5CFA4A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1" name="Group 200">
            <a:extLst>
              <a:ext uri="{FF2B5EF4-FFF2-40B4-BE49-F238E27FC236}">
                <a16:creationId xmlns:a16="http://schemas.microsoft.com/office/drawing/2014/main" id="{5C7DD3A9-FC7F-4A02-BB2F-26945AAA9D59}"/>
              </a:ext>
            </a:extLst>
          </p:cNvPr>
          <p:cNvGrpSpPr/>
          <p:nvPr/>
        </p:nvGrpSpPr>
        <p:grpSpPr>
          <a:xfrm rot="5400000">
            <a:off x="4462986" y="1926226"/>
            <a:ext cx="92112" cy="184555"/>
            <a:chOff x="1696599" y="2604822"/>
            <a:chExt cx="92112" cy="184555"/>
          </a:xfrm>
        </p:grpSpPr>
        <p:sp>
          <p:nvSpPr>
            <p:cNvPr id="202" name="Oval 201">
              <a:extLst>
                <a:ext uri="{FF2B5EF4-FFF2-40B4-BE49-F238E27FC236}">
                  <a16:creationId xmlns:a16="http://schemas.microsoft.com/office/drawing/2014/main" id="{77119BEF-5EA4-4004-B154-48F0DFD9804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3" name="Straight Connector 202">
              <a:extLst>
                <a:ext uri="{FF2B5EF4-FFF2-40B4-BE49-F238E27FC236}">
                  <a16:creationId xmlns:a16="http://schemas.microsoft.com/office/drawing/2014/main" id="{B479590E-173B-480E-A0A0-0453F9929D8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>
              <a:extLst>
                <a:ext uri="{FF2B5EF4-FFF2-40B4-BE49-F238E27FC236}">
                  <a16:creationId xmlns:a16="http://schemas.microsoft.com/office/drawing/2014/main" id="{BD6CAC34-BCA4-466D-B3C7-2872E55EE333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" name="Group 204">
            <a:extLst>
              <a:ext uri="{FF2B5EF4-FFF2-40B4-BE49-F238E27FC236}">
                <a16:creationId xmlns:a16="http://schemas.microsoft.com/office/drawing/2014/main" id="{F056CCFD-0042-4F27-A09A-EE97ADD7A760}"/>
              </a:ext>
            </a:extLst>
          </p:cNvPr>
          <p:cNvGrpSpPr/>
          <p:nvPr/>
        </p:nvGrpSpPr>
        <p:grpSpPr>
          <a:xfrm rot="5400000">
            <a:off x="4976590" y="2643079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206" name="Oval 205">
              <a:extLst>
                <a:ext uri="{FF2B5EF4-FFF2-40B4-BE49-F238E27FC236}">
                  <a16:creationId xmlns:a16="http://schemas.microsoft.com/office/drawing/2014/main" id="{C6F9728B-3B1B-4754-8A7F-2680B419548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07" name="Straight Connector 206">
              <a:extLst>
                <a:ext uri="{FF2B5EF4-FFF2-40B4-BE49-F238E27FC236}">
                  <a16:creationId xmlns:a16="http://schemas.microsoft.com/office/drawing/2014/main" id="{726ADC98-FF93-467C-8F86-9EB27AFF0D6E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Straight Connector 207">
              <a:extLst>
                <a:ext uri="{FF2B5EF4-FFF2-40B4-BE49-F238E27FC236}">
                  <a16:creationId xmlns:a16="http://schemas.microsoft.com/office/drawing/2014/main" id="{2E44AD08-A570-473B-B3F0-D367B75F7E98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9" name="Group 208">
            <a:extLst>
              <a:ext uri="{FF2B5EF4-FFF2-40B4-BE49-F238E27FC236}">
                <a16:creationId xmlns:a16="http://schemas.microsoft.com/office/drawing/2014/main" id="{EF334119-585D-47EC-89B7-72182BEA204F}"/>
              </a:ext>
            </a:extLst>
          </p:cNvPr>
          <p:cNvGrpSpPr/>
          <p:nvPr/>
        </p:nvGrpSpPr>
        <p:grpSpPr>
          <a:xfrm rot="5400000">
            <a:off x="4975752" y="1926781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210" name="Oval 209">
              <a:extLst>
                <a:ext uri="{FF2B5EF4-FFF2-40B4-BE49-F238E27FC236}">
                  <a16:creationId xmlns:a16="http://schemas.microsoft.com/office/drawing/2014/main" id="{918D11E5-A663-471A-BA79-32EF5C6BCFE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11" name="Straight Connector 210">
              <a:extLst>
                <a:ext uri="{FF2B5EF4-FFF2-40B4-BE49-F238E27FC236}">
                  <a16:creationId xmlns:a16="http://schemas.microsoft.com/office/drawing/2014/main" id="{D959EB0A-6E62-4B55-A4C8-546E3553DB4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>
              <a:extLst>
                <a:ext uri="{FF2B5EF4-FFF2-40B4-BE49-F238E27FC236}">
                  <a16:creationId xmlns:a16="http://schemas.microsoft.com/office/drawing/2014/main" id="{BF97F35F-442E-4AA4-B8EB-311BA7F6BCD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3" name="Group 212">
            <a:extLst>
              <a:ext uri="{FF2B5EF4-FFF2-40B4-BE49-F238E27FC236}">
                <a16:creationId xmlns:a16="http://schemas.microsoft.com/office/drawing/2014/main" id="{64048E2A-50FB-444A-AE06-406C7B97EA8B}"/>
              </a:ext>
            </a:extLst>
          </p:cNvPr>
          <p:cNvGrpSpPr/>
          <p:nvPr/>
        </p:nvGrpSpPr>
        <p:grpSpPr>
          <a:xfrm rot="5400000">
            <a:off x="5486453" y="2642407"/>
            <a:ext cx="92112" cy="184555"/>
            <a:chOff x="1696599" y="2604822"/>
            <a:chExt cx="92112" cy="184555"/>
          </a:xfrm>
        </p:grpSpPr>
        <p:sp>
          <p:nvSpPr>
            <p:cNvPr id="214" name="Oval 213">
              <a:extLst>
                <a:ext uri="{FF2B5EF4-FFF2-40B4-BE49-F238E27FC236}">
                  <a16:creationId xmlns:a16="http://schemas.microsoft.com/office/drawing/2014/main" id="{18B00080-76D7-4DBA-B33E-F93671F60D7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5" name="Straight Connector 214">
              <a:extLst>
                <a:ext uri="{FF2B5EF4-FFF2-40B4-BE49-F238E27FC236}">
                  <a16:creationId xmlns:a16="http://schemas.microsoft.com/office/drawing/2014/main" id="{B6FC4EF3-8657-4633-AAF2-2A6CFF3A107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>
              <a:extLst>
                <a:ext uri="{FF2B5EF4-FFF2-40B4-BE49-F238E27FC236}">
                  <a16:creationId xmlns:a16="http://schemas.microsoft.com/office/drawing/2014/main" id="{624617F7-CF96-4F91-9959-320973E00414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9" name="Group 228">
            <a:extLst>
              <a:ext uri="{FF2B5EF4-FFF2-40B4-BE49-F238E27FC236}">
                <a16:creationId xmlns:a16="http://schemas.microsoft.com/office/drawing/2014/main" id="{B34AB2AA-D2CB-4F32-8520-CAB33B6C686E}"/>
              </a:ext>
            </a:extLst>
          </p:cNvPr>
          <p:cNvGrpSpPr/>
          <p:nvPr/>
        </p:nvGrpSpPr>
        <p:grpSpPr>
          <a:xfrm rot="5400000">
            <a:off x="3682198" y="4056207"/>
            <a:ext cx="91440" cy="182880"/>
            <a:chOff x="1696599" y="2606497"/>
            <a:chExt cx="91440" cy="182880"/>
          </a:xfrm>
        </p:grpSpPr>
        <p:cxnSp>
          <p:nvCxnSpPr>
            <p:cNvPr id="232" name="Straight Connector 231">
              <a:extLst>
                <a:ext uri="{FF2B5EF4-FFF2-40B4-BE49-F238E27FC236}">
                  <a16:creationId xmlns:a16="http://schemas.microsoft.com/office/drawing/2014/main" id="{805632EE-C887-4ACF-9613-E76C2C2EF2E4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0" name="Oval 229">
              <a:extLst>
                <a:ext uri="{FF2B5EF4-FFF2-40B4-BE49-F238E27FC236}">
                  <a16:creationId xmlns:a16="http://schemas.microsoft.com/office/drawing/2014/main" id="{21238CC9-0E17-4F35-A7A1-5523143DEF9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33" name="Group 232">
            <a:extLst>
              <a:ext uri="{FF2B5EF4-FFF2-40B4-BE49-F238E27FC236}">
                <a16:creationId xmlns:a16="http://schemas.microsoft.com/office/drawing/2014/main" id="{D156372A-AA23-45E0-B389-5B516768ECF0}"/>
              </a:ext>
            </a:extLst>
          </p:cNvPr>
          <p:cNvGrpSpPr/>
          <p:nvPr/>
        </p:nvGrpSpPr>
        <p:grpSpPr>
          <a:xfrm rot="5400000">
            <a:off x="3953569" y="4061177"/>
            <a:ext cx="91440" cy="182880"/>
            <a:chOff x="1696599" y="2606497"/>
            <a:chExt cx="91440" cy="182880"/>
          </a:xfrm>
        </p:grpSpPr>
        <p:sp>
          <p:nvSpPr>
            <p:cNvPr id="234" name="Oval 233">
              <a:extLst>
                <a:ext uri="{FF2B5EF4-FFF2-40B4-BE49-F238E27FC236}">
                  <a16:creationId xmlns:a16="http://schemas.microsoft.com/office/drawing/2014/main" id="{E71A0A8C-8A68-4494-B8E9-07BDECC336F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6" name="Straight Connector 235">
              <a:extLst>
                <a:ext uri="{FF2B5EF4-FFF2-40B4-BE49-F238E27FC236}">
                  <a16:creationId xmlns:a16="http://schemas.microsoft.com/office/drawing/2014/main" id="{421AD17F-485C-4E44-8656-AF56573CAA00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7" name="Group 236">
            <a:extLst>
              <a:ext uri="{FF2B5EF4-FFF2-40B4-BE49-F238E27FC236}">
                <a16:creationId xmlns:a16="http://schemas.microsoft.com/office/drawing/2014/main" id="{9C3730F7-FA05-44BE-B95C-3281179EC3A6}"/>
              </a:ext>
            </a:extLst>
          </p:cNvPr>
          <p:cNvGrpSpPr/>
          <p:nvPr/>
        </p:nvGrpSpPr>
        <p:grpSpPr>
          <a:xfrm rot="5400000">
            <a:off x="4216580" y="4059619"/>
            <a:ext cx="91440" cy="182880"/>
            <a:chOff x="1696599" y="2606497"/>
            <a:chExt cx="91440" cy="182880"/>
          </a:xfrm>
        </p:grpSpPr>
        <p:cxnSp>
          <p:nvCxnSpPr>
            <p:cNvPr id="238" name="Straight Connector 237">
              <a:extLst>
                <a:ext uri="{FF2B5EF4-FFF2-40B4-BE49-F238E27FC236}">
                  <a16:creationId xmlns:a16="http://schemas.microsoft.com/office/drawing/2014/main" id="{E9B7CFF1-01F7-439B-897F-B29C5B66815F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9" name="Oval 238">
              <a:extLst>
                <a:ext uri="{FF2B5EF4-FFF2-40B4-BE49-F238E27FC236}">
                  <a16:creationId xmlns:a16="http://schemas.microsoft.com/office/drawing/2014/main" id="{CA2891C4-6C31-4AC3-904C-1FB2DD46CB0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40" name="Group 239">
            <a:extLst>
              <a:ext uri="{FF2B5EF4-FFF2-40B4-BE49-F238E27FC236}">
                <a16:creationId xmlns:a16="http://schemas.microsoft.com/office/drawing/2014/main" id="{754D3447-62BF-4AD1-89B9-D693B9C60E91}"/>
              </a:ext>
            </a:extLst>
          </p:cNvPr>
          <p:cNvGrpSpPr/>
          <p:nvPr/>
        </p:nvGrpSpPr>
        <p:grpSpPr>
          <a:xfrm rot="5400000">
            <a:off x="4464426" y="4061177"/>
            <a:ext cx="91440" cy="182880"/>
            <a:chOff x="1696599" y="2606497"/>
            <a:chExt cx="91440" cy="182880"/>
          </a:xfrm>
        </p:grpSpPr>
        <p:sp>
          <p:nvSpPr>
            <p:cNvPr id="241" name="Oval 240">
              <a:extLst>
                <a:ext uri="{FF2B5EF4-FFF2-40B4-BE49-F238E27FC236}">
                  <a16:creationId xmlns:a16="http://schemas.microsoft.com/office/drawing/2014/main" id="{61DB9E93-C010-4071-825E-765B587674E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2" name="Straight Connector 241">
              <a:extLst>
                <a:ext uri="{FF2B5EF4-FFF2-40B4-BE49-F238E27FC236}">
                  <a16:creationId xmlns:a16="http://schemas.microsoft.com/office/drawing/2014/main" id="{D56AB42B-03C5-4C5D-B5B9-68891529F43C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3" name="Group 242">
            <a:extLst>
              <a:ext uri="{FF2B5EF4-FFF2-40B4-BE49-F238E27FC236}">
                <a16:creationId xmlns:a16="http://schemas.microsoft.com/office/drawing/2014/main" id="{2C07B7A5-4F21-47AD-8539-18E8CB258034}"/>
              </a:ext>
            </a:extLst>
          </p:cNvPr>
          <p:cNvGrpSpPr/>
          <p:nvPr/>
        </p:nvGrpSpPr>
        <p:grpSpPr>
          <a:xfrm rot="5400000">
            <a:off x="4718360" y="4059197"/>
            <a:ext cx="91440" cy="182880"/>
            <a:chOff x="1696599" y="2606497"/>
            <a:chExt cx="91440" cy="182880"/>
          </a:xfrm>
        </p:grpSpPr>
        <p:cxnSp>
          <p:nvCxnSpPr>
            <p:cNvPr id="244" name="Straight Connector 243">
              <a:extLst>
                <a:ext uri="{FF2B5EF4-FFF2-40B4-BE49-F238E27FC236}">
                  <a16:creationId xmlns:a16="http://schemas.microsoft.com/office/drawing/2014/main" id="{A7C54B67-4C95-4ABF-9147-98CEB47E4423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5" name="Oval 244">
              <a:extLst>
                <a:ext uri="{FF2B5EF4-FFF2-40B4-BE49-F238E27FC236}">
                  <a16:creationId xmlns:a16="http://schemas.microsoft.com/office/drawing/2014/main" id="{117F4E74-943E-45D3-A20D-E119DFD8F02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46" name="Group 245">
            <a:extLst>
              <a:ext uri="{FF2B5EF4-FFF2-40B4-BE49-F238E27FC236}">
                <a16:creationId xmlns:a16="http://schemas.microsoft.com/office/drawing/2014/main" id="{83BB7642-9BFE-449D-9732-D39A074C8F01}"/>
              </a:ext>
            </a:extLst>
          </p:cNvPr>
          <p:cNvGrpSpPr/>
          <p:nvPr/>
        </p:nvGrpSpPr>
        <p:grpSpPr>
          <a:xfrm rot="5400000">
            <a:off x="4973030" y="4063161"/>
            <a:ext cx="91440" cy="182880"/>
            <a:chOff x="1696599" y="2606497"/>
            <a:chExt cx="91440" cy="182880"/>
          </a:xfrm>
        </p:grpSpPr>
        <p:sp>
          <p:nvSpPr>
            <p:cNvPr id="247" name="Oval 246">
              <a:extLst>
                <a:ext uri="{FF2B5EF4-FFF2-40B4-BE49-F238E27FC236}">
                  <a16:creationId xmlns:a16="http://schemas.microsoft.com/office/drawing/2014/main" id="{7FD04633-8B7F-4AAB-BF0A-5658EC83411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8" name="Straight Connector 247">
              <a:extLst>
                <a:ext uri="{FF2B5EF4-FFF2-40B4-BE49-F238E27FC236}">
                  <a16:creationId xmlns:a16="http://schemas.microsoft.com/office/drawing/2014/main" id="{692B728E-A6D6-49D5-B67C-C6DF1DAC9C80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9" name="Group 248">
            <a:extLst>
              <a:ext uri="{FF2B5EF4-FFF2-40B4-BE49-F238E27FC236}">
                <a16:creationId xmlns:a16="http://schemas.microsoft.com/office/drawing/2014/main" id="{51075ADD-3945-41BC-A0C9-AB9A5C339F06}"/>
              </a:ext>
            </a:extLst>
          </p:cNvPr>
          <p:cNvGrpSpPr/>
          <p:nvPr/>
        </p:nvGrpSpPr>
        <p:grpSpPr>
          <a:xfrm rot="5400000">
            <a:off x="5229634" y="4057765"/>
            <a:ext cx="91440" cy="182880"/>
            <a:chOff x="1696599" y="2606497"/>
            <a:chExt cx="91440" cy="182880"/>
          </a:xfrm>
        </p:grpSpPr>
        <p:cxnSp>
          <p:nvCxnSpPr>
            <p:cNvPr id="250" name="Straight Connector 249">
              <a:extLst>
                <a:ext uri="{FF2B5EF4-FFF2-40B4-BE49-F238E27FC236}">
                  <a16:creationId xmlns:a16="http://schemas.microsoft.com/office/drawing/2014/main" id="{1C86B63D-EF3C-4EAB-8CFC-AA44A03DAD5D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1" name="Oval 250">
              <a:extLst>
                <a:ext uri="{FF2B5EF4-FFF2-40B4-BE49-F238E27FC236}">
                  <a16:creationId xmlns:a16="http://schemas.microsoft.com/office/drawing/2014/main" id="{510C96DB-EDAE-4886-84FF-A529B2BD313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2" name="Group 251">
            <a:extLst>
              <a:ext uri="{FF2B5EF4-FFF2-40B4-BE49-F238E27FC236}">
                <a16:creationId xmlns:a16="http://schemas.microsoft.com/office/drawing/2014/main" id="{7CC71504-564C-4281-B4EE-A8FAE1E943C2}"/>
              </a:ext>
            </a:extLst>
          </p:cNvPr>
          <p:cNvGrpSpPr/>
          <p:nvPr/>
        </p:nvGrpSpPr>
        <p:grpSpPr>
          <a:xfrm rot="5400000">
            <a:off x="5484304" y="4067153"/>
            <a:ext cx="91440" cy="182880"/>
            <a:chOff x="1696599" y="2606497"/>
            <a:chExt cx="91440" cy="182880"/>
          </a:xfrm>
        </p:grpSpPr>
        <p:sp>
          <p:nvSpPr>
            <p:cNvPr id="253" name="Oval 252">
              <a:extLst>
                <a:ext uri="{FF2B5EF4-FFF2-40B4-BE49-F238E27FC236}">
                  <a16:creationId xmlns:a16="http://schemas.microsoft.com/office/drawing/2014/main" id="{71B3FDC8-6BD9-4D29-8D4C-AA8FF2AD281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4" name="Straight Connector 253">
              <a:extLst>
                <a:ext uri="{FF2B5EF4-FFF2-40B4-BE49-F238E27FC236}">
                  <a16:creationId xmlns:a16="http://schemas.microsoft.com/office/drawing/2014/main" id="{36619A54-26CE-49EE-AB9E-235245F8AEBD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5" name="Group 254">
            <a:extLst>
              <a:ext uri="{FF2B5EF4-FFF2-40B4-BE49-F238E27FC236}">
                <a16:creationId xmlns:a16="http://schemas.microsoft.com/office/drawing/2014/main" id="{F453394D-65ED-4E38-A213-B36A10EAAB48}"/>
              </a:ext>
            </a:extLst>
          </p:cNvPr>
          <p:cNvGrpSpPr/>
          <p:nvPr/>
        </p:nvGrpSpPr>
        <p:grpSpPr>
          <a:xfrm rot="5400000">
            <a:off x="4718360" y="3373454"/>
            <a:ext cx="91440" cy="182880"/>
            <a:chOff x="1696599" y="2606497"/>
            <a:chExt cx="91440" cy="182880"/>
          </a:xfrm>
        </p:grpSpPr>
        <p:cxnSp>
          <p:nvCxnSpPr>
            <p:cNvPr id="256" name="Straight Connector 255">
              <a:extLst>
                <a:ext uri="{FF2B5EF4-FFF2-40B4-BE49-F238E27FC236}">
                  <a16:creationId xmlns:a16="http://schemas.microsoft.com/office/drawing/2014/main" id="{0F6A95E4-7CFA-4594-B346-BF4A99B17158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7" name="Oval 256">
              <a:extLst>
                <a:ext uri="{FF2B5EF4-FFF2-40B4-BE49-F238E27FC236}">
                  <a16:creationId xmlns:a16="http://schemas.microsoft.com/office/drawing/2014/main" id="{5B6DF551-5107-4AB7-AEB2-8BFB829A90E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8" name="Group 257">
            <a:extLst>
              <a:ext uri="{FF2B5EF4-FFF2-40B4-BE49-F238E27FC236}">
                <a16:creationId xmlns:a16="http://schemas.microsoft.com/office/drawing/2014/main" id="{E2BA70AF-D4CA-41B2-895A-04E7DC2E9E5C}"/>
              </a:ext>
            </a:extLst>
          </p:cNvPr>
          <p:cNvGrpSpPr/>
          <p:nvPr/>
        </p:nvGrpSpPr>
        <p:grpSpPr>
          <a:xfrm rot="5400000">
            <a:off x="4973030" y="3378424"/>
            <a:ext cx="91440" cy="182880"/>
            <a:chOff x="1696599" y="2606497"/>
            <a:chExt cx="91440" cy="182880"/>
          </a:xfrm>
        </p:grpSpPr>
        <p:sp>
          <p:nvSpPr>
            <p:cNvPr id="259" name="Oval 258">
              <a:extLst>
                <a:ext uri="{FF2B5EF4-FFF2-40B4-BE49-F238E27FC236}">
                  <a16:creationId xmlns:a16="http://schemas.microsoft.com/office/drawing/2014/main" id="{B1A77F1A-D109-43F8-99A0-8C7D1FAD902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0" name="Straight Connector 259">
              <a:extLst>
                <a:ext uri="{FF2B5EF4-FFF2-40B4-BE49-F238E27FC236}">
                  <a16:creationId xmlns:a16="http://schemas.microsoft.com/office/drawing/2014/main" id="{D6427EE1-FE08-4CE7-A1CB-36CF2323634D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1" name="Group 260">
            <a:extLst>
              <a:ext uri="{FF2B5EF4-FFF2-40B4-BE49-F238E27FC236}">
                <a16:creationId xmlns:a16="http://schemas.microsoft.com/office/drawing/2014/main" id="{E4D39879-3782-4132-8EAD-7C1E99F88E0B}"/>
              </a:ext>
            </a:extLst>
          </p:cNvPr>
          <p:cNvGrpSpPr/>
          <p:nvPr/>
        </p:nvGrpSpPr>
        <p:grpSpPr>
          <a:xfrm rot="5400000">
            <a:off x="5229634" y="3376440"/>
            <a:ext cx="91440" cy="182880"/>
            <a:chOff x="1696599" y="2606497"/>
            <a:chExt cx="91440" cy="182880"/>
          </a:xfrm>
        </p:grpSpPr>
        <p:cxnSp>
          <p:nvCxnSpPr>
            <p:cNvPr id="262" name="Straight Connector 261">
              <a:extLst>
                <a:ext uri="{FF2B5EF4-FFF2-40B4-BE49-F238E27FC236}">
                  <a16:creationId xmlns:a16="http://schemas.microsoft.com/office/drawing/2014/main" id="{F53156DF-172D-4F8C-8D45-B1B53FBA84B0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3" name="Oval 262">
              <a:extLst>
                <a:ext uri="{FF2B5EF4-FFF2-40B4-BE49-F238E27FC236}">
                  <a16:creationId xmlns:a16="http://schemas.microsoft.com/office/drawing/2014/main" id="{3F69D962-DD99-4567-8698-1FE6A16A6EA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64" name="Group 263">
            <a:extLst>
              <a:ext uri="{FF2B5EF4-FFF2-40B4-BE49-F238E27FC236}">
                <a16:creationId xmlns:a16="http://schemas.microsoft.com/office/drawing/2014/main" id="{CEF86570-4E3E-43C7-B4D4-E5AC264B92DD}"/>
              </a:ext>
            </a:extLst>
          </p:cNvPr>
          <p:cNvGrpSpPr/>
          <p:nvPr/>
        </p:nvGrpSpPr>
        <p:grpSpPr>
          <a:xfrm rot="5400000">
            <a:off x="5484304" y="3377998"/>
            <a:ext cx="91440" cy="182880"/>
            <a:chOff x="1696599" y="2606497"/>
            <a:chExt cx="91440" cy="182880"/>
          </a:xfrm>
        </p:grpSpPr>
        <p:sp>
          <p:nvSpPr>
            <p:cNvPr id="265" name="Oval 264">
              <a:extLst>
                <a:ext uri="{FF2B5EF4-FFF2-40B4-BE49-F238E27FC236}">
                  <a16:creationId xmlns:a16="http://schemas.microsoft.com/office/drawing/2014/main" id="{A68FA33C-50B6-42F0-9F01-735B1DAD8B2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6" name="Straight Connector 265">
              <a:extLst>
                <a:ext uri="{FF2B5EF4-FFF2-40B4-BE49-F238E27FC236}">
                  <a16:creationId xmlns:a16="http://schemas.microsoft.com/office/drawing/2014/main" id="{2B04FB2A-9C0C-447F-9193-E8A669F76585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7" name="Group 266">
            <a:extLst>
              <a:ext uri="{FF2B5EF4-FFF2-40B4-BE49-F238E27FC236}">
                <a16:creationId xmlns:a16="http://schemas.microsoft.com/office/drawing/2014/main" id="{CC3C7738-F02C-43BE-8BFF-8CA3E1CEE8D8}"/>
              </a:ext>
            </a:extLst>
          </p:cNvPr>
          <p:cNvGrpSpPr/>
          <p:nvPr/>
        </p:nvGrpSpPr>
        <p:grpSpPr>
          <a:xfrm rot="5400000">
            <a:off x="5724878" y="2639728"/>
            <a:ext cx="91440" cy="182880"/>
            <a:chOff x="1696599" y="2606497"/>
            <a:chExt cx="91440" cy="182880"/>
          </a:xfrm>
        </p:grpSpPr>
        <p:cxnSp>
          <p:nvCxnSpPr>
            <p:cNvPr id="268" name="Straight Connector 267">
              <a:extLst>
                <a:ext uri="{FF2B5EF4-FFF2-40B4-BE49-F238E27FC236}">
                  <a16:creationId xmlns:a16="http://schemas.microsoft.com/office/drawing/2014/main" id="{39320D92-6F39-49C6-ADA3-13DD7895F634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9" name="Oval 268">
              <a:extLst>
                <a:ext uri="{FF2B5EF4-FFF2-40B4-BE49-F238E27FC236}">
                  <a16:creationId xmlns:a16="http://schemas.microsoft.com/office/drawing/2014/main" id="{C40C565B-F154-4666-A957-D176B2E64A6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79" name="Group 278">
            <a:extLst>
              <a:ext uri="{FF2B5EF4-FFF2-40B4-BE49-F238E27FC236}">
                <a16:creationId xmlns:a16="http://schemas.microsoft.com/office/drawing/2014/main" id="{CC1628DF-AA40-46C6-B29E-F50A71FA7E52}"/>
              </a:ext>
            </a:extLst>
          </p:cNvPr>
          <p:cNvGrpSpPr/>
          <p:nvPr/>
        </p:nvGrpSpPr>
        <p:grpSpPr>
          <a:xfrm rot="5400000">
            <a:off x="5727176" y="3375074"/>
            <a:ext cx="91440" cy="182880"/>
            <a:chOff x="1696599" y="2606497"/>
            <a:chExt cx="91440" cy="182880"/>
          </a:xfrm>
        </p:grpSpPr>
        <p:cxnSp>
          <p:nvCxnSpPr>
            <p:cNvPr id="280" name="Straight Connector 279">
              <a:extLst>
                <a:ext uri="{FF2B5EF4-FFF2-40B4-BE49-F238E27FC236}">
                  <a16:creationId xmlns:a16="http://schemas.microsoft.com/office/drawing/2014/main" id="{682BF96C-1E55-404B-96CF-C49E1652CD04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1" name="Oval 280">
              <a:extLst>
                <a:ext uri="{FF2B5EF4-FFF2-40B4-BE49-F238E27FC236}">
                  <a16:creationId xmlns:a16="http://schemas.microsoft.com/office/drawing/2014/main" id="{B4B84166-EADB-4AF8-970F-0BB229C4A5D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1" name="Group 290">
            <a:extLst>
              <a:ext uri="{FF2B5EF4-FFF2-40B4-BE49-F238E27FC236}">
                <a16:creationId xmlns:a16="http://schemas.microsoft.com/office/drawing/2014/main" id="{7E0E0299-D4C5-44ED-B321-8F982C052897}"/>
              </a:ext>
            </a:extLst>
          </p:cNvPr>
          <p:cNvGrpSpPr/>
          <p:nvPr/>
        </p:nvGrpSpPr>
        <p:grpSpPr>
          <a:xfrm rot="5400000">
            <a:off x="5729914" y="4059323"/>
            <a:ext cx="91440" cy="182880"/>
            <a:chOff x="1696599" y="2606497"/>
            <a:chExt cx="91440" cy="182880"/>
          </a:xfrm>
        </p:grpSpPr>
        <p:cxnSp>
          <p:nvCxnSpPr>
            <p:cNvPr id="292" name="Straight Connector 291">
              <a:extLst>
                <a:ext uri="{FF2B5EF4-FFF2-40B4-BE49-F238E27FC236}">
                  <a16:creationId xmlns:a16="http://schemas.microsoft.com/office/drawing/2014/main" id="{26C7EB52-25BC-4C9A-A34D-6EFE354BB20B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3" name="Oval 292">
              <a:extLst>
                <a:ext uri="{FF2B5EF4-FFF2-40B4-BE49-F238E27FC236}">
                  <a16:creationId xmlns:a16="http://schemas.microsoft.com/office/drawing/2014/main" id="{C613B5FE-9074-4D98-B152-C4D0E1F04A3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4" name="Group 293">
            <a:extLst>
              <a:ext uri="{FF2B5EF4-FFF2-40B4-BE49-F238E27FC236}">
                <a16:creationId xmlns:a16="http://schemas.microsoft.com/office/drawing/2014/main" id="{28695C01-BC83-47C7-9DA7-BA1147386658}"/>
              </a:ext>
            </a:extLst>
          </p:cNvPr>
          <p:cNvGrpSpPr/>
          <p:nvPr/>
        </p:nvGrpSpPr>
        <p:grpSpPr>
          <a:xfrm rot="5400000">
            <a:off x="5974348" y="4060881"/>
            <a:ext cx="91440" cy="182880"/>
            <a:chOff x="1696599" y="2606497"/>
            <a:chExt cx="91440" cy="182880"/>
          </a:xfrm>
        </p:grpSpPr>
        <p:sp>
          <p:nvSpPr>
            <p:cNvPr id="295" name="Oval 294">
              <a:extLst>
                <a:ext uri="{FF2B5EF4-FFF2-40B4-BE49-F238E27FC236}">
                  <a16:creationId xmlns:a16="http://schemas.microsoft.com/office/drawing/2014/main" id="{1CB155B4-FA8F-4574-89FD-BCB4DF4363E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6" name="Straight Connector 295">
              <a:extLst>
                <a:ext uri="{FF2B5EF4-FFF2-40B4-BE49-F238E27FC236}">
                  <a16:creationId xmlns:a16="http://schemas.microsoft.com/office/drawing/2014/main" id="{63FEE10A-97B4-4DAA-986C-9BF8B691A7C5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3" name="Group 422">
            <a:extLst>
              <a:ext uri="{FF2B5EF4-FFF2-40B4-BE49-F238E27FC236}">
                <a16:creationId xmlns:a16="http://schemas.microsoft.com/office/drawing/2014/main" id="{8A9F51B7-2D17-4A8C-BF05-198742E35BFD}"/>
              </a:ext>
            </a:extLst>
          </p:cNvPr>
          <p:cNvGrpSpPr/>
          <p:nvPr/>
        </p:nvGrpSpPr>
        <p:grpSpPr>
          <a:xfrm>
            <a:off x="709810" y="615097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424" name="Oval 423">
              <a:extLst>
                <a:ext uri="{FF2B5EF4-FFF2-40B4-BE49-F238E27FC236}">
                  <a16:creationId xmlns:a16="http://schemas.microsoft.com/office/drawing/2014/main" id="{D64EF5FF-46DD-4516-B71F-541B201115C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25" name="Straight Connector 424">
              <a:extLst>
                <a:ext uri="{FF2B5EF4-FFF2-40B4-BE49-F238E27FC236}">
                  <a16:creationId xmlns:a16="http://schemas.microsoft.com/office/drawing/2014/main" id="{2251AFB3-09D0-4B9D-B974-CD05E8EB230D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6" name="Straight Connector 425">
              <a:extLst>
                <a:ext uri="{FF2B5EF4-FFF2-40B4-BE49-F238E27FC236}">
                  <a16:creationId xmlns:a16="http://schemas.microsoft.com/office/drawing/2014/main" id="{0C21F9CC-207C-477D-A18A-F7106CC4E0DC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7" name="Group 426">
            <a:extLst>
              <a:ext uri="{FF2B5EF4-FFF2-40B4-BE49-F238E27FC236}">
                <a16:creationId xmlns:a16="http://schemas.microsoft.com/office/drawing/2014/main" id="{2D6E58F4-B9C8-46E1-B084-BCABAB9980E7}"/>
              </a:ext>
            </a:extLst>
          </p:cNvPr>
          <p:cNvGrpSpPr/>
          <p:nvPr/>
        </p:nvGrpSpPr>
        <p:grpSpPr>
          <a:xfrm>
            <a:off x="1432082" y="615265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428" name="Oval 427">
              <a:extLst>
                <a:ext uri="{FF2B5EF4-FFF2-40B4-BE49-F238E27FC236}">
                  <a16:creationId xmlns:a16="http://schemas.microsoft.com/office/drawing/2014/main" id="{896FFAD8-000A-42E7-A79A-24B611A4FB1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29" name="Straight Connector 428">
              <a:extLst>
                <a:ext uri="{FF2B5EF4-FFF2-40B4-BE49-F238E27FC236}">
                  <a16:creationId xmlns:a16="http://schemas.microsoft.com/office/drawing/2014/main" id="{707439B1-3731-4E92-B294-BCD1F5EF9B29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0" name="Straight Connector 429">
              <a:extLst>
                <a:ext uri="{FF2B5EF4-FFF2-40B4-BE49-F238E27FC236}">
                  <a16:creationId xmlns:a16="http://schemas.microsoft.com/office/drawing/2014/main" id="{238FEC81-32DC-4BB6-BC43-363BB96284E4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1" name="Group 430">
            <a:extLst>
              <a:ext uri="{FF2B5EF4-FFF2-40B4-BE49-F238E27FC236}">
                <a16:creationId xmlns:a16="http://schemas.microsoft.com/office/drawing/2014/main" id="{A5A42F0C-0F5E-457C-8C5F-3D165CCC9A29}"/>
              </a:ext>
            </a:extLst>
          </p:cNvPr>
          <p:cNvGrpSpPr/>
          <p:nvPr/>
        </p:nvGrpSpPr>
        <p:grpSpPr>
          <a:xfrm>
            <a:off x="2146187" y="615076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432" name="Oval 431">
              <a:extLst>
                <a:ext uri="{FF2B5EF4-FFF2-40B4-BE49-F238E27FC236}">
                  <a16:creationId xmlns:a16="http://schemas.microsoft.com/office/drawing/2014/main" id="{2DA6CE75-27CF-4EBF-AA20-27EFE179228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33" name="Straight Connector 432">
              <a:extLst>
                <a:ext uri="{FF2B5EF4-FFF2-40B4-BE49-F238E27FC236}">
                  <a16:creationId xmlns:a16="http://schemas.microsoft.com/office/drawing/2014/main" id="{F73272FE-D8E4-40F3-B326-D6EEAA8136CF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4" name="Straight Connector 433">
              <a:extLst>
                <a:ext uri="{FF2B5EF4-FFF2-40B4-BE49-F238E27FC236}">
                  <a16:creationId xmlns:a16="http://schemas.microsoft.com/office/drawing/2014/main" id="{3B882681-0C91-478F-8AC2-E12BFFFC69B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5" name="Group 434">
            <a:extLst>
              <a:ext uri="{FF2B5EF4-FFF2-40B4-BE49-F238E27FC236}">
                <a16:creationId xmlns:a16="http://schemas.microsoft.com/office/drawing/2014/main" id="{34B10CBE-072A-465E-B25D-6347CB9C787B}"/>
              </a:ext>
            </a:extLst>
          </p:cNvPr>
          <p:cNvGrpSpPr/>
          <p:nvPr/>
        </p:nvGrpSpPr>
        <p:grpSpPr>
          <a:xfrm>
            <a:off x="2843579" y="614620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436" name="Oval 435">
              <a:extLst>
                <a:ext uri="{FF2B5EF4-FFF2-40B4-BE49-F238E27FC236}">
                  <a16:creationId xmlns:a16="http://schemas.microsoft.com/office/drawing/2014/main" id="{1C67A0B5-F53C-4172-BC07-CB6F04878D8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37" name="Straight Connector 436">
              <a:extLst>
                <a:ext uri="{FF2B5EF4-FFF2-40B4-BE49-F238E27FC236}">
                  <a16:creationId xmlns:a16="http://schemas.microsoft.com/office/drawing/2014/main" id="{35F72222-F964-45E0-96C5-0BA32418AEE4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8" name="Straight Connector 437">
              <a:extLst>
                <a:ext uri="{FF2B5EF4-FFF2-40B4-BE49-F238E27FC236}">
                  <a16:creationId xmlns:a16="http://schemas.microsoft.com/office/drawing/2014/main" id="{D5EF7525-A0A5-4DB8-BABD-F8E4B7C07124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9" name="TextBox 438">
            <a:extLst>
              <a:ext uri="{FF2B5EF4-FFF2-40B4-BE49-F238E27FC236}">
                <a16:creationId xmlns:a16="http://schemas.microsoft.com/office/drawing/2014/main" id="{0E8D0459-5C97-4035-879A-2B283C925BB2}"/>
              </a:ext>
            </a:extLst>
          </p:cNvPr>
          <p:cNvSpPr txBox="1"/>
          <p:nvPr/>
        </p:nvSpPr>
        <p:spPr>
          <a:xfrm>
            <a:off x="4022355" y="307753"/>
            <a:ext cx="3824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Arial" charset="0"/>
              </a:rPr>
              <a:t>COLUMN RIGHT</a:t>
            </a:r>
          </a:p>
        </p:txBody>
      </p:sp>
    </p:spTree>
    <p:extLst>
      <p:ext uri="{BB962C8B-B14F-4D97-AF65-F5344CB8AC3E}">
        <p14:creationId xmlns:p14="http://schemas.microsoft.com/office/powerpoint/2010/main" val="33393210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95469E71-C5D7-480F-A980-1FF241FA971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050"/>
          <a:stretch/>
        </p:blipFill>
        <p:spPr>
          <a:xfrm>
            <a:off x="9256336" y="165016"/>
            <a:ext cx="2792141" cy="2202375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7AECF103-652F-4DE8-ABC7-F8A73E25A362}"/>
              </a:ext>
            </a:extLst>
          </p:cNvPr>
          <p:cNvGrpSpPr/>
          <p:nvPr/>
        </p:nvGrpSpPr>
        <p:grpSpPr>
          <a:xfrm>
            <a:off x="8090452" y="5446254"/>
            <a:ext cx="3831657" cy="1134560"/>
            <a:chOff x="8090452" y="5446254"/>
            <a:chExt cx="3831657" cy="1134560"/>
          </a:xfrm>
        </p:grpSpPr>
        <p:sp>
          <p:nvSpPr>
            <p:cNvPr id="341" name="TextBox 340">
              <a:extLst>
                <a:ext uri="{FF2B5EF4-FFF2-40B4-BE49-F238E27FC236}">
                  <a16:creationId xmlns:a16="http://schemas.microsoft.com/office/drawing/2014/main" id="{A4F5B9C4-F314-48F6-970E-22A25C686170}"/>
                </a:ext>
              </a:extLst>
            </p:cNvPr>
            <p:cNvSpPr txBox="1"/>
            <p:nvPr/>
          </p:nvSpPr>
          <p:spPr>
            <a:xfrm>
              <a:off x="8090452" y="5448198"/>
              <a:ext cx="5485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LEFT</a:t>
              </a:r>
            </a:p>
          </p:txBody>
        </p: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69EBD018-E1F9-4384-A827-8EA1C38D9AB0}"/>
                </a:ext>
              </a:extLst>
            </p:cNvPr>
            <p:cNvSpPr txBox="1"/>
            <p:nvPr/>
          </p:nvSpPr>
          <p:spPr>
            <a:xfrm>
              <a:off x="8094187" y="6060206"/>
              <a:ext cx="58767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RIGHT</a:t>
              </a:r>
            </a:p>
          </p:txBody>
        </p:sp>
        <p:sp>
          <p:nvSpPr>
            <p:cNvPr id="347" name="TextBox 346">
              <a:extLst>
                <a:ext uri="{FF2B5EF4-FFF2-40B4-BE49-F238E27FC236}">
                  <a16:creationId xmlns:a16="http://schemas.microsoft.com/office/drawing/2014/main" id="{C054F18B-9559-4E1F-B9F8-CFADF6D37422}"/>
                </a:ext>
              </a:extLst>
            </p:cNvPr>
            <p:cNvSpPr txBox="1"/>
            <p:nvPr/>
          </p:nvSpPr>
          <p:spPr>
            <a:xfrm>
              <a:off x="8553183" y="5454051"/>
              <a:ext cx="8725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HALF STEP</a:t>
              </a:r>
            </a:p>
          </p:txBody>
        </p:sp>
        <p:sp>
          <p:nvSpPr>
            <p:cNvPr id="349" name="TextBox 348">
              <a:extLst>
                <a:ext uri="{FF2B5EF4-FFF2-40B4-BE49-F238E27FC236}">
                  <a16:creationId xmlns:a16="http://schemas.microsoft.com/office/drawing/2014/main" id="{E4402991-99A5-4BAB-9650-E736AAF01EC8}"/>
                </a:ext>
              </a:extLst>
            </p:cNvPr>
            <p:cNvSpPr txBox="1"/>
            <p:nvPr/>
          </p:nvSpPr>
          <p:spPr>
            <a:xfrm>
              <a:off x="9462767" y="5447231"/>
              <a:ext cx="8725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FULL STEP</a:t>
              </a:r>
            </a:p>
          </p:txBody>
        </p:sp>
        <p:sp>
          <p:nvSpPr>
            <p:cNvPr id="367" name="TextBox 366">
              <a:extLst>
                <a:ext uri="{FF2B5EF4-FFF2-40B4-BE49-F238E27FC236}">
                  <a16:creationId xmlns:a16="http://schemas.microsoft.com/office/drawing/2014/main" id="{F2B70FD4-0BCD-4EC4-BB6C-A81E7351F9EF}"/>
                </a:ext>
              </a:extLst>
            </p:cNvPr>
            <p:cNvSpPr txBox="1"/>
            <p:nvPr/>
          </p:nvSpPr>
          <p:spPr>
            <a:xfrm>
              <a:off x="10226988" y="5453074"/>
              <a:ext cx="8725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PIVOT 45⁰</a:t>
              </a:r>
            </a:p>
          </p:txBody>
        </p:sp>
        <p:sp>
          <p:nvSpPr>
            <p:cNvPr id="368" name="TextBox 367">
              <a:extLst>
                <a:ext uri="{FF2B5EF4-FFF2-40B4-BE49-F238E27FC236}">
                  <a16:creationId xmlns:a16="http://schemas.microsoft.com/office/drawing/2014/main" id="{5870BA78-9749-49F3-9384-35AC5243A49D}"/>
                </a:ext>
              </a:extLst>
            </p:cNvPr>
            <p:cNvSpPr txBox="1"/>
            <p:nvPr/>
          </p:nvSpPr>
          <p:spPr>
            <a:xfrm>
              <a:off x="11049510" y="5446254"/>
              <a:ext cx="8725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PIVOT 90⁰</a:t>
              </a:r>
            </a:p>
          </p:txBody>
        </p:sp>
        <p:grpSp>
          <p:nvGrpSpPr>
            <p:cNvPr id="369" name="Group 368">
              <a:extLst>
                <a:ext uri="{FF2B5EF4-FFF2-40B4-BE49-F238E27FC236}">
                  <a16:creationId xmlns:a16="http://schemas.microsoft.com/office/drawing/2014/main" id="{83913ED9-4687-4A1D-80C0-20F3B6FD5E07}"/>
                </a:ext>
              </a:extLst>
            </p:cNvPr>
            <p:cNvGrpSpPr/>
            <p:nvPr/>
          </p:nvGrpSpPr>
          <p:grpSpPr>
            <a:xfrm rot="5400000">
              <a:off x="8943762" y="5757797"/>
              <a:ext cx="91440" cy="182880"/>
              <a:chOff x="1696599" y="2606497"/>
              <a:chExt cx="91440" cy="182880"/>
            </a:xfrm>
          </p:grpSpPr>
          <p:cxnSp>
            <p:nvCxnSpPr>
              <p:cNvPr id="409" name="Straight Connector 408">
                <a:extLst>
                  <a:ext uri="{FF2B5EF4-FFF2-40B4-BE49-F238E27FC236}">
                    <a16:creationId xmlns:a16="http://schemas.microsoft.com/office/drawing/2014/main" id="{E5E5BF54-12CE-4AF1-88DC-D596855C25F1}"/>
                  </a:ext>
                </a:extLst>
              </p:cNvPr>
              <p:cNvCxnSpPr/>
              <p:nvPr/>
            </p:nvCxnSpPr>
            <p:spPr>
              <a:xfrm>
                <a:off x="1744171" y="2606497"/>
                <a:ext cx="0" cy="18288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0" name="Oval 409">
                <a:extLst>
                  <a:ext uri="{FF2B5EF4-FFF2-40B4-BE49-F238E27FC236}">
                    <a16:creationId xmlns:a16="http://schemas.microsoft.com/office/drawing/2014/main" id="{04E18E5C-9238-4E8E-BBEB-B92D318F0B8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370" name="Group 369">
              <a:extLst>
                <a:ext uri="{FF2B5EF4-FFF2-40B4-BE49-F238E27FC236}">
                  <a16:creationId xmlns:a16="http://schemas.microsoft.com/office/drawing/2014/main" id="{417ABD51-DD25-4BC4-A2B1-CCE038128699}"/>
                </a:ext>
              </a:extLst>
            </p:cNvPr>
            <p:cNvGrpSpPr/>
            <p:nvPr/>
          </p:nvGrpSpPr>
          <p:grpSpPr>
            <a:xfrm rot="5400000">
              <a:off x="9853010" y="5757295"/>
              <a:ext cx="92112" cy="184555"/>
              <a:chOff x="1696599" y="2604822"/>
              <a:chExt cx="92112" cy="184555"/>
            </a:xfrm>
            <a:solidFill>
              <a:schemeClr val="bg1"/>
            </a:solidFill>
          </p:grpSpPr>
          <p:sp>
            <p:nvSpPr>
              <p:cNvPr id="406" name="Oval 405">
                <a:extLst>
                  <a:ext uri="{FF2B5EF4-FFF2-40B4-BE49-F238E27FC236}">
                    <a16:creationId xmlns:a16="http://schemas.microsoft.com/office/drawing/2014/main" id="{6DF45983-CE56-4823-83C9-C312B93C691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407" name="Straight Connector 406">
                <a:extLst>
                  <a:ext uri="{FF2B5EF4-FFF2-40B4-BE49-F238E27FC236}">
                    <a16:creationId xmlns:a16="http://schemas.microsoft.com/office/drawing/2014/main" id="{0B4922FC-B40B-4CE9-AC15-A9B0C9A6C6B2}"/>
                  </a:ext>
                </a:extLst>
              </p:cNvPr>
              <p:cNvCxnSpPr/>
              <p:nvPr/>
            </p:nvCxnSpPr>
            <p:spPr>
              <a:xfrm>
                <a:off x="1696599" y="2604822"/>
                <a:ext cx="0" cy="18288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8" name="Straight Connector 407">
                <a:extLst>
                  <a:ext uri="{FF2B5EF4-FFF2-40B4-BE49-F238E27FC236}">
                    <a16:creationId xmlns:a16="http://schemas.microsoft.com/office/drawing/2014/main" id="{4BF86ED3-A23D-4F14-81E1-31A00F2E8EE3}"/>
                  </a:ext>
                </a:extLst>
              </p:cNvPr>
              <p:cNvCxnSpPr/>
              <p:nvPr/>
            </p:nvCxnSpPr>
            <p:spPr>
              <a:xfrm>
                <a:off x="1788711" y="2606497"/>
                <a:ext cx="0" cy="18288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1" name="Group 370">
              <a:extLst>
                <a:ext uri="{FF2B5EF4-FFF2-40B4-BE49-F238E27FC236}">
                  <a16:creationId xmlns:a16="http://schemas.microsoft.com/office/drawing/2014/main" id="{8D768B53-ED47-45DE-A93C-ED8C8A11FB05}"/>
                </a:ext>
              </a:extLst>
            </p:cNvPr>
            <p:cNvGrpSpPr/>
            <p:nvPr/>
          </p:nvGrpSpPr>
          <p:grpSpPr>
            <a:xfrm>
              <a:off x="10549553" y="5771236"/>
              <a:ext cx="165949" cy="156001"/>
              <a:chOff x="2321442" y="4560245"/>
              <a:chExt cx="165949" cy="156001"/>
            </a:xfrm>
            <a:solidFill>
              <a:schemeClr val="bg1"/>
            </a:solidFill>
          </p:grpSpPr>
          <p:sp>
            <p:nvSpPr>
              <p:cNvPr id="401" name="Oval 400">
                <a:extLst>
                  <a:ext uri="{FF2B5EF4-FFF2-40B4-BE49-F238E27FC236}">
                    <a16:creationId xmlns:a16="http://schemas.microsoft.com/office/drawing/2014/main" id="{221CE7A9-97F5-49C9-B1F0-862607E06A2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321442" y="4581934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402" name="Straight Connector 401">
                <a:extLst>
                  <a:ext uri="{FF2B5EF4-FFF2-40B4-BE49-F238E27FC236}">
                    <a16:creationId xmlns:a16="http://schemas.microsoft.com/office/drawing/2014/main" id="{3C83672E-A652-4984-AAA9-AD2EE49C52E1}"/>
                  </a:ext>
                </a:extLst>
              </p:cNvPr>
              <p:cNvCxnSpPr>
                <a:cxnSpLocks/>
                <a:stCxn id="401" idx="2"/>
              </p:cNvCxnSpPr>
              <p:nvPr/>
            </p:nvCxnSpPr>
            <p:spPr>
              <a:xfrm>
                <a:off x="2321442" y="4627654"/>
                <a:ext cx="0" cy="86917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3" name="Straight Connector 402">
                <a:extLst>
                  <a:ext uri="{FF2B5EF4-FFF2-40B4-BE49-F238E27FC236}">
                    <a16:creationId xmlns:a16="http://schemas.microsoft.com/office/drawing/2014/main" id="{1590ACD3-1FAF-4766-AD11-A8F3D5ADD49E}"/>
                  </a:ext>
                </a:extLst>
              </p:cNvPr>
              <p:cNvCxnSpPr>
                <a:cxnSpLocks/>
                <a:stCxn id="401" idx="6"/>
              </p:cNvCxnSpPr>
              <p:nvPr/>
            </p:nvCxnSpPr>
            <p:spPr>
              <a:xfrm>
                <a:off x="2412882" y="4627654"/>
                <a:ext cx="672" cy="88592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4" name="Straight Connector 403">
                <a:extLst>
                  <a:ext uri="{FF2B5EF4-FFF2-40B4-BE49-F238E27FC236}">
                    <a16:creationId xmlns:a16="http://schemas.microsoft.com/office/drawing/2014/main" id="{B6849A3F-A3D3-4997-9584-E00E50E6BA05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2442759" y="4548682"/>
                <a:ext cx="672" cy="88592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5" name="Straight Connector 404">
                <a:extLst>
                  <a:ext uri="{FF2B5EF4-FFF2-40B4-BE49-F238E27FC236}">
                    <a16:creationId xmlns:a16="http://schemas.microsoft.com/office/drawing/2014/main" id="{3E96440D-EEC4-4284-9398-098614E740E2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2373265" y="4516285"/>
                <a:ext cx="672" cy="88592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2" name="Group 371">
              <a:extLst>
                <a:ext uri="{FF2B5EF4-FFF2-40B4-BE49-F238E27FC236}">
                  <a16:creationId xmlns:a16="http://schemas.microsoft.com/office/drawing/2014/main" id="{934C218E-FF6B-4FF8-BB7A-4D4C8BACC900}"/>
                </a:ext>
              </a:extLst>
            </p:cNvPr>
            <p:cNvGrpSpPr/>
            <p:nvPr/>
          </p:nvGrpSpPr>
          <p:grpSpPr>
            <a:xfrm>
              <a:off x="11395005" y="5789010"/>
              <a:ext cx="181608" cy="136552"/>
              <a:chOff x="4239007" y="3755223"/>
              <a:chExt cx="181608" cy="136552"/>
            </a:xfrm>
            <a:solidFill>
              <a:schemeClr val="bg1"/>
            </a:solidFill>
          </p:grpSpPr>
          <p:grpSp>
            <p:nvGrpSpPr>
              <p:cNvPr id="395" name="Group 394">
                <a:extLst>
                  <a:ext uri="{FF2B5EF4-FFF2-40B4-BE49-F238E27FC236}">
                    <a16:creationId xmlns:a16="http://schemas.microsoft.com/office/drawing/2014/main" id="{C73BBC49-6D59-45BC-AF2B-E63A4A506D54}"/>
                  </a:ext>
                </a:extLst>
              </p:cNvPr>
              <p:cNvGrpSpPr/>
              <p:nvPr/>
            </p:nvGrpSpPr>
            <p:grpSpPr>
              <a:xfrm>
                <a:off x="4239007" y="3755223"/>
                <a:ext cx="92112" cy="136552"/>
                <a:chOff x="1696599" y="2655065"/>
                <a:chExt cx="92112" cy="136552"/>
              </a:xfrm>
              <a:grpFill/>
            </p:grpSpPr>
            <p:sp>
              <p:nvSpPr>
                <p:cNvPr id="398" name="Oval 397">
                  <a:extLst>
                    <a:ext uri="{FF2B5EF4-FFF2-40B4-BE49-F238E27FC236}">
                      <a16:creationId xmlns:a16="http://schemas.microsoft.com/office/drawing/2014/main" id="{34139C9E-DC69-4CF0-A8AB-3D5666399E9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696599" y="2655065"/>
                  <a:ext cx="91440" cy="9144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399" name="Straight Connector 398">
                  <a:extLst>
                    <a:ext uri="{FF2B5EF4-FFF2-40B4-BE49-F238E27FC236}">
                      <a16:creationId xmlns:a16="http://schemas.microsoft.com/office/drawing/2014/main" id="{2B0D5884-698C-4D1A-80AF-2D810C095242}"/>
                    </a:ext>
                  </a:extLst>
                </p:cNvPr>
                <p:cNvCxnSpPr/>
                <p:nvPr/>
              </p:nvCxnSpPr>
              <p:spPr>
                <a:xfrm>
                  <a:off x="1696599" y="2700177"/>
                  <a:ext cx="0" cy="9144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0" name="Straight Connector 399">
                  <a:extLst>
                    <a:ext uri="{FF2B5EF4-FFF2-40B4-BE49-F238E27FC236}">
                      <a16:creationId xmlns:a16="http://schemas.microsoft.com/office/drawing/2014/main" id="{5FCCB8F4-FCB6-4C3A-8FDA-AF39376165B3}"/>
                    </a:ext>
                  </a:extLst>
                </p:cNvPr>
                <p:cNvCxnSpPr/>
                <p:nvPr/>
              </p:nvCxnSpPr>
              <p:spPr>
                <a:xfrm>
                  <a:off x="1788711" y="2696962"/>
                  <a:ext cx="0" cy="9144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96" name="Straight Connector 395">
                <a:extLst>
                  <a:ext uri="{FF2B5EF4-FFF2-40B4-BE49-F238E27FC236}">
                    <a16:creationId xmlns:a16="http://schemas.microsoft.com/office/drawing/2014/main" id="{B75FF825-218F-48CA-888D-340AE35823F1}"/>
                  </a:ext>
                </a:extLst>
              </p:cNvPr>
              <p:cNvCxnSpPr/>
              <p:nvPr/>
            </p:nvCxnSpPr>
            <p:spPr>
              <a:xfrm>
                <a:off x="4328002" y="3833060"/>
                <a:ext cx="91440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7" name="Straight Connector 396">
                <a:extLst>
                  <a:ext uri="{FF2B5EF4-FFF2-40B4-BE49-F238E27FC236}">
                    <a16:creationId xmlns:a16="http://schemas.microsoft.com/office/drawing/2014/main" id="{31337100-8A2E-4E57-A94F-823B43B1F44E}"/>
                  </a:ext>
                </a:extLst>
              </p:cNvPr>
              <p:cNvCxnSpPr/>
              <p:nvPr/>
            </p:nvCxnSpPr>
            <p:spPr>
              <a:xfrm>
                <a:off x="4310887" y="3760113"/>
                <a:ext cx="109728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3" name="Oval 372">
              <a:extLst>
                <a:ext uri="{FF2B5EF4-FFF2-40B4-BE49-F238E27FC236}">
                  <a16:creationId xmlns:a16="http://schemas.microsoft.com/office/drawing/2014/main" id="{CC3773AE-DCDB-4D84-A239-36D69E7B2E1F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8320475" y="5803517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74" name="Group 373">
              <a:extLst>
                <a:ext uri="{FF2B5EF4-FFF2-40B4-BE49-F238E27FC236}">
                  <a16:creationId xmlns:a16="http://schemas.microsoft.com/office/drawing/2014/main" id="{E1689251-5229-4E8C-8FE8-7AA58F29E7E1}"/>
                </a:ext>
              </a:extLst>
            </p:cNvPr>
            <p:cNvGrpSpPr/>
            <p:nvPr/>
          </p:nvGrpSpPr>
          <p:grpSpPr>
            <a:xfrm rot="5400000">
              <a:off x="8943762" y="6412632"/>
              <a:ext cx="91440" cy="182880"/>
              <a:chOff x="1696599" y="2606497"/>
              <a:chExt cx="91440" cy="182880"/>
            </a:xfrm>
          </p:grpSpPr>
          <p:sp>
            <p:nvSpPr>
              <p:cNvPr id="393" name="Oval 392">
                <a:extLst>
                  <a:ext uri="{FF2B5EF4-FFF2-40B4-BE49-F238E27FC236}">
                    <a16:creationId xmlns:a16="http://schemas.microsoft.com/office/drawing/2014/main" id="{D5926A56-E64C-4BE3-8ED1-DACAA86B318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94" name="Straight Connector 393">
                <a:extLst>
                  <a:ext uri="{FF2B5EF4-FFF2-40B4-BE49-F238E27FC236}">
                    <a16:creationId xmlns:a16="http://schemas.microsoft.com/office/drawing/2014/main" id="{8BD5F4F7-F27E-47F8-A4E5-6D1E45F1B2B1}"/>
                  </a:ext>
                </a:extLst>
              </p:cNvPr>
              <p:cNvCxnSpPr/>
              <p:nvPr/>
            </p:nvCxnSpPr>
            <p:spPr>
              <a:xfrm>
                <a:off x="1740451" y="2606497"/>
                <a:ext cx="0" cy="18288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5" name="Oval 374">
              <a:extLst>
                <a:ext uri="{FF2B5EF4-FFF2-40B4-BE49-F238E27FC236}">
                  <a16:creationId xmlns:a16="http://schemas.microsoft.com/office/drawing/2014/main" id="{E8EB0EBF-E294-4DDF-AE37-593FF7B09E13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8316166" y="6456484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76" name="Group 375">
              <a:extLst>
                <a:ext uri="{FF2B5EF4-FFF2-40B4-BE49-F238E27FC236}">
                  <a16:creationId xmlns:a16="http://schemas.microsoft.com/office/drawing/2014/main" id="{D880C64D-7D57-4BA8-817F-B4696D8C8472}"/>
                </a:ext>
              </a:extLst>
            </p:cNvPr>
            <p:cNvGrpSpPr/>
            <p:nvPr/>
          </p:nvGrpSpPr>
          <p:grpSpPr>
            <a:xfrm rot="5400000">
              <a:off x="9846903" y="6409591"/>
              <a:ext cx="92112" cy="184555"/>
              <a:chOff x="1696599" y="2604822"/>
              <a:chExt cx="92112" cy="184555"/>
            </a:xfrm>
          </p:grpSpPr>
          <p:sp>
            <p:nvSpPr>
              <p:cNvPr id="390" name="Oval 389">
                <a:extLst>
                  <a:ext uri="{FF2B5EF4-FFF2-40B4-BE49-F238E27FC236}">
                    <a16:creationId xmlns:a16="http://schemas.microsoft.com/office/drawing/2014/main" id="{268A7115-7CC4-4889-AAA6-3DAE061145F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91" name="Straight Connector 390">
                <a:extLst>
                  <a:ext uri="{FF2B5EF4-FFF2-40B4-BE49-F238E27FC236}">
                    <a16:creationId xmlns:a16="http://schemas.microsoft.com/office/drawing/2014/main" id="{763C3ED9-7295-4A97-BD9B-42F2A728E730}"/>
                  </a:ext>
                </a:extLst>
              </p:cNvPr>
              <p:cNvCxnSpPr/>
              <p:nvPr/>
            </p:nvCxnSpPr>
            <p:spPr>
              <a:xfrm>
                <a:off x="1696599" y="2604822"/>
                <a:ext cx="0" cy="18288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2" name="Straight Connector 391">
                <a:extLst>
                  <a:ext uri="{FF2B5EF4-FFF2-40B4-BE49-F238E27FC236}">
                    <a16:creationId xmlns:a16="http://schemas.microsoft.com/office/drawing/2014/main" id="{BD5F6020-EDCC-4D9A-BC72-0E95E07960EB}"/>
                  </a:ext>
                </a:extLst>
              </p:cNvPr>
              <p:cNvCxnSpPr/>
              <p:nvPr/>
            </p:nvCxnSpPr>
            <p:spPr>
              <a:xfrm>
                <a:off x="1788711" y="2606497"/>
                <a:ext cx="0" cy="18288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7" name="Group 376">
              <a:extLst>
                <a:ext uri="{FF2B5EF4-FFF2-40B4-BE49-F238E27FC236}">
                  <a16:creationId xmlns:a16="http://schemas.microsoft.com/office/drawing/2014/main" id="{2983DF2C-6F57-4E55-84E8-45A58B83D715}"/>
                </a:ext>
              </a:extLst>
            </p:cNvPr>
            <p:cNvGrpSpPr/>
            <p:nvPr/>
          </p:nvGrpSpPr>
          <p:grpSpPr>
            <a:xfrm>
              <a:off x="10552263" y="6423532"/>
              <a:ext cx="165949" cy="156001"/>
              <a:chOff x="2321442" y="4560245"/>
              <a:chExt cx="165949" cy="156001"/>
            </a:xfrm>
          </p:grpSpPr>
          <p:sp>
            <p:nvSpPr>
              <p:cNvPr id="385" name="Oval 384">
                <a:extLst>
                  <a:ext uri="{FF2B5EF4-FFF2-40B4-BE49-F238E27FC236}">
                    <a16:creationId xmlns:a16="http://schemas.microsoft.com/office/drawing/2014/main" id="{538195A6-EA7C-4971-9EEF-E71FDBA5DD6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321442" y="4581934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86" name="Straight Connector 385">
                <a:extLst>
                  <a:ext uri="{FF2B5EF4-FFF2-40B4-BE49-F238E27FC236}">
                    <a16:creationId xmlns:a16="http://schemas.microsoft.com/office/drawing/2014/main" id="{7E404A35-8891-43A0-8A90-E4F0DA18BAA8}"/>
                  </a:ext>
                </a:extLst>
              </p:cNvPr>
              <p:cNvCxnSpPr>
                <a:cxnSpLocks/>
                <a:stCxn id="385" idx="2"/>
              </p:cNvCxnSpPr>
              <p:nvPr/>
            </p:nvCxnSpPr>
            <p:spPr>
              <a:xfrm>
                <a:off x="2321442" y="4627654"/>
                <a:ext cx="0" cy="8691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7" name="Straight Connector 386">
                <a:extLst>
                  <a:ext uri="{FF2B5EF4-FFF2-40B4-BE49-F238E27FC236}">
                    <a16:creationId xmlns:a16="http://schemas.microsoft.com/office/drawing/2014/main" id="{F80D2497-CE38-4F13-B15C-6F660F8309AA}"/>
                  </a:ext>
                </a:extLst>
              </p:cNvPr>
              <p:cNvCxnSpPr>
                <a:cxnSpLocks/>
                <a:stCxn id="385" idx="6"/>
              </p:cNvCxnSpPr>
              <p:nvPr/>
            </p:nvCxnSpPr>
            <p:spPr>
              <a:xfrm>
                <a:off x="2412882" y="4627654"/>
                <a:ext cx="672" cy="8859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8" name="Straight Connector 387">
                <a:extLst>
                  <a:ext uri="{FF2B5EF4-FFF2-40B4-BE49-F238E27FC236}">
                    <a16:creationId xmlns:a16="http://schemas.microsoft.com/office/drawing/2014/main" id="{B88998A1-E8E2-4BDF-A8D6-446D919F7545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2442759" y="4548682"/>
                <a:ext cx="672" cy="8859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9" name="Straight Connector 388">
                <a:extLst>
                  <a:ext uri="{FF2B5EF4-FFF2-40B4-BE49-F238E27FC236}">
                    <a16:creationId xmlns:a16="http://schemas.microsoft.com/office/drawing/2014/main" id="{05F08AD0-8BE0-4D46-9FF1-E49E8D1A90E8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2373265" y="4516285"/>
                <a:ext cx="672" cy="8859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8" name="Group 377">
              <a:extLst>
                <a:ext uri="{FF2B5EF4-FFF2-40B4-BE49-F238E27FC236}">
                  <a16:creationId xmlns:a16="http://schemas.microsoft.com/office/drawing/2014/main" id="{1E8A7F3B-5157-4920-BBA6-A74742C73F83}"/>
                </a:ext>
              </a:extLst>
            </p:cNvPr>
            <p:cNvGrpSpPr/>
            <p:nvPr/>
          </p:nvGrpSpPr>
          <p:grpSpPr>
            <a:xfrm>
              <a:off x="11399390" y="6444262"/>
              <a:ext cx="181608" cy="136552"/>
              <a:chOff x="4239007" y="3755223"/>
              <a:chExt cx="181608" cy="136552"/>
            </a:xfrm>
          </p:grpSpPr>
          <p:grpSp>
            <p:nvGrpSpPr>
              <p:cNvPr id="379" name="Group 378">
                <a:extLst>
                  <a:ext uri="{FF2B5EF4-FFF2-40B4-BE49-F238E27FC236}">
                    <a16:creationId xmlns:a16="http://schemas.microsoft.com/office/drawing/2014/main" id="{F8AF5EFE-9DFC-440B-94DC-EAA062DE8B05}"/>
                  </a:ext>
                </a:extLst>
              </p:cNvPr>
              <p:cNvGrpSpPr/>
              <p:nvPr/>
            </p:nvGrpSpPr>
            <p:grpSpPr>
              <a:xfrm>
                <a:off x="4239007" y="3755223"/>
                <a:ext cx="92112" cy="136552"/>
                <a:chOff x="1696599" y="2655065"/>
                <a:chExt cx="92112" cy="136552"/>
              </a:xfrm>
            </p:grpSpPr>
            <p:sp>
              <p:nvSpPr>
                <p:cNvPr id="382" name="Oval 381">
                  <a:extLst>
                    <a:ext uri="{FF2B5EF4-FFF2-40B4-BE49-F238E27FC236}">
                      <a16:creationId xmlns:a16="http://schemas.microsoft.com/office/drawing/2014/main" id="{C54292B5-02D1-45C9-B95D-C33FA6EB07E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696599" y="2655065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383" name="Straight Connector 382">
                  <a:extLst>
                    <a:ext uri="{FF2B5EF4-FFF2-40B4-BE49-F238E27FC236}">
                      <a16:creationId xmlns:a16="http://schemas.microsoft.com/office/drawing/2014/main" id="{52A3732A-E767-46AA-9E24-F104497A4C5D}"/>
                    </a:ext>
                  </a:extLst>
                </p:cNvPr>
                <p:cNvCxnSpPr/>
                <p:nvPr/>
              </p:nvCxnSpPr>
              <p:spPr>
                <a:xfrm>
                  <a:off x="1696599" y="2700177"/>
                  <a:ext cx="0" cy="9144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4" name="Straight Connector 383">
                  <a:extLst>
                    <a:ext uri="{FF2B5EF4-FFF2-40B4-BE49-F238E27FC236}">
                      <a16:creationId xmlns:a16="http://schemas.microsoft.com/office/drawing/2014/main" id="{53C3BC29-00E4-4796-8815-8E962C14C9D0}"/>
                    </a:ext>
                  </a:extLst>
                </p:cNvPr>
                <p:cNvCxnSpPr/>
                <p:nvPr/>
              </p:nvCxnSpPr>
              <p:spPr>
                <a:xfrm>
                  <a:off x="1788711" y="2696962"/>
                  <a:ext cx="0" cy="9144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80" name="Straight Connector 379">
                <a:extLst>
                  <a:ext uri="{FF2B5EF4-FFF2-40B4-BE49-F238E27FC236}">
                    <a16:creationId xmlns:a16="http://schemas.microsoft.com/office/drawing/2014/main" id="{A67817BD-E0A7-4C3C-A6F0-F3E658FD1C65}"/>
                  </a:ext>
                </a:extLst>
              </p:cNvPr>
              <p:cNvCxnSpPr/>
              <p:nvPr/>
            </p:nvCxnSpPr>
            <p:spPr>
              <a:xfrm>
                <a:off x="4328002" y="3833060"/>
                <a:ext cx="9144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1" name="Straight Connector 380">
                <a:extLst>
                  <a:ext uri="{FF2B5EF4-FFF2-40B4-BE49-F238E27FC236}">
                    <a16:creationId xmlns:a16="http://schemas.microsoft.com/office/drawing/2014/main" id="{0DE36182-456F-4D35-BE54-7C6729EA5155}"/>
                  </a:ext>
                </a:extLst>
              </p:cNvPr>
              <p:cNvCxnSpPr/>
              <p:nvPr/>
            </p:nvCxnSpPr>
            <p:spPr>
              <a:xfrm>
                <a:off x="4310887" y="3760113"/>
                <a:ext cx="109728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065DC02-6818-4861-A319-8AFD8CFD1DAC}"/>
              </a:ext>
            </a:extLst>
          </p:cNvPr>
          <p:cNvGrpSpPr/>
          <p:nvPr/>
        </p:nvGrpSpPr>
        <p:grpSpPr>
          <a:xfrm>
            <a:off x="701087" y="5643918"/>
            <a:ext cx="92112" cy="184555"/>
            <a:chOff x="1696599" y="2604822"/>
            <a:chExt cx="92112" cy="184555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2411D676-6308-4869-B510-3E658A88A2B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D6CEFE97-AE8C-4E57-89DE-6D600E1849B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95906173-7F9C-4380-870E-078B65AB0AD6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E9DB956-3F2D-4D12-8FB5-CB148E2C9033}"/>
              </a:ext>
            </a:extLst>
          </p:cNvPr>
          <p:cNvGrpSpPr/>
          <p:nvPr/>
        </p:nvGrpSpPr>
        <p:grpSpPr>
          <a:xfrm>
            <a:off x="700415" y="515019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2F198E5E-99B7-4F7F-A21C-EF998BA44AE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4CA9056A-3C9F-4E9C-8FA1-BE3DC098096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AB160DF-9094-4684-AE3F-FF236702E15E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2CD0D98-A57E-4BC2-9C1E-AA1C415432A7}"/>
              </a:ext>
            </a:extLst>
          </p:cNvPr>
          <p:cNvGrpSpPr/>
          <p:nvPr/>
        </p:nvGrpSpPr>
        <p:grpSpPr>
          <a:xfrm>
            <a:off x="1419947" y="5643918"/>
            <a:ext cx="92112" cy="184555"/>
            <a:chOff x="1696599" y="2604822"/>
            <a:chExt cx="92112" cy="184555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CF274A32-84E7-456F-AC2F-72AB95E06FE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90387801-60C2-47DE-8F69-D7C955497BEA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A67D7B5-3CD3-462F-AC59-CB2C6348F4EA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2C727C4-D14A-4400-A57B-6B05F50DED9D}"/>
              </a:ext>
            </a:extLst>
          </p:cNvPr>
          <p:cNvGrpSpPr/>
          <p:nvPr/>
        </p:nvGrpSpPr>
        <p:grpSpPr>
          <a:xfrm>
            <a:off x="2137464" y="5636884"/>
            <a:ext cx="92112" cy="184555"/>
            <a:chOff x="1696599" y="2604822"/>
            <a:chExt cx="92112" cy="184555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0BE6FCF3-75ED-428A-A40A-AC989BFE451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D3435842-3A4E-485A-A80B-E9777501B3FA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C299A864-6BF1-40B0-AEEE-FB8A2D3044F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7919C85-FCB7-4F34-B04A-8DC4981D7E21}"/>
              </a:ext>
            </a:extLst>
          </p:cNvPr>
          <p:cNvGrpSpPr/>
          <p:nvPr/>
        </p:nvGrpSpPr>
        <p:grpSpPr>
          <a:xfrm>
            <a:off x="2834856" y="5638559"/>
            <a:ext cx="92112" cy="184555"/>
            <a:chOff x="1696599" y="2604822"/>
            <a:chExt cx="92112" cy="184555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29DA557E-98CE-43F3-AE48-4410BFA3F59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3A54BA03-3994-4EC4-BAF5-C4D9C3E9B003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577A63B1-350C-45EA-AF6B-FE92D728E64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37168728-15FB-40DD-AD81-973C7077DD17}"/>
              </a:ext>
            </a:extLst>
          </p:cNvPr>
          <p:cNvGrpSpPr/>
          <p:nvPr/>
        </p:nvGrpSpPr>
        <p:grpSpPr>
          <a:xfrm>
            <a:off x="1422687" y="515186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330B6CC7-3E61-483E-BF7B-A7D5F55A210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B98BA55-FB13-448F-9F75-DCB2A26BE27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5A2F3B66-E8D5-410D-89EB-2EC2A217EEBC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656390D9-14BB-445C-8FC4-A68CA65A224C}"/>
              </a:ext>
            </a:extLst>
          </p:cNvPr>
          <p:cNvGrpSpPr/>
          <p:nvPr/>
        </p:nvGrpSpPr>
        <p:grpSpPr>
          <a:xfrm>
            <a:off x="2136792" y="514998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00F1BC0E-D808-4B14-846C-83B426E199F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A5C12436-4BCF-4B26-BF35-99000D724A65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4741719D-1F3E-4D81-83BD-93E427C54779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0CC2A040-C5D0-4E25-A0C1-E1BCD0984956}"/>
              </a:ext>
            </a:extLst>
          </p:cNvPr>
          <p:cNvGrpSpPr/>
          <p:nvPr/>
        </p:nvGrpSpPr>
        <p:grpSpPr>
          <a:xfrm>
            <a:off x="2834184" y="514541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C74466E4-2CBB-4094-81F4-46644837EC2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7C752026-DC09-44A6-824D-3C5128C0A86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382E5350-670E-4F55-AF04-33C3AD7158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D1A23735-1F00-44CF-B1CF-0AD3F9F74649}"/>
              </a:ext>
            </a:extLst>
          </p:cNvPr>
          <p:cNvGrpSpPr/>
          <p:nvPr/>
        </p:nvGrpSpPr>
        <p:grpSpPr>
          <a:xfrm>
            <a:off x="699743" y="4563347"/>
            <a:ext cx="92112" cy="184555"/>
            <a:chOff x="1696599" y="2604822"/>
            <a:chExt cx="92112" cy="184555"/>
          </a:xfrm>
        </p:grpSpPr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022D9B7A-7B7A-4242-B5C6-56C909DA6A6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27E3E1E8-8E3B-4B4E-997B-9B78F88833D9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2EC13067-DD00-4752-A134-D9B7B99D0D14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8181C051-CFFC-4894-BC40-E9F49FCD8C4D}"/>
              </a:ext>
            </a:extLst>
          </p:cNvPr>
          <p:cNvGrpSpPr/>
          <p:nvPr/>
        </p:nvGrpSpPr>
        <p:grpSpPr>
          <a:xfrm>
            <a:off x="1422015" y="4563347"/>
            <a:ext cx="92112" cy="184555"/>
            <a:chOff x="1696599" y="2604822"/>
            <a:chExt cx="92112" cy="184555"/>
          </a:xfrm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93045A19-2657-4CFF-A88C-3F1434B30B9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12462845-08F2-458A-B76B-212AE52229F6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E5B76BD5-EC6B-439A-80A3-CF564BCE45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6DD63EDB-30BB-414A-8D0E-B0AF0762E75B}"/>
              </a:ext>
            </a:extLst>
          </p:cNvPr>
          <p:cNvGrpSpPr/>
          <p:nvPr/>
        </p:nvGrpSpPr>
        <p:grpSpPr>
          <a:xfrm>
            <a:off x="2136120" y="4563137"/>
            <a:ext cx="92112" cy="184555"/>
            <a:chOff x="1696599" y="2604822"/>
            <a:chExt cx="92112" cy="184555"/>
          </a:xfrm>
        </p:grpSpPr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C557523B-8742-4571-A171-56C22136BAA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8A5ED32D-5BD4-4EA2-A05F-E437E827058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3AE8B592-352E-4D6C-A2CE-79D8678BD89C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87CA0293-BD62-41FF-A141-62C05456CD57}"/>
              </a:ext>
            </a:extLst>
          </p:cNvPr>
          <p:cNvGrpSpPr/>
          <p:nvPr/>
        </p:nvGrpSpPr>
        <p:grpSpPr>
          <a:xfrm>
            <a:off x="2833512" y="4557988"/>
            <a:ext cx="92112" cy="184555"/>
            <a:chOff x="1696599" y="2604822"/>
            <a:chExt cx="92112" cy="184555"/>
          </a:xfrm>
        </p:grpSpPr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D86EE249-33B5-4AC6-848F-55CBB537007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B7C15C6D-8DC0-4F06-BDEF-70DFD5F5E60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921EABA4-2809-4997-AE37-ABE10B3EBD5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63DD864B-9772-4246-8B42-18CB03A2B718}"/>
              </a:ext>
            </a:extLst>
          </p:cNvPr>
          <p:cNvGrpSpPr/>
          <p:nvPr/>
        </p:nvGrpSpPr>
        <p:grpSpPr>
          <a:xfrm>
            <a:off x="2834561" y="4109520"/>
            <a:ext cx="181608" cy="136552"/>
            <a:chOff x="4239007" y="3755223"/>
            <a:chExt cx="181608" cy="136552"/>
          </a:xfrm>
          <a:solidFill>
            <a:schemeClr val="bg1"/>
          </a:solidFill>
        </p:grpSpPr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3918E800-ED57-4D59-8562-DDDBBE609369}"/>
                </a:ext>
              </a:extLst>
            </p:cNvPr>
            <p:cNvGrpSpPr/>
            <p:nvPr/>
          </p:nvGrpSpPr>
          <p:grpSpPr>
            <a:xfrm>
              <a:off x="4239007" y="3755223"/>
              <a:ext cx="92112" cy="136552"/>
              <a:chOff x="1696599" y="2655065"/>
              <a:chExt cx="92112" cy="136552"/>
            </a:xfrm>
            <a:grpFill/>
          </p:grpSpPr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176F70F8-0CEB-4103-84DE-99FD88DE9CA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94A3AB30-12F8-411C-A954-5A96B67B30C4}"/>
                  </a:ext>
                </a:extLst>
              </p:cNvPr>
              <p:cNvCxnSpPr/>
              <p:nvPr/>
            </p:nvCxnSpPr>
            <p:spPr>
              <a:xfrm>
                <a:off x="1696599" y="2700177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48E48758-CB8B-417C-A799-7F91957DF3EB}"/>
                  </a:ext>
                </a:extLst>
              </p:cNvPr>
              <p:cNvCxnSpPr/>
              <p:nvPr/>
            </p:nvCxnSpPr>
            <p:spPr>
              <a:xfrm>
                <a:off x="1788711" y="2696962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FCC97719-1805-4313-81AC-E1AEA3CE9BD6}"/>
                </a:ext>
              </a:extLst>
            </p:cNvPr>
            <p:cNvCxnSpPr/>
            <p:nvPr/>
          </p:nvCxnSpPr>
          <p:spPr>
            <a:xfrm>
              <a:off x="4328002" y="3833060"/>
              <a:ext cx="9144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1462BCCB-2155-4754-9131-6C90E4449989}"/>
                </a:ext>
              </a:extLst>
            </p:cNvPr>
            <p:cNvCxnSpPr/>
            <p:nvPr/>
          </p:nvCxnSpPr>
          <p:spPr>
            <a:xfrm>
              <a:off x="4310887" y="3760113"/>
              <a:ext cx="109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3964D6A0-60E4-433C-B200-D21E0092E9BD}"/>
              </a:ext>
            </a:extLst>
          </p:cNvPr>
          <p:cNvGrpSpPr/>
          <p:nvPr/>
        </p:nvGrpSpPr>
        <p:grpSpPr>
          <a:xfrm>
            <a:off x="2138907" y="4088610"/>
            <a:ext cx="165949" cy="156001"/>
            <a:chOff x="2321442" y="4560245"/>
            <a:chExt cx="165949" cy="156001"/>
          </a:xfrm>
          <a:solidFill>
            <a:schemeClr val="bg1"/>
          </a:solidFill>
        </p:grpSpPr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68AB7771-21F6-45F0-8B4A-51B7DDB9EDE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4E0D7D93-E57A-4E8D-B97C-0F033EBA12C4}"/>
                </a:ext>
              </a:extLst>
            </p:cNvPr>
            <p:cNvCxnSpPr>
              <a:cxnSpLocks/>
              <a:stCxn id="93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7901BB7B-F8BC-445C-AD6B-C1C4396C59B1}"/>
                </a:ext>
              </a:extLst>
            </p:cNvPr>
            <p:cNvCxnSpPr>
              <a:cxnSpLocks/>
              <a:stCxn id="93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B8B5FDC7-394C-4FBE-9C2B-B982200087E3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5172AEE5-6D59-481B-8613-CCFFCEE2B298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E02C1D29-132F-42BD-AC8F-26AEA818992A}"/>
              </a:ext>
            </a:extLst>
          </p:cNvPr>
          <p:cNvGrpSpPr/>
          <p:nvPr/>
        </p:nvGrpSpPr>
        <p:grpSpPr>
          <a:xfrm>
            <a:off x="1417013" y="4090406"/>
            <a:ext cx="165949" cy="156001"/>
            <a:chOff x="2321442" y="4560245"/>
            <a:chExt cx="165949" cy="156001"/>
          </a:xfrm>
          <a:solidFill>
            <a:schemeClr val="bg1"/>
          </a:solidFill>
        </p:grpSpPr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B5F88C0A-C1DF-46E7-9918-5F498287374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ABF47D65-3B08-4CAE-843A-B5E09EEAAD68}"/>
                </a:ext>
              </a:extLst>
            </p:cNvPr>
            <p:cNvCxnSpPr>
              <a:cxnSpLocks/>
              <a:stCxn id="100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B12FEE5A-D3F4-4CC6-A453-5CEAF0603EF3}"/>
                </a:ext>
              </a:extLst>
            </p:cNvPr>
            <p:cNvCxnSpPr>
              <a:cxnSpLocks/>
              <a:stCxn id="100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BCA86C5D-1D2A-4266-A311-88D7FE092446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5CFCD1D4-4F8B-453E-A814-90FCB3A7A60A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0807D78B-8FBB-42BC-A58D-92A1E757D6F7}"/>
              </a:ext>
            </a:extLst>
          </p:cNvPr>
          <p:cNvGrpSpPr/>
          <p:nvPr/>
        </p:nvGrpSpPr>
        <p:grpSpPr>
          <a:xfrm>
            <a:off x="701230" y="4090429"/>
            <a:ext cx="165949" cy="156001"/>
            <a:chOff x="2321442" y="4560245"/>
            <a:chExt cx="165949" cy="156001"/>
          </a:xfrm>
          <a:solidFill>
            <a:schemeClr val="bg1"/>
          </a:solidFill>
        </p:grpSpPr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4F612D0F-8FEF-4AAE-86D1-C3561E9CA85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F2B97590-8FBA-4060-8789-DCB431915318}"/>
                </a:ext>
              </a:extLst>
            </p:cNvPr>
            <p:cNvCxnSpPr>
              <a:cxnSpLocks/>
              <a:stCxn id="106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C11CB2D8-2E53-41B9-AAD3-2B77CA2B924A}"/>
                </a:ext>
              </a:extLst>
            </p:cNvPr>
            <p:cNvCxnSpPr>
              <a:cxnSpLocks/>
              <a:stCxn id="106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D639860A-D5E4-4755-BD48-D3362AE72205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4208AF34-F593-4281-BC6D-9F2485A2A6A8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366D6ACC-AE0E-4147-B758-E7EF744531E0}"/>
              </a:ext>
            </a:extLst>
          </p:cNvPr>
          <p:cNvGrpSpPr/>
          <p:nvPr/>
        </p:nvGrpSpPr>
        <p:grpSpPr>
          <a:xfrm rot="2700000">
            <a:off x="1052964" y="3685130"/>
            <a:ext cx="92112" cy="184555"/>
            <a:chOff x="1696599" y="2604822"/>
            <a:chExt cx="92112" cy="184555"/>
          </a:xfrm>
        </p:grpSpPr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A5ED21DA-5E31-47FA-B3C5-42C2E702AEC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172C40A5-FB74-471F-929B-48AAE3628EE5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97154D09-482A-4B0C-8623-2C1A88E875B3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79F23C9C-A912-4D50-BEE9-3132C25A6E63}"/>
              </a:ext>
            </a:extLst>
          </p:cNvPr>
          <p:cNvGrpSpPr/>
          <p:nvPr/>
        </p:nvGrpSpPr>
        <p:grpSpPr>
          <a:xfrm rot="2700000">
            <a:off x="1767804" y="3694745"/>
            <a:ext cx="92112" cy="184555"/>
            <a:chOff x="1696599" y="2604822"/>
            <a:chExt cx="92112" cy="184555"/>
          </a:xfrm>
        </p:grpSpPr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C168DC8C-5EE6-4748-BE98-DA801FA9879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2B930424-30E3-449D-8D63-CB4BF56B727B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61355D25-BCC3-4BF1-A432-91817F5DBEB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89656D5B-1FBB-4B07-88DB-50A7410BCFFB}"/>
              </a:ext>
            </a:extLst>
          </p:cNvPr>
          <p:cNvGrpSpPr/>
          <p:nvPr/>
        </p:nvGrpSpPr>
        <p:grpSpPr>
          <a:xfrm rot="2700000">
            <a:off x="2488877" y="3715920"/>
            <a:ext cx="92112" cy="184555"/>
            <a:chOff x="1696599" y="2604822"/>
            <a:chExt cx="92112" cy="184555"/>
          </a:xfrm>
        </p:grpSpPr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4B7AB8CE-6253-4A5C-9C6A-D060F414520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17B09B8E-11D2-4D15-A2DA-F55DD4DF845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B9BA4B1F-D76E-45F0-B192-81FEBB89AA3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0BB4D0A-BDDD-40B3-931F-5CFD840330F7}"/>
              </a:ext>
            </a:extLst>
          </p:cNvPr>
          <p:cNvGrpSpPr/>
          <p:nvPr/>
        </p:nvGrpSpPr>
        <p:grpSpPr>
          <a:xfrm>
            <a:off x="2813371" y="3418491"/>
            <a:ext cx="185759" cy="158037"/>
            <a:chOff x="3340443" y="3523256"/>
            <a:chExt cx="185759" cy="158037"/>
          </a:xfrm>
          <a:solidFill>
            <a:schemeClr val="bg1"/>
          </a:solidFill>
        </p:grpSpPr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60472DD8-3479-4BFE-B169-8353F3C547BD}"/>
                </a:ext>
              </a:extLst>
            </p:cNvPr>
            <p:cNvSpPr>
              <a:spLocks noChangeAspect="1"/>
            </p:cNvSpPr>
            <p:nvPr/>
          </p:nvSpPr>
          <p:spPr>
            <a:xfrm rot="2678136">
              <a:off x="3357790" y="3524439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C1A46261-90EB-46EF-9965-6D4B72FE49FD}"/>
                </a:ext>
              </a:extLst>
            </p:cNvPr>
            <p:cNvCxnSpPr>
              <a:cxnSpLocks/>
              <a:stCxn id="124" idx="2"/>
            </p:cNvCxnSpPr>
            <p:nvPr/>
          </p:nvCxnSpPr>
          <p:spPr>
            <a:xfrm rot="2678136">
              <a:off x="3340443" y="3525502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11ED1095-D304-4AC6-9686-9F1BAA779A0C}"/>
                </a:ext>
              </a:extLst>
            </p:cNvPr>
            <p:cNvCxnSpPr>
              <a:cxnSpLocks/>
            </p:cNvCxnSpPr>
            <p:nvPr/>
          </p:nvCxnSpPr>
          <p:spPr>
            <a:xfrm rot="2678136">
              <a:off x="3398907" y="3592701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D85CD12E-BF4A-43B6-B675-A35C6C2E4BF9}"/>
                </a:ext>
              </a:extLst>
            </p:cNvPr>
            <p:cNvCxnSpPr>
              <a:cxnSpLocks/>
            </p:cNvCxnSpPr>
            <p:nvPr/>
          </p:nvCxnSpPr>
          <p:spPr>
            <a:xfrm rot="5378136">
              <a:off x="3481570" y="3554538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9D1D1B1B-6F30-4B40-97B1-0672F157187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12919" y="3523256"/>
              <a:ext cx="110495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94973B93-B1A6-4BE9-AF4E-A029B890085C}"/>
              </a:ext>
            </a:extLst>
          </p:cNvPr>
          <p:cNvGrpSpPr/>
          <p:nvPr/>
        </p:nvGrpSpPr>
        <p:grpSpPr>
          <a:xfrm rot="2700000">
            <a:off x="2110574" y="335206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B715F09D-CAE1-46C5-B4AD-CC470B2123B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B12DEE21-99C3-4C59-8B18-5AF2603F06C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CEE4ACCF-2475-4FEA-AA39-CEED744001DD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9C5A1120-6B01-4D62-844A-9AC70F5B1788}"/>
              </a:ext>
            </a:extLst>
          </p:cNvPr>
          <p:cNvGrpSpPr/>
          <p:nvPr/>
        </p:nvGrpSpPr>
        <p:grpSpPr>
          <a:xfrm rot="2700000">
            <a:off x="1415561" y="3340812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196E2391-3624-4D85-8AEB-7BFB7077ADA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BC62CB45-248E-4BD3-BD77-4D49F764779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70ED0583-991C-45CC-82F4-FB029A4FD21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E36B744B-7F19-47B6-BC46-80927C2386E6}"/>
              </a:ext>
            </a:extLst>
          </p:cNvPr>
          <p:cNvGrpSpPr/>
          <p:nvPr/>
        </p:nvGrpSpPr>
        <p:grpSpPr>
          <a:xfrm rot="2700000">
            <a:off x="1761729" y="2988625"/>
            <a:ext cx="92112" cy="184555"/>
            <a:chOff x="1696599" y="2604822"/>
            <a:chExt cx="92112" cy="184555"/>
          </a:xfrm>
        </p:grpSpPr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2514E26C-0164-421D-9122-F0FD9A58A0F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E5E2B2D3-D42B-4C04-9EBE-3300250C01D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8D6872FB-58D4-42D4-8800-15612038ED6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6D7822D2-C83C-4FA8-818C-3644BC2A1752}"/>
              </a:ext>
            </a:extLst>
          </p:cNvPr>
          <p:cNvGrpSpPr/>
          <p:nvPr/>
        </p:nvGrpSpPr>
        <p:grpSpPr>
          <a:xfrm rot="2700000">
            <a:off x="2095611" y="2646969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42" name="Oval 141">
              <a:extLst>
                <a:ext uri="{FF2B5EF4-FFF2-40B4-BE49-F238E27FC236}">
                  <a16:creationId xmlns:a16="http://schemas.microsoft.com/office/drawing/2014/main" id="{C77310B0-F459-40EB-8033-569C4799B72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47B49060-C115-49DC-8703-A2FFD7DD0A1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C257D8C8-0F82-42A2-921D-BA822359EAA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AEA8FCDD-7D7B-40CA-85E6-1CC297F323CF}"/>
              </a:ext>
            </a:extLst>
          </p:cNvPr>
          <p:cNvGrpSpPr/>
          <p:nvPr/>
        </p:nvGrpSpPr>
        <p:grpSpPr>
          <a:xfrm rot="2700000">
            <a:off x="2470182" y="2269339"/>
            <a:ext cx="92112" cy="184555"/>
            <a:chOff x="1696599" y="2604822"/>
            <a:chExt cx="92112" cy="184555"/>
          </a:xfrm>
        </p:grpSpPr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7B808466-6147-4F80-B1DE-9A41449B783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AD630A35-D1B2-43D9-B580-ADEA85235DE2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214504B8-2E2C-49A9-A68F-60140C9C3FC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3629D799-6073-41E4-B50B-4E5E6ABB447C}"/>
              </a:ext>
            </a:extLst>
          </p:cNvPr>
          <p:cNvGrpSpPr/>
          <p:nvPr/>
        </p:nvGrpSpPr>
        <p:grpSpPr>
          <a:xfrm>
            <a:off x="2813540" y="1971516"/>
            <a:ext cx="185759" cy="158037"/>
            <a:chOff x="3340443" y="3523256"/>
            <a:chExt cx="185759" cy="158037"/>
          </a:xfrm>
          <a:solidFill>
            <a:schemeClr val="bg1"/>
          </a:solidFill>
        </p:grpSpPr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C15DB917-CFC5-4FA8-BCDB-1B9A6461C43C}"/>
                </a:ext>
              </a:extLst>
            </p:cNvPr>
            <p:cNvSpPr>
              <a:spLocks noChangeAspect="1"/>
            </p:cNvSpPr>
            <p:nvPr/>
          </p:nvSpPr>
          <p:spPr>
            <a:xfrm rot="2678136">
              <a:off x="3357790" y="3524439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51" name="Straight Connector 150">
              <a:extLst>
                <a:ext uri="{FF2B5EF4-FFF2-40B4-BE49-F238E27FC236}">
                  <a16:creationId xmlns:a16="http://schemas.microsoft.com/office/drawing/2014/main" id="{68C56584-6202-4DA7-B844-E85BD8A4AE6F}"/>
                </a:ext>
              </a:extLst>
            </p:cNvPr>
            <p:cNvCxnSpPr>
              <a:cxnSpLocks/>
              <a:stCxn id="150" idx="2"/>
            </p:cNvCxnSpPr>
            <p:nvPr/>
          </p:nvCxnSpPr>
          <p:spPr>
            <a:xfrm rot="2678136">
              <a:off x="3340443" y="3525502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CA7B8D7C-8B85-450D-97B7-2FDCCCA7C365}"/>
                </a:ext>
              </a:extLst>
            </p:cNvPr>
            <p:cNvCxnSpPr>
              <a:cxnSpLocks/>
            </p:cNvCxnSpPr>
            <p:nvPr/>
          </p:nvCxnSpPr>
          <p:spPr>
            <a:xfrm rot="2678136">
              <a:off x="3398907" y="3592701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>
              <a:extLst>
                <a:ext uri="{FF2B5EF4-FFF2-40B4-BE49-F238E27FC236}">
                  <a16:creationId xmlns:a16="http://schemas.microsoft.com/office/drawing/2014/main" id="{75FC5DB3-3522-4DE0-B711-495F4223AFD9}"/>
                </a:ext>
              </a:extLst>
            </p:cNvPr>
            <p:cNvCxnSpPr>
              <a:cxnSpLocks/>
            </p:cNvCxnSpPr>
            <p:nvPr/>
          </p:nvCxnSpPr>
          <p:spPr>
            <a:xfrm rot="5378136">
              <a:off x="3481570" y="3554538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>
              <a:extLst>
                <a:ext uri="{FF2B5EF4-FFF2-40B4-BE49-F238E27FC236}">
                  <a16:creationId xmlns:a16="http://schemas.microsoft.com/office/drawing/2014/main" id="{D838FF8D-C610-417D-8C37-28E5D79D151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12919" y="3523256"/>
              <a:ext cx="110495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CDCF5B4D-C3E5-45E9-B16D-37887DD32E59}"/>
              </a:ext>
            </a:extLst>
          </p:cNvPr>
          <p:cNvGrpSpPr/>
          <p:nvPr/>
        </p:nvGrpSpPr>
        <p:grpSpPr>
          <a:xfrm rot="2700000">
            <a:off x="2461586" y="2994999"/>
            <a:ext cx="92112" cy="184555"/>
            <a:chOff x="1696599" y="2604822"/>
            <a:chExt cx="92112" cy="184555"/>
          </a:xfrm>
        </p:grpSpPr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F3E54AC7-D03F-4E63-88F8-4FCC4B9500A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7" name="Straight Connector 156">
              <a:extLst>
                <a:ext uri="{FF2B5EF4-FFF2-40B4-BE49-F238E27FC236}">
                  <a16:creationId xmlns:a16="http://schemas.microsoft.com/office/drawing/2014/main" id="{F98E9A34-1324-401F-B5D5-A9B17796219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>
              <a:extLst>
                <a:ext uri="{FF2B5EF4-FFF2-40B4-BE49-F238E27FC236}">
                  <a16:creationId xmlns:a16="http://schemas.microsoft.com/office/drawing/2014/main" id="{868B7D2B-B4D2-47E4-8ED0-886DCCC1049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AAD201BB-5F2F-4D80-93A4-E836330BA615}"/>
              </a:ext>
            </a:extLst>
          </p:cNvPr>
          <p:cNvGrpSpPr/>
          <p:nvPr/>
        </p:nvGrpSpPr>
        <p:grpSpPr>
          <a:xfrm>
            <a:off x="2819437" y="2689074"/>
            <a:ext cx="185759" cy="158037"/>
            <a:chOff x="3340443" y="3523256"/>
            <a:chExt cx="185759" cy="158037"/>
          </a:xfrm>
          <a:solidFill>
            <a:schemeClr val="bg1"/>
          </a:solidFill>
        </p:grpSpPr>
        <p:sp>
          <p:nvSpPr>
            <p:cNvPr id="160" name="Oval 159">
              <a:extLst>
                <a:ext uri="{FF2B5EF4-FFF2-40B4-BE49-F238E27FC236}">
                  <a16:creationId xmlns:a16="http://schemas.microsoft.com/office/drawing/2014/main" id="{A594549D-24B9-456B-9BF2-3EEB7F29E2E9}"/>
                </a:ext>
              </a:extLst>
            </p:cNvPr>
            <p:cNvSpPr>
              <a:spLocks noChangeAspect="1"/>
            </p:cNvSpPr>
            <p:nvPr/>
          </p:nvSpPr>
          <p:spPr>
            <a:xfrm rot="2678136">
              <a:off x="3357790" y="3524439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61" name="Straight Connector 160">
              <a:extLst>
                <a:ext uri="{FF2B5EF4-FFF2-40B4-BE49-F238E27FC236}">
                  <a16:creationId xmlns:a16="http://schemas.microsoft.com/office/drawing/2014/main" id="{53D5922B-6F83-4989-B0CA-9EA7C98D6D11}"/>
                </a:ext>
              </a:extLst>
            </p:cNvPr>
            <p:cNvCxnSpPr>
              <a:cxnSpLocks/>
              <a:stCxn id="160" idx="2"/>
            </p:cNvCxnSpPr>
            <p:nvPr/>
          </p:nvCxnSpPr>
          <p:spPr>
            <a:xfrm rot="2678136">
              <a:off x="3340443" y="3525502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>
              <a:extLst>
                <a:ext uri="{FF2B5EF4-FFF2-40B4-BE49-F238E27FC236}">
                  <a16:creationId xmlns:a16="http://schemas.microsoft.com/office/drawing/2014/main" id="{721FF823-5F8A-4318-853E-E03B3DB91258}"/>
                </a:ext>
              </a:extLst>
            </p:cNvPr>
            <p:cNvCxnSpPr>
              <a:cxnSpLocks/>
            </p:cNvCxnSpPr>
            <p:nvPr/>
          </p:nvCxnSpPr>
          <p:spPr>
            <a:xfrm rot="2678136">
              <a:off x="3398907" y="3592701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F5513B2A-232C-4B0E-8AD0-CF738878768A}"/>
                </a:ext>
              </a:extLst>
            </p:cNvPr>
            <p:cNvCxnSpPr>
              <a:cxnSpLocks/>
            </p:cNvCxnSpPr>
            <p:nvPr/>
          </p:nvCxnSpPr>
          <p:spPr>
            <a:xfrm rot="5378136">
              <a:off x="3481570" y="3554538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>
              <a:extLst>
                <a:ext uri="{FF2B5EF4-FFF2-40B4-BE49-F238E27FC236}">
                  <a16:creationId xmlns:a16="http://schemas.microsoft.com/office/drawing/2014/main" id="{C86814A7-045C-4FAC-9599-674399FE362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12919" y="3523256"/>
              <a:ext cx="110495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6514B54F-4914-4C80-BCF6-207C4A6405CA}"/>
              </a:ext>
            </a:extLst>
          </p:cNvPr>
          <p:cNvGrpSpPr/>
          <p:nvPr/>
        </p:nvGrpSpPr>
        <p:grpSpPr>
          <a:xfrm rot="5400000">
            <a:off x="3403830" y="4061513"/>
            <a:ext cx="92112" cy="184555"/>
            <a:chOff x="1696599" y="2604822"/>
            <a:chExt cx="92112" cy="184555"/>
          </a:xfrm>
        </p:grpSpPr>
        <p:sp>
          <p:nvSpPr>
            <p:cNvPr id="166" name="Oval 165">
              <a:extLst>
                <a:ext uri="{FF2B5EF4-FFF2-40B4-BE49-F238E27FC236}">
                  <a16:creationId xmlns:a16="http://schemas.microsoft.com/office/drawing/2014/main" id="{15E8838C-7950-4CF9-B629-0DAF2CB43FD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7" name="Straight Connector 166">
              <a:extLst>
                <a:ext uri="{FF2B5EF4-FFF2-40B4-BE49-F238E27FC236}">
                  <a16:creationId xmlns:a16="http://schemas.microsoft.com/office/drawing/2014/main" id="{D9C264C9-B1C2-4C7A-ADBC-32A23318BC7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id="{E5CD168F-1AF0-47C3-8479-D67DA21C8CBE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232A6985-FABF-4560-BD24-AD67613F7214}"/>
              </a:ext>
            </a:extLst>
          </p:cNvPr>
          <p:cNvGrpSpPr/>
          <p:nvPr/>
        </p:nvGrpSpPr>
        <p:grpSpPr>
          <a:xfrm rot="5400000">
            <a:off x="3403830" y="3372952"/>
            <a:ext cx="92112" cy="184555"/>
            <a:chOff x="1696599" y="2604822"/>
            <a:chExt cx="92112" cy="184555"/>
          </a:xfrm>
        </p:grpSpPr>
        <p:sp>
          <p:nvSpPr>
            <p:cNvPr id="170" name="Oval 169">
              <a:extLst>
                <a:ext uri="{FF2B5EF4-FFF2-40B4-BE49-F238E27FC236}">
                  <a16:creationId xmlns:a16="http://schemas.microsoft.com/office/drawing/2014/main" id="{4483C1E8-2E50-4E68-9F78-AD1AA4D07C9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1" name="Straight Connector 170">
              <a:extLst>
                <a:ext uri="{FF2B5EF4-FFF2-40B4-BE49-F238E27FC236}">
                  <a16:creationId xmlns:a16="http://schemas.microsoft.com/office/drawing/2014/main" id="{F5B5B5F1-4863-4431-8EE7-60C9B4D67CA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31886D0E-E0E8-40F2-85BA-2B9500BE53C0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A5683167-B196-4B62-8C09-4399A170B291}"/>
              </a:ext>
            </a:extLst>
          </p:cNvPr>
          <p:cNvGrpSpPr/>
          <p:nvPr/>
        </p:nvGrpSpPr>
        <p:grpSpPr>
          <a:xfrm rot="5400000">
            <a:off x="3403830" y="2642333"/>
            <a:ext cx="92112" cy="184555"/>
            <a:chOff x="1696599" y="2604822"/>
            <a:chExt cx="92112" cy="184555"/>
          </a:xfrm>
        </p:grpSpPr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CD27E8C3-D261-4964-B2A6-2AA75CFE86E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D3B9B068-73C0-4FBE-9A0C-8D8BBB255415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>
              <a:extLst>
                <a:ext uri="{FF2B5EF4-FFF2-40B4-BE49-F238E27FC236}">
                  <a16:creationId xmlns:a16="http://schemas.microsoft.com/office/drawing/2014/main" id="{704AB4CF-5351-48F3-95F0-8A1DD19D311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C743EC42-7C65-4476-AAEF-BD7275CBEE2D}"/>
              </a:ext>
            </a:extLst>
          </p:cNvPr>
          <p:cNvGrpSpPr/>
          <p:nvPr/>
        </p:nvGrpSpPr>
        <p:grpSpPr>
          <a:xfrm rot="5400000">
            <a:off x="3406968" y="1925350"/>
            <a:ext cx="92112" cy="184555"/>
            <a:chOff x="1696599" y="2604822"/>
            <a:chExt cx="92112" cy="184555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489AD84A-78D0-43F1-BA98-AFB413C2A6B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9" name="Straight Connector 178">
              <a:extLst>
                <a:ext uri="{FF2B5EF4-FFF2-40B4-BE49-F238E27FC236}">
                  <a16:creationId xmlns:a16="http://schemas.microsoft.com/office/drawing/2014/main" id="{051C1B7E-D9B2-474F-A888-CEF136C50BD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>
              <a:extLst>
                <a:ext uri="{FF2B5EF4-FFF2-40B4-BE49-F238E27FC236}">
                  <a16:creationId xmlns:a16="http://schemas.microsoft.com/office/drawing/2014/main" id="{169F3A41-5283-42D2-ABD7-9DFDBC4220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1CCC287B-50D1-42B7-A5AF-A5BB6BC9AEF5}"/>
              </a:ext>
            </a:extLst>
          </p:cNvPr>
          <p:cNvGrpSpPr/>
          <p:nvPr/>
        </p:nvGrpSpPr>
        <p:grpSpPr>
          <a:xfrm rot="5400000">
            <a:off x="3954109" y="3375656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82" name="Oval 181">
              <a:extLst>
                <a:ext uri="{FF2B5EF4-FFF2-40B4-BE49-F238E27FC236}">
                  <a16:creationId xmlns:a16="http://schemas.microsoft.com/office/drawing/2014/main" id="{E6B1D09A-7D9B-4536-B781-73ADF691B42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83" name="Straight Connector 182">
              <a:extLst>
                <a:ext uri="{FF2B5EF4-FFF2-40B4-BE49-F238E27FC236}">
                  <a16:creationId xmlns:a16="http://schemas.microsoft.com/office/drawing/2014/main" id="{C8BABF6E-4A82-4891-86F0-789CB90DE87D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>
              <a:extLst>
                <a:ext uri="{FF2B5EF4-FFF2-40B4-BE49-F238E27FC236}">
                  <a16:creationId xmlns:a16="http://schemas.microsoft.com/office/drawing/2014/main" id="{7A3CE657-9512-486C-B355-B09C1D8BE41A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0838C196-7D2F-4060-975A-0DEC0388A634}"/>
              </a:ext>
            </a:extLst>
          </p:cNvPr>
          <p:cNvGrpSpPr/>
          <p:nvPr/>
        </p:nvGrpSpPr>
        <p:grpSpPr>
          <a:xfrm rot="5400000">
            <a:off x="3954109" y="2643332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86" name="Oval 185">
              <a:extLst>
                <a:ext uri="{FF2B5EF4-FFF2-40B4-BE49-F238E27FC236}">
                  <a16:creationId xmlns:a16="http://schemas.microsoft.com/office/drawing/2014/main" id="{3AF20802-8B53-4E68-9A9F-4C339BBDCFE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87" name="Straight Connector 186">
              <a:extLst>
                <a:ext uri="{FF2B5EF4-FFF2-40B4-BE49-F238E27FC236}">
                  <a16:creationId xmlns:a16="http://schemas.microsoft.com/office/drawing/2014/main" id="{AA485034-E045-4351-8340-072242172257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>
              <a:extLst>
                <a:ext uri="{FF2B5EF4-FFF2-40B4-BE49-F238E27FC236}">
                  <a16:creationId xmlns:a16="http://schemas.microsoft.com/office/drawing/2014/main" id="{28AE64E2-935F-4586-9F29-874D9ADB2A8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4FF8A0CA-C74B-424C-95AC-545296CC8F9C}"/>
              </a:ext>
            </a:extLst>
          </p:cNvPr>
          <p:cNvGrpSpPr/>
          <p:nvPr/>
        </p:nvGrpSpPr>
        <p:grpSpPr>
          <a:xfrm rot="5400000">
            <a:off x="3955897" y="1924548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90" name="Oval 189">
              <a:extLst>
                <a:ext uri="{FF2B5EF4-FFF2-40B4-BE49-F238E27FC236}">
                  <a16:creationId xmlns:a16="http://schemas.microsoft.com/office/drawing/2014/main" id="{0E6B8E04-03C1-47B1-B4C4-C880A010EDD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91" name="Straight Connector 190">
              <a:extLst>
                <a:ext uri="{FF2B5EF4-FFF2-40B4-BE49-F238E27FC236}">
                  <a16:creationId xmlns:a16="http://schemas.microsoft.com/office/drawing/2014/main" id="{BF95FC9D-FDC6-42CE-8D7B-8C687D8F944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>
              <a:extLst>
                <a:ext uri="{FF2B5EF4-FFF2-40B4-BE49-F238E27FC236}">
                  <a16:creationId xmlns:a16="http://schemas.microsoft.com/office/drawing/2014/main" id="{8DD3BD0F-1E31-4389-8315-DA9CF49677F9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3" name="Group 192">
            <a:extLst>
              <a:ext uri="{FF2B5EF4-FFF2-40B4-BE49-F238E27FC236}">
                <a16:creationId xmlns:a16="http://schemas.microsoft.com/office/drawing/2014/main" id="{14AA1689-A556-4A9F-9D70-F03630CBEC17}"/>
              </a:ext>
            </a:extLst>
          </p:cNvPr>
          <p:cNvGrpSpPr/>
          <p:nvPr/>
        </p:nvGrpSpPr>
        <p:grpSpPr>
          <a:xfrm rot="5400000">
            <a:off x="4466664" y="3373698"/>
            <a:ext cx="92112" cy="184555"/>
            <a:chOff x="1696599" y="2604822"/>
            <a:chExt cx="92112" cy="184555"/>
          </a:xfrm>
        </p:grpSpPr>
        <p:sp>
          <p:nvSpPr>
            <p:cNvPr id="194" name="Oval 193">
              <a:extLst>
                <a:ext uri="{FF2B5EF4-FFF2-40B4-BE49-F238E27FC236}">
                  <a16:creationId xmlns:a16="http://schemas.microsoft.com/office/drawing/2014/main" id="{A5668939-F107-44BC-9496-CD71F71F8CC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5" name="Straight Connector 194">
              <a:extLst>
                <a:ext uri="{FF2B5EF4-FFF2-40B4-BE49-F238E27FC236}">
                  <a16:creationId xmlns:a16="http://schemas.microsoft.com/office/drawing/2014/main" id="{3BEE85DD-2D17-4926-8374-C77C333CECE4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>
              <a:extLst>
                <a:ext uri="{FF2B5EF4-FFF2-40B4-BE49-F238E27FC236}">
                  <a16:creationId xmlns:a16="http://schemas.microsoft.com/office/drawing/2014/main" id="{1E578696-8BB1-43C4-9E7E-0299DDFC796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7" name="Group 196">
            <a:extLst>
              <a:ext uri="{FF2B5EF4-FFF2-40B4-BE49-F238E27FC236}">
                <a16:creationId xmlns:a16="http://schemas.microsoft.com/office/drawing/2014/main" id="{7B9240CE-3F66-4614-AE26-E6D60D109B34}"/>
              </a:ext>
            </a:extLst>
          </p:cNvPr>
          <p:cNvGrpSpPr/>
          <p:nvPr/>
        </p:nvGrpSpPr>
        <p:grpSpPr>
          <a:xfrm rot="5400000">
            <a:off x="4466672" y="2643078"/>
            <a:ext cx="92112" cy="184555"/>
            <a:chOff x="1696599" y="2604822"/>
            <a:chExt cx="92112" cy="184555"/>
          </a:xfrm>
        </p:grpSpPr>
        <p:sp>
          <p:nvSpPr>
            <p:cNvPr id="198" name="Oval 197">
              <a:extLst>
                <a:ext uri="{FF2B5EF4-FFF2-40B4-BE49-F238E27FC236}">
                  <a16:creationId xmlns:a16="http://schemas.microsoft.com/office/drawing/2014/main" id="{5A694C0F-A673-434C-8524-B1C2553595A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9" name="Straight Connector 198">
              <a:extLst>
                <a:ext uri="{FF2B5EF4-FFF2-40B4-BE49-F238E27FC236}">
                  <a16:creationId xmlns:a16="http://schemas.microsoft.com/office/drawing/2014/main" id="{0B2AD26F-5589-42C2-9F63-39A1702036F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Straight Connector 199">
              <a:extLst>
                <a:ext uri="{FF2B5EF4-FFF2-40B4-BE49-F238E27FC236}">
                  <a16:creationId xmlns:a16="http://schemas.microsoft.com/office/drawing/2014/main" id="{04A802F5-894B-4B23-8FBF-A0DFA5CFA4A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1" name="Group 200">
            <a:extLst>
              <a:ext uri="{FF2B5EF4-FFF2-40B4-BE49-F238E27FC236}">
                <a16:creationId xmlns:a16="http://schemas.microsoft.com/office/drawing/2014/main" id="{5C7DD3A9-FC7F-4A02-BB2F-26945AAA9D59}"/>
              </a:ext>
            </a:extLst>
          </p:cNvPr>
          <p:cNvGrpSpPr/>
          <p:nvPr/>
        </p:nvGrpSpPr>
        <p:grpSpPr>
          <a:xfrm rot="5400000">
            <a:off x="4462986" y="1926226"/>
            <a:ext cx="92112" cy="184555"/>
            <a:chOff x="1696599" y="2604822"/>
            <a:chExt cx="92112" cy="184555"/>
          </a:xfrm>
        </p:grpSpPr>
        <p:sp>
          <p:nvSpPr>
            <p:cNvPr id="202" name="Oval 201">
              <a:extLst>
                <a:ext uri="{FF2B5EF4-FFF2-40B4-BE49-F238E27FC236}">
                  <a16:creationId xmlns:a16="http://schemas.microsoft.com/office/drawing/2014/main" id="{77119BEF-5EA4-4004-B154-48F0DFD9804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3" name="Straight Connector 202">
              <a:extLst>
                <a:ext uri="{FF2B5EF4-FFF2-40B4-BE49-F238E27FC236}">
                  <a16:creationId xmlns:a16="http://schemas.microsoft.com/office/drawing/2014/main" id="{B479590E-173B-480E-A0A0-0453F9929D8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>
              <a:extLst>
                <a:ext uri="{FF2B5EF4-FFF2-40B4-BE49-F238E27FC236}">
                  <a16:creationId xmlns:a16="http://schemas.microsoft.com/office/drawing/2014/main" id="{BD6CAC34-BCA4-466D-B3C7-2872E55EE333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" name="Group 204">
            <a:extLst>
              <a:ext uri="{FF2B5EF4-FFF2-40B4-BE49-F238E27FC236}">
                <a16:creationId xmlns:a16="http://schemas.microsoft.com/office/drawing/2014/main" id="{F056CCFD-0042-4F27-A09A-EE97ADD7A760}"/>
              </a:ext>
            </a:extLst>
          </p:cNvPr>
          <p:cNvGrpSpPr/>
          <p:nvPr/>
        </p:nvGrpSpPr>
        <p:grpSpPr>
          <a:xfrm rot="5400000">
            <a:off x="4976590" y="2643079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206" name="Oval 205">
              <a:extLst>
                <a:ext uri="{FF2B5EF4-FFF2-40B4-BE49-F238E27FC236}">
                  <a16:creationId xmlns:a16="http://schemas.microsoft.com/office/drawing/2014/main" id="{C6F9728B-3B1B-4754-8A7F-2680B419548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07" name="Straight Connector 206">
              <a:extLst>
                <a:ext uri="{FF2B5EF4-FFF2-40B4-BE49-F238E27FC236}">
                  <a16:creationId xmlns:a16="http://schemas.microsoft.com/office/drawing/2014/main" id="{726ADC98-FF93-467C-8F86-9EB27AFF0D6E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Straight Connector 207">
              <a:extLst>
                <a:ext uri="{FF2B5EF4-FFF2-40B4-BE49-F238E27FC236}">
                  <a16:creationId xmlns:a16="http://schemas.microsoft.com/office/drawing/2014/main" id="{2E44AD08-A570-473B-B3F0-D367B75F7E98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9" name="Group 208">
            <a:extLst>
              <a:ext uri="{FF2B5EF4-FFF2-40B4-BE49-F238E27FC236}">
                <a16:creationId xmlns:a16="http://schemas.microsoft.com/office/drawing/2014/main" id="{EF334119-585D-47EC-89B7-72182BEA204F}"/>
              </a:ext>
            </a:extLst>
          </p:cNvPr>
          <p:cNvGrpSpPr/>
          <p:nvPr/>
        </p:nvGrpSpPr>
        <p:grpSpPr>
          <a:xfrm rot="5400000">
            <a:off x="4975752" y="1926781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210" name="Oval 209">
              <a:extLst>
                <a:ext uri="{FF2B5EF4-FFF2-40B4-BE49-F238E27FC236}">
                  <a16:creationId xmlns:a16="http://schemas.microsoft.com/office/drawing/2014/main" id="{918D11E5-A663-471A-BA79-32EF5C6BCFE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11" name="Straight Connector 210">
              <a:extLst>
                <a:ext uri="{FF2B5EF4-FFF2-40B4-BE49-F238E27FC236}">
                  <a16:creationId xmlns:a16="http://schemas.microsoft.com/office/drawing/2014/main" id="{D959EB0A-6E62-4B55-A4C8-546E3553DB4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>
              <a:extLst>
                <a:ext uri="{FF2B5EF4-FFF2-40B4-BE49-F238E27FC236}">
                  <a16:creationId xmlns:a16="http://schemas.microsoft.com/office/drawing/2014/main" id="{BF97F35F-442E-4AA4-B8EB-311BA7F6BCD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3" name="Group 212">
            <a:extLst>
              <a:ext uri="{FF2B5EF4-FFF2-40B4-BE49-F238E27FC236}">
                <a16:creationId xmlns:a16="http://schemas.microsoft.com/office/drawing/2014/main" id="{64048E2A-50FB-444A-AE06-406C7B97EA8B}"/>
              </a:ext>
            </a:extLst>
          </p:cNvPr>
          <p:cNvGrpSpPr/>
          <p:nvPr/>
        </p:nvGrpSpPr>
        <p:grpSpPr>
          <a:xfrm rot="5400000">
            <a:off x="5486453" y="2642407"/>
            <a:ext cx="92112" cy="184555"/>
            <a:chOff x="1696599" y="2604822"/>
            <a:chExt cx="92112" cy="184555"/>
          </a:xfrm>
        </p:grpSpPr>
        <p:sp>
          <p:nvSpPr>
            <p:cNvPr id="214" name="Oval 213">
              <a:extLst>
                <a:ext uri="{FF2B5EF4-FFF2-40B4-BE49-F238E27FC236}">
                  <a16:creationId xmlns:a16="http://schemas.microsoft.com/office/drawing/2014/main" id="{18B00080-76D7-4DBA-B33E-F93671F60D7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5" name="Straight Connector 214">
              <a:extLst>
                <a:ext uri="{FF2B5EF4-FFF2-40B4-BE49-F238E27FC236}">
                  <a16:creationId xmlns:a16="http://schemas.microsoft.com/office/drawing/2014/main" id="{B6FC4EF3-8657-4633-AAF2-2A6CFF3A107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>
              <a:extLst>
                <a:ext uri="{FF2B5EF4-FFF2-40B4-BE49-F238E27FC236}">
                  <a16:creationId xmlns:a16="http://schemas.microsoft.com/office/drawing/2014/main" id="{624617F7-CF96-4F91-9959-320973E00414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7" name="Group 216">
            <a:extLst>
              <a:ext uri="{FF2B5EF4-FFF2-40B4-BE49-F238E27FC236}">
                <a16:creationId xmlns:a16="http://schemas.microsoft.com/office/drawing/2014/main" id="{1113E539-CB99-4466-AF64-C6CF6A331FF3}"/>
              </a:ext>
            </a:extLst>
          </p:cNvPr>
          <p:cNvGrpSpPr/>
          <p:nvPr/>
        </p:nvGrpSpPr>
        <p:grpSpPr>
          <a:xfrm rot="5400000">
            <a:off x="5490798" y="1924681"/>
            <a:ext cx="92112" cy="184555"/>
            <a:chOff x="1696599" y="2604822"/>
            <a:chExt cx="92112" cy="184555"/>
          </a:xfrm>
        </p:grpSpPr>
        <p:sp>
          <p:nvSpPr>
            <p:cNvPr id="218" name="Oval 217">
              <a:extLst>
                <a:ext uri="{FF2B5EF4-FFF2-40B4-BE49-F238E27FC236}">
                  <a16:creationId xmlns:a16="http://schemas.microsoft.com/office/drawing/2014/main" id="{406E1BBA-F0AD-488C-A177-D5DE35C4F88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9" name="Straight Connector 218">
              <a:extLst>
                <a:ext uri="{FF2B5EF4-FFF2-40B4-BE49-F238E27FC236}">
                  <a16:creationId xmlns:a16="http://schemas.microsoft.com/office/drawing/2014/main" id="{5C5D5EC6-C3C6-402A-88F9-9FACBF211EC3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>
              <a:extLst>
                <a:ext uri="{FF2B5EF4-FFF2-40B4-BE49-F238E27FC236}">
                  <a16:creationId xmlns:a16="http://schemas.microsoft.com/office/drawing/2014/main" id="{351738D0-B582-437F-A48B-47403C8697D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9" name="Group 228">
            <a:extLst>
              <a:ext uri="{FF2B5EF4-FFF2-40B4-BE49-F238E27FC236}">
                <a16:creationId xmlns:a16="http://schemas.microsoft.com/office/drawing/2014/main" id="{B34AB2AA-D2CB-4F32-8520-CAB33B6C686E}"/>
              </a:ext>
            </a:extLst>
          </p:cNvPr>
          <p:cNvGrpSpPr/>
          <p:nvPr/>
        </p:nvGrpSpPr>
        <p:grpSpPr>
          <a:xfrm rot="5400000">
            <a:off x="3682198" y="4056207"/>
            <a:ext cx="91440" cy="182880"/>
            <a:chOff x="1696599" y="2606497"/>
            <a:chExt cx="91440" cy="182880"/>
          </a:xfrm>
        </p:grpSpPr>
        <p:cxnSp>
          <p:nvCxnSpPr>
            <p:cNvPr id="232" name="Straight Connector 231">
              <a:extLst>
                <a:ext uri="{FF2B5EF4-FFF2-40B4-BE49-F238E27FC236}">
                  <a16:creationId xmlns:a16="http://schemas.microsoft.com/office/drawing/2014/main" id="{805632EE-C887-4ACF-9613-E76C2C2EF2E4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0" name="Oval 229">
              <a:extLst>
                <a:ext uri="{FF2B5EF4-FFF2-40B4-BE49-F238E27FC236}">
                  <a16:creationId xmlns:a16="http://schemas.microsoft.com/office/drawing/2014/main" id="{21238CC9-0E17-4F35-A7A1-5523143DEF9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33" name="Group 232">
            <a:extLst>
              <a:ext uri="{FF2B5EF4-FFF2-40B4-BE49-F238E27FC236}">
                <a16:creationId xmlns:a16="http://schemas.microsoft.com/office/drawing/2014/main" id="{D156372A-AA23-45E0-B389-5B516768ECF0}"/>
              </a:ext>
            </a:extLst>
          </p:cNvPr>
          <p:cNvGrpSpPr/>
          <p:nvPr/>
        </p:nvGrpSpPr>
        <p:grpSpPr>
          <a:xfrm rot="5400000">
            <a:off x="3953569" y="4061177"/>
            <a:ext cx="91440" cy="182880"/>
            <a:chOff x="1696599" y="2606497"/>
            <a:chExt cx="91440" cy="182880"/>
          </a:xfrm>
        </p:grpSpPr>
        <p:sp>
          <p:nvSpPr>
            <p:cNvPr id="234" name="Oval 233">
              <a:extLst>
                <a:ext uri="{FF2B5EF4-FFF2-40B4-BE49-F238E27FC236}">
                  <a16:creationId xmlns:a16="http://schemas.microsoft.com/office/drawing/2014/main" id="{E71A0A8C-8A68-4494-B8E9-07BDECC336F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6" name="Straight Connector 235">
              <a:extLst>
                <a:ext uri="{FF2B5EF4-FFF2-40B4-BE49-F238E27FC236}">
                  <a16:creationId xmlns:a16="http://schemas.microsoft.com/office/drawing/2014/main" id="{421AD17F-485C-4E44-8656-AF56573CAA00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7" name="Group 236">
            <a:extLst>
              <a:ext uri="{FF2B5EF4-FFF2-40B4-BE49-F238E27FC236}">
                <a16:creationId xmlns:a16="http://schemas.microsoft.com/office/drawing/2014/main" id="{9C3730F7-FA05-44BE-B95C-3281179EC3A6}"/>
              </a:ext>
            </a:extLst>
          </p:cNvPr>
          <p:cNvGrpSpPr/>
          <p:nvPr/>
        </p:nvGrpSpPr>
        <p:grpSpPr>
          <a:xfrm rot="5400000">
            <a:off x="4216580" y="4059619"/>
            <a:ext cx="91440" cy="182880"/>
            <a:chOff x="1696599" y="2606497"/>
            <a:chExt cx="91440" cy="182880"/>
          </a:xfrm>
        </p:grpSpPr>
        <p:cxnSp>
          <p:nvCxnSpPr>
            <p:cNvPr id="238" name="Straight Connector 237">
              <a:extLst>
                <a:ext uri="{FF2B5EF4-FFF2-40B4-BE49-F238E27FC236}">
                  <a16:creationId xmlns:a16="http://schemas.microsoft.com/office/drawing/2014/main" id="{E9B7CFF1-01F7-439B-897F-B29C5B66815F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9" name="Oval 238">
              <a:extLst>
                <a:ext uri="{FF2B5EF4-FFF2-40B4-BE49-F238E27FC236}">
                  <a16:creationId xmlns:a16="http://schemas.microsoft.com/office/drawing/2014/main" id="{CA2891C4-6C31-4AC3-904C-1FB2DD46CB0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40" name="Group 239">
            <a:extLst>
              <a:ext uri="{FF2B5EF4-FFF2-40B4-BE49-F238E27FC236}">
                <a16:creationId xmlns:a16="http://schemas.microsoft.com/office/drawing/2014/main" id="{754D3447-62BF-4AD1-89B9-D693B9C60E91}"/>
              </a:ext>
            </a:extLst>
          </p:cNvPr>
          <p:cNvGrpSpPr/>
          <p:nvPr/>
        </p:nvGrpSpPr>
        <p:grpSpPr>
          <a:xfrm rot="5400000">
            <a:off x="4464426" y="4061177"/>
            <a:ext cx="91440" cy="182880"/>
            <a:chOff x="1696599" y="2606497"/>
            <a:chExt cx="91440" cy="182880"/>
          </a:xfrm>
        </p:grpSpPr>
        <p:sp>
          <p:nvSpPr>
            <p:cNvPr id="241" name="Oval 240">
              <a:extLst>
                <a:ext uri="{FF2B5EF4-FFF2-40B4-BE49-F238E27FC236}">
                  <a16:creationId xmlns:a16="http://schemas.microsoft.com/office/drawing/2014/main" id="{61DB9E93-C010-4071-825E-765B587674E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2" name="Straight Connector 241">
              <a:extLst>
                <a:ext uri="{FF2B5EF4-FFF2-40B4-BE49-F238E27FC236}">
                  <a16:creationId xmlns:a16="http://schemas.microsoft.com/office/drawing/2014/main" id="{D56AB42B-03C5-4C5D-B5B9-68891529F43C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3" name="Group 242">
            <a:extLst>
              <a:ext uri="{FF2B5EF4-FFF2-40B4-BE49-F238E27FC236}">
                <a16:creationId xmlns:a16="http://schemas.microsoft.com/office/drawing/2014/main" id="{2C07B7A5-4F21-47AD-8539-18E8CB258034}"/>
              </a:ext>
            </a:extLst>
          </p:cNvPr>
          <p:cNvGrpSpPr/>
          <p:nvPr/>
        </p:nvGrpSpPr>
        <p:grpSpPr>
          <a:xfrm rot="5400000">
            <a:off x="4718360" y="4059197"/>
            <a:ext cx="91440" cy="182880"/>
            <a:chOff x="1696599" y="2606497"/>
            <a:chExt cx="91440" cy="182880"/>
          </a:xfrm>
        </p:grpSpPr>
        <p:cxnSp>
          <p:nvCxnSpPr>
            <p:cNvPr id="244" name="Straight Connector 243">
              <a:extLst>
                <a:ext uri="{FF2B5EF4-FFF2-40B4-BE49-F238E27FC236}">
                  <a16:creationId xmlns:a16="http://schemas.microsoft.com/office/drawing/2014/main" id="{A7C54B67-4C95-4ABF-9147-98CEB47E4423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5" name="Oval 244">
              <a:extLst>
                <a:ext uri="{FF2B5EF4-FFF2-40B4-BE49-F238E27FC236}">
                  <a16:creationId xmlns:a16="http://schemas.microsoft.com/office/drawing/2014/main" id="{117F4E74-943E-45D3-A20D-E119DFD8F02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46" name="Group 245">
            <a:extLst>
              <a:ext uri="{FF2B5EF4-FFF2-40B4-BE49-F238E27FC236}">
                <a16:creationId xmlns:a16="http://schemas.microsoft.com/office/drawing/2014/main" id="{83BB7642-9BFE-449D-9732-D39A074C8F01}"/>
              </a:ext>
            </a:extLst>
          </p:cNvPr>
          <p:cNvGrpSpPr/>
          <p:nvPr/>
        </p:nvGrpSpPr>
        <p:grpSpPr>
          <a:xfrm rot="5400000">
            <a:off x="4973030" y="4063161"/>
            <a:ext cx="91440" cy="182880"/>
            <a:chOff x="1696599" y="2606497"/>
            <a:chExt cx="91440" cy="182880"/>
          </a:xfrm>
        </p:grpSpPr>
        <p:sp>
          <p:nvSpPr>
            <p:cNvPr id="247" name="Oval 246">
              <a:extLst>
                <a:ext uri="{FF2B5EF4-FFF2-40B4-BE49-F238E27FC236}">
                  <a16:creationId xmlns:a16="http://schemas.microsoft.com/office/drawing/2014/main" id="{7FD04633-8B7F-4AAB-BF0A-5658EC83411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8" name="Straight Connector 247">
              <a:extLst>
                <a:ext uri="{FF2B5EF4-FFF2-40B4-BE49-F238E27FC236}">
                  <a16:creationId xmlns:a16="http://schemas.microsoft.com/office/drawing/2014/main" id="{692B728E-A6D6-49D5-B67C-C6DF1DAC9C80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9" name="Group 248">
            <a:extLst>
              <a:ext uri="{FF2B5EF4-FFF2-40B4-BE49-F238E27FC236}">
                <a16:creationId xmlns:a16="http://schemas.microsoft.com/office/drawing/2014/main" id="{51075ADD-3945-41BC-A0C9-AB9A5C339F06}"/>
              </a:ext>
            </a:extLst>
          </p:cNvPr>
          <p:cNvGrpSpPr/>
          <p:nvPr/>
        </p:nvGrpSpPr>
        <p:grpSpPr>
          <a:xfrm rot="5400000">
            <a:off x="5229634" y="4057765"/>
            <a:ext cx="91440" cy="182880"/>
            <a:chOff x="1696599" y="2606497"/>
            <a:chExt cx="91440" cy="182880"/>
          </a:xfrm>
        </p:grpSpPr>
        <p:cxnSp>
          <p:nvCxnSpPr>
            <p:cNvPr id="250" name="Straight Connector 249">
              <a:extLst>
                <a:ext uri="{FF2B5EF4-FFF2-40B4-BE49-F238E27FC236}">
                  <a16:creationId xmlns:a16="http://schemas.microsoft.com/office/drawing/2014/main" id="{1C86B63D-EF3C-4EAB-8CFC-AA44A03DAD5D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1" name="Oval 250">
              <a:extLst>
                <a:ext uri="{FF2B5EF4-FFF2-40B4-BE49-F238E27FC236}">
                  <a16:creationId xmlns:a16="http://schemas.microsoft.com/office/drawing/2014/main" id="{510C96DB-EDAE-4886-84FF-A529B2BD313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2" name="Group 251">
            <a:extLst>
              <a:ext uri="{FF2B5EF4-FFF2-40B4-BE49-F238E27FC236}">
                <a16:creationId xmlns:a16="http://schemas.microsoft.com/office/drawing/2014/main" id="{7CC71504-564C-4281-B4EE-A8FAE1E943C2}"/>
              </a:ext>
            </a:extLst>
          </p:cNvPr>
          <p:cNvGrpSpPr/>
          <p:nvPr/>
        </p:nvGrpSpPr>
        <p:grpSpPr>
          <a:xfrm rot="5400000">
            <a:off x="5484304" y="4067153"/>
            <a:ext cx="91440" cy="182880"/>
            <a:chOff x="1696599" y="2606497"/>
            <a:chExt cx="91440" cy="182880"/>
          </a:xfrm>
        </p:grpSpPr>
        <p:sp>
          <p:nvSpPr>
            <p:cNvPr id="253" name="Oval 252">
              <a:extLst>
                <a:ext uri="{FF2B5EF4-FFF2-40B4-BE49-F238E27FC236}">
                  <a16:creationId xmlns:a16="http://schemas.microsoft.com/office/drawing/2014/main" id="{71B3FDC8-6BD9-4D29-8D4C-AA8FF2AD281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4" name="Straight Connector 253">
              <a:extLst>
                <a:ext uri="{FF2B5EF4-FFF2-40B4-BE49-F238E27FC236}">
                  <a16:creationId xmlns:a16="http://schemas.microsoft.com/office/drawing/2014/main" id="{36619A54-26CE-49EE-AB9E-235245F8AEBD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5" name="Group 254">
            <a:extLst>
              <a:ext uri="{FF2B5EF4-FFF2-40B4-BE49-F238E27FC236}">
                <a16:creationId xmlns:a16="http://schemas.microsoft.com/office/drawing/2014/main" id="{F453394D-65ED-4E38-A213-B36A10EAAB48}"/>
              </a:ext>
            </a:extLst>
          </p:cNvPr>
          <p:cNvGrpSpPr/>
          <p:nvPr/>
        </p:nvGrpSpPr>
        <p:grpSpPr>
          <a:xfrm rot="5400000">
            <a:off x="4718360" y="3373454"/>
            <a:ext cx="91440" cy="182880"/>
            <a:chOff x="1696599" y="2606497"/>
            <a:chExt cx="91440" cy="182880"/>
          </a:xfrm>
        </p:grpSpPr>
        <p:cxnSp>
          <p:nvCxnSpPr>
            <p:cNvPr id="256" name="Straight Connector 255">
              <a:extLst>
                <a:ext uri="{FF2B5EF4-FFF2-40B4-BE49-F238E27FC236}">
                  <a16:creationId xmlns:a16="http://schemas.microsoft.com/office/drawing/2014/main" id="{0F6A95E4-7CFA-4594-B346-BF4A99B17158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7" name="Oval 256">
              <a:extLst>
                <a:ext uri="{FF2B5EF4-FFF2-40B4-BE49-F238E27FC236}">
                  <a16:creationId xmlns:a16="http://schemas.microsoft.com/office/drawing/2014/main" id="{5B6DF551-5107-4AB7-AEB2-8BFB829A90E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8" name="Group 257">
            <a:extLst>
              <a:ext uri="{FF2B5EF4-FFF2-40B4-BE49-F238E27FC236}">
                <a16:creationId xmlns:a16="http://schemas.microsoft.com/office/drawing/2014/main" id="{E2BA70AF-D4CA-41B2-895A-04E7DC2E9E5C}"/>
              </a:ext>
            </a:extLst>
          </p:cNvPr>
          <p:cNvGrpSpPr/>
          <p:nvPr/>
        </p:nvGrpSpPr>
        <p:grpSpPr>
          <a:xfrm rot="5400000">
            <a:off x="4973030" y="3378424"/>
            <a:ext cx="91440" cy="182880"/>
            <a:chOff x="1696599" y="2606497"/>
            <a:chExt cx="91440" cy="182880"/>
          </a:xfrm>
        </p:grpSpPr>
        <p:sp>
          <p:nvSpPr>
            <p:cNvPr id="259" name="Oval 258">
              <a:extLst>
                <a:ext uri="{FF2B5EF4-FFF2-40B4-BE49-F238E27FC236}">
                  <a16:creationId xmlns:a16="http://schemas.microsoft.com/office/drawing/2014/main" id="{B1A77F1A-D109-43F8-99A0-8C7D1FAD902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0" name="Straight Connector 259">
              <a:extLst>
                <a:ext uri="{FF2B5EF4-FFF2-40B4-BE49-F238E27FC236}">
                  <a16:creationId xmlns:a16="http://schemas.microsoft.com/office/drawing/2014/main" id="{D6427EE1-FE08-4CE7-A1CB-36CF2323634D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1" name="Group 260">
            <a:extLst>
              <a:ext uri="{FF2B5EF4-FFF2-40B4-BE49-F238E27FC236}">
                <a16:creationId xmlns:a16="http://schemas.microsoft.com/office/drawing/2014/main" id="{E4D39879-3782-4132-8EAD-7C1E99F88E0B}"/>
              </a:ext>
            </a:extLst>
          </p:cNvPr>
          <p:cNvGrpSpPr/>
          <p:nvPr/>
        </p:nvGrpSpPr>
        <p:grpSpPr>
          <a:xfrm rot="5400000">
            <a:off x="5229634" y="3376440"/>
            <a:ext cx="91440" cy="182880"/>
            <a:chOff x="1696599" y="2606497"/>
            <a:chExt cx="91440" cy="182880"/>
          </a:xfrm>
        </p:grpSpPr>
        <p:cxnSp>
          <p:nvCxnSpPr>
            <p:cNvPr id="262" name="Straight Connector 261">
              <a:extLst>
                <a:ext uri="{FF2B5EF4-FFF2-40B4-BE49-F238E27FC236}">
                  <a16:creationId xmlns:a16="http://schemas.microsoft.com/office/drawing/2014/main" id="{F53156DF-172D-4F8C-8D45-B1B53FBA84B0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3" name="Oval 262">
              <a:extLst>
                <a:ext uri="{FF2B5EF4-FFF2-40B4-BE49-F238E27FC236}">
                  <a16:creationId xmlns:a16="http://schemas.microsoft.com/office/drawing/2014/main" id="{3F69D962-DD99-4567-8698-1FE6A16A6EA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64" name="Group 263">
            <a:extLst>
              <a:ext uri="{FF2B5EF4-FFF2-40B4-BE49-F238E27FC236}">
                <a16:creationId xmlns:a16="http://schemas.microsoft.com/office/drawing/2014/main" id="{CEF86570-4E3E-43C7-B4D4-E5AC264B92DD}"/>
              </a:ext>
            </a:extLst>
          </p:cNvPr>
          <p:cNvGrpSpPr/>
          <p:nvPr/>
        </p:nvGrpSpPr>
        <p:grpSpPr>
          <a:xfrm rot="5400000">
            <a:off x="5484304" y="3377998"/>
            <a:ext cx="91440" cy="182880"/>
            <a:chOff x="1696599" y="2606497"/>
            <a:chExt cx="91440" cy="182880"/>
          </a:xfrm>
        </p:grpSpPr>
        <p:sp>
          <p:nvSpPr>
            <p:cNvPr id="265" name="Oval 264">
              <a:extLst>
                <a:ext uri="{FF2B5EF4-FFF2-40B4-BE49-F238E27FC236}">
                  <a16:creationId xmlns:a16="http://schemas.microsoft.com/office/drawing/2014/main" id="{A68FA33C-50B6-42F0-9F01-735B1DAD8B2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6" name="Straight Connector 265">
              <a:extLst>
                <a:ext uri="{FF2B5EF4-FFF2-40B4-BE49-F238E27FC236}">
                  <a16:creationId xmlns:a16="http://schemas.microsoft.com/office/drawing/2014/main" id="{2B04FB2A-9C0C-447F-9193-E8A669F76585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7" name="Group 266">
            <a:extLst>
              <a:ext uri="{FF2B5EF4-FFF2-40B4-BE49-F238E27FC236}">
                <a16:creationId xmlns:a16="http://schemas.microsoft.com/office/drawing/2014/main" id="{CC3C7738-F02C-43BE-8BFF-8CA3E1CEE8D8}"/>
              </a:ext>
            </a:extLst>
          </p:cNvPr>
          <p:cNvGrpSpPr/>
          <p:nvPr/>
        </p:nvGrpSpPr>
        <p:grpSpPr>
          <a:xfrm rot="5400000">
            <a:off x="5724878" y="2639728"/>
            <a:ext cx="91440" cy="182880"/>
            <a:chOff x="1696599" y="2606497"/>
            <a:chExt cx="91440" cy="182880"/>
          </a:xfrm>
        </p:grpSpPr>
        <p:cxnSp>
          <p:nvCxnSpPr>
            <p:cNvPr id="268" name="Straight Connector 267">
              <a:extLst>
                <a:ext uri="{FF2B5EF4-FFF2-40B4-BE49-F238E27FC236}">
                  <a16:creationId xmlns:a16="http://schemas.microsoft.com/office/drawing/2014/main" id="{39320D92-6F39-49C6-ADA3-13DD7895F634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9" name="Oval 268">
              <a:extLst>
                <a:ext uri="{FF2B5EF4-FFF2-40B4-BE49-F238E27FC236}">
                  <a16:creationId xmlns:a16="http://schemas.microsoft.com/office/drawing/2014/main" id="{C40C565B-F154-4666-A957-D176B2E64A6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70" name="Group 269">
            <a:extLst>
              <a:ext uri="{FF2B5EF4-FFF2-40B4-BE49-F238E27FC236}">
                <a16:creationId xmlns:a16="http://schemas.microsoft.com/office/drawing/2014/main" id="{B69C29CD-6336-486E-830A-292A6DDEC0EE}"/>
              </a:ext>
            </a:extLst>
          </p:cNvPr>
          <p:cNvGrpSpPr/>
          <p:nvPr/>
        </p:nvGrpSpPr>
        <p:grpSpPr>
          <a:xfrm rot="5400000">
            <a:off x="5972724" y="2644698"/>
            <a:ext cx="91440" cy="182880"/>
            <a:chOff x="1696599" y="2606497"/>
            <a:chExt cx="91440" cy="182880"/>
          </a:xfrm>
        </p:grpSpPr>
        <p:sp>
          <p:nvSpPr>
            <p:cNvPr id="271" name="Oval 270">
              <a:extLst>
                <a:ext uri="{FF2B5EF4-FFF2-40B4-BE49-F238E27FC236}">
                  <a16:creationId xmlns:a16="http://schemas.microsoft.com/office/drawing/2014/main" id="{7A87C9C2-6610-4245-A5D4-30D231D9BB7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2" name="Straight Connector 271">
              <a:extLst>
                <a:ext uri="{FF2B5EF4-FFF2-40B4-BE49-F238E27FC236}">
                  <a16:creationId xmlns:a16="http://schemas.microsoft.com/office/drawing/2014/main" id="{B43FDCF0-F40A-47E2-A15B-FAC228E26852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9" name="Group 278">
            <a:extLst>
              <a:ext uri="{FF2B5EF4-FFF2-40B4-BE49-F238E27FC236}">
                <a16:creationId xmlns:a16="http://schemas.microsoft.com/office/drawing/2014/main" id="{CC1628DF-AA40-46C6-B29E-F50A71FA7E52}"/>
              </a:ext>
            </a:extLst>
          </p:cNvPr>
          <p:cNvGrpSpPr/>
          <p:nvPr/>
        </p:nvGrpSpPr>
        <p:grpSpPr>
          <a:xfrm rot="5400000">
            <a:off x="5727176" y="3375074"/>
            <a:ext cx="91440" cy="182880"/>
            <a:chOff x="1696599" y="2606497"/>
            <a:chExt cx="91440" cy="182880"/>
          </a:xfrm>
        </p:grpSpPr>
        <p:cxnSp>
          <p:nvCxnSpPr>
            <p:cNvPr id="280" name="Straight Connector 279">
              <a:extLst>
                <a:ext uri="{FF2B5EF4-FFF2-40B4-BE49-F238E27FC236}">
                  <a16:creationId xmlns:a16="http://schemas.microsoft.com/office/drawing/2014/main" id="{682BF96C-1E55-404B-96CF-C49E1652CD04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1" name="Oval 280">
              <a:extLst>
                <a:ext uri="{FF2B5EF4-FFF2-40B4-BE49-F238E27FC236}">
                  <a16:creationId xmlns:a16="http://schemas.microsoft.com/office/drawing/2014/main" id="{B4B84166-EADB-4AF8-970F-0BB229C4A5D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82" name="Group 281">
            <a:extLst>
              <a:ext uri="{FF2B5EF4-FFF2-40B4-BE49-F238E27FC236}">
                <a16:creationId xmlns:a16="http://schemas.microsoft.com/office/drawing/2014/main" id="{678B2438-F48C-4E30-87AD-4EE7BEFAEEB4}"/>
              </a:ext>
            </a:extLst>
          </p:cNvPr>
          <p:cNvGrpSpPr/>
          <p:nvPr/>
        </p:nvGrpSpPr>
        <p:grpSpPr>
          <a:xfrm rot="5400000">
            <a:off x="5975022" y="3380044"/>
            <a:ext cx="91440" cy="182880"/>
            <a:chOff x="1696599" y="2606497"/>
            <a:chExt cx="91440" cy="182880"/>
          </a:xfrm>
        </p:grpSpPr>
        <p:sp>
          <p:nvSpPr>
            <p:cNvPr id="283" name="Oval 282">
              <a:extLst>
                <a:ext uri="{FF2B5EF4-FFF2-40B4-BE49-F238E27FC236}">
                  <a16:creationId xmlns:a16="http://schemas.microsoft.com/office/drawing/2014/main" id="{6D603BAF-392B-4755-B571-0F9ECB5FA54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4" name="Straight Connector 283">
              <a:extLst>
                <a:ext uri="{FF2B5EF4-FFF2-40B4-BE49-F238E27FC236}">
                  <a16:creationId xmlns:a16="http://schemas.microsoft.com/office/drawing/2014/main" id="{6290BE64-36D3-4EE8-9A70-F47CA3AB28CE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1" name="Group 290">
            <a:extLst>
              <a:ext uri="{FF2B5EF4-FFF2-40B4-BE49-F238E27FC236}">
                <a16:creationId xmlns:a16="http://schemas.microsoft.com/office/drawing/2014/main" id="{7E0E0299-D4C5-44ED-B321-8F982C052897}"/>
              </a:ext>
            </a:extLst>
          </p:cNvPr>
          <p:cNvGrpSpPr/>
          <p:nvPr/>
        </p:nvGrpSpPr>
        <p:grpSpPr>
          <a:xfrm rot="5400000">
            <a:off x="5729914" y="4059323"/>
            <a:ext cx="91440" cy="182880"/>
            <a:chOff x="1696599" y="2606497"/>
            <a:chExt cx="91440" cy="182880"/>
          </a:xfrm>
        </p:grpSpPr>
        <p:cxnSp>
          <p:nvCxnSpPr>
            <p:cNvPr id="292" name="Straight Connector 291">
              <a:extLst>
                <a:ext uri="{FF2B5EF4-FFF2-40B4-BE49-F238E27FC236}">
                  <a16:creationId xmlns:a16="http://schemas.microsoft.com/office/drawing/2014/main" id="{26C7EB52-25BC-4C9A-A34D-6EFE354BB20B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3" name="Oval 292">
              <a:extLst>
                <a:ext uri="{FF2B5EF4-FFF2-40B4-BE49-F238E27FC236}">
                  <a16:creationId xmlns:a16="http://schemas.microsoft.com/office/drawing/2014/main" id="{C613B5FE-9074-4D98-B152-C4D0E1F04A3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4" name="Group 293">
            <a:extLst>
              <a:ext uri="{FF2B5EF4-FFF2-40B4-BE49-F238E27FC236}">
                <a16:creationId xmlns:a16="http://schemas.microsoft.com/office/drawing/2014/main" id="{28695C01-BC83-47C7-9DA7-BA1147386658}"/>
              </a:ext>
            </a:extLst>
          </p:cNvPr>
          <p:cNvGrpSpPr/>
          <p:nvPr/>
        </p:nvGrpSpPr>
        <p:grpSpPr>
          <a:xfrm rot="5400000">
            <a:off x="5974348" y="4060881"/>
            <a:ext cx="91440" cy="182880"/>
            <a:chOff x="1696599" y="2606497"/>
            <a:chExt cx="91440" cy="182880"/>
          </a:xfrm>
        </p:grpSpPr>
        <p:sp>
          <p:nvSpPr>
            <p:cNvPr id="295" name="Oval 294">
              <a:extLst>
                <a:ext uri="{FF2B5EF4-FFF2-40B4-BE49-F238E27FC236}">
                  <a16:creationId xmlns:a16="http://schemas.microsoft.com/office/drawing/2014/main" id="{1CB155B4-FA8F-4574-89FD-BCB4DF4363E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6" name="Straight Connector 295">
              <a:extLst>
                <a:ext uri="{FF2B5EF4-FFF2-40B4-BE49-F238E27FC236}">
                  <a16:creationId xmlns:a16="http://schemas.microsoft.com/office/drawing/2014/main" id="{63FEE10A-97B4-4DAA-986C-9BF8B691A7C5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7" name="Group 296">
            <a:extLst>
              <a:ext uri="{FF2B5EF4-FFF2-40B4-BE49-F238E27FC236}">
                <a16:creationId xmlns:a16="http://schemas.microsoft.com/office/drawing/2014/main" id="{613D3E25-43F4-46A0-AB70-A403CC7D6DCE}"/>
              </a:ext>
            </a:extLst>
          </p:cNvPr>
          <p:cNvGrpSpPr/>
          <p:nvPr/>
        </p:nvGrpSpPr>
        <p:grpSpPr>
          <a:xfrm rot="5400000">
            <a:off x="6244600" y="4062309"/>
            <a:ext cx="91440" cy="182880"/>
            <a:chOff x="1696599" y="2606497"/>
            <a:chExt cx="91440" cy="182880"/>
          </a:xfrm>
        </p:grpSpPr>
        <p:cxnSp>
          <p:nvCxnSpPr>
            <p:cNvPr id="298" name="Straight Connector 297">
              <a:extLst>
                <a:ext uri="{FF2B5EF4-FFF2-40B4-BE49-F238E27FC236}">
                  <a16:creationId xmlns:a16="http://schemas.microsoft.com/office/drawing/2014/main" id="{5617BF39-D015-46AB-8E19-000DE57FC160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9" name="Oval 298">
              <a:extLst>
                <a:ext uri="{FF2B5EF4-FFF2-40B4-BE49-F238E27FC236}">
                  <a16:creationId xmlns:a16="http://schemas.microsoft.com/office/drawing/2014/main" id="{50F48A93-2459-4410-89FF-A2E447B7711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23" name="Group 422">
            <a:extLst>
              <a:ext uri="{FF2B5EF4-FFF2-40B4-BE49-F238E27FC236}">
                <a16:creationId xmlns:a16="http://schemas.microsoft.com/office/drawing/2014/main" id="{8A9F51B7-2D17-4A8C-BF05-198742E35BFD}"/>
              </a:ext>
            </a:extLst>
          </p:cNvPr>
          <p:cNvGrpSpPr/>
          <p:nvPr/>
        </p:nvGrpSpPr>
        <p:grpSpPr>
          <a:xfrm>
            <a:off x="709810" y="615097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424" name="Oval 423">
              <a:extLst>
                <a:ext uri="{FF2B5EF4-FFF2-40B4-BE49-F238E27FC236}">
                  <a16:creationId xmlns:a16="http://schemas.microsoft.com/office/drawing/2014/main" id="{D64EF5FF-46DD-4516-B71F-541B201115C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25" name="Straight Connector 424">
              <a:extLst>
                <a:ext uri="{FF2B5EF4-FFF2-40B4-BE49-F238E27FC236}">
                  <a16:creationId xmlns:a16="http://schemas.microsoft.com/office/drawing/2014/main" id="{2251AFB3-09D0-4B9D-B974-CD05E8EB230D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6" name="Straight Connector 425">
              <a:extLst>
                <a:ext uri="{FF2B5EF4-FFF2-40B4-BE49-F238E27FC236}">
                  <a16:creationId xmlns:a16="http://schemas.microsoft.com/office/drawing/2014/main" id="{0C21F9CC-207C-477D-A18A-F7106CC4E0DC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7" name="Group 426">
            <a:extLst>
              <a:ext uri="{FF2B5EF4-FFF2-40B4-BE49-F238E27FC236}">
                <a16:creationId xmlns:a16="http://schemas.microsoft.com/office/drawing/2014/main" id="{2D6E58F4-B9C8-46E1-B084-BCABAB9980E7}"/>
              </a:ext>
            </a:extLst>
          </p:cNvPr>
          <p:cNvGrpSpPr/>
          <p:nvPr/>
        </p:nvGrpSpPr>
        <p:grpSpPr>
          <a:xfrm>
            <a:off x="1432082" y="615265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428" name="Oval 427">
              <a:extLst>
                <a:ext uri="{FF2B5EF4-FFF2-40B4-BE49-F238E27FC236}">
                  <a16:creationId xmlns:a16="http://schemas.microsoft.com/office/drawing/2014/main" id="{896FFAD8-000A-42E7-A79A-24B611A4FB1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29" name="Straight Connector 428">
              <a:extLst>
                <a:ext uri="{FF2B5EF4-FFF2-40B4-BE49-F238E27FC236}">
                  <a16:creationId xmlns:a16="http://schemas.microsoft.com/office/drawing/2014/main" id="{707439B1-3731-4E92-B294-BCD1F5EF9B29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0" name="Straight Connector 429">
              <a:extLst>
                <a:ext uri="{FF2B5EF4-FFF2-40B4-BE49-F238E27FC236}">
                  <a16:creationId xmlns:a16="http://schemas.microsoft.com/office/drawing/2014/main" id="{238FEC81-32DC-4BB6-BC43-363BB96284E4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1" name="Group 430">
            <a:extLst>
              <a:ext uri="{FF2B5EF4-FFF2-40B4-BE49-F238E27FC236}">
                <a16:creationId xmlns:a16="http://schemas.microsoft.com/office/drawing/2014/main" id="{A5A42F0C-0F5E-457C-8C5F-3D165CCC9A29}"/>
              </a:ext>
            </a:extLst>
          </p:cNvPr>
          <p:cNvGrpSpPr/>
          <p:nvPr/>
        </p:nvGrpSpPr>
        <p:grpSpPr>
          <a:xfrm>
            <a:off x="2146187" y="615076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432" name="Oval 431">
              <a:extLst>
                <a:ext uri="{FF2B5EF4-FFF2-40B4-BE49-F238E27FC236}">
                  <a16:creationId xmlns:a16="http://schemas.microsoft.com/office/drawing/2014/main" id="{2DA6CE75-27CF-4EBF-AA20-27EFE179228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33" name="Straight Connector 432">
              <a:extLst>
                <a:ext uri="{FF2B5EF4-FFF2-40B4-BE49-F238E27FC236}">
                  <a16:creationId xmlns:a16="http://schemas.microsoft.com/office/drawing/2014/main" id="{F73272FE-D8E4-40F3-B326-D6EEAA8136CF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4" name="Straight Connector 433">
              <a:extLst>
                <a:ext uri="{FF2B5EF4-FFF2-40B4-BE49-F238E27FC236}">
                  <a16:creationId xmlns:a16="http://schemas.microsoft.com/office/drawing/2014/main" id="{3B882681-0C91-478F-8AC2-E12BFFFC69B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5" name="Group 434">
            <a:extLst>
              <a:ext uri="{FF2B5EF4-FFF2-40B4-BE49-F238E27FC236}">
                <a16:creationId xmlns:a16="http://schemas.microsoft.com/office/drawing/2014/main" id="{34B10CBE-072A-465E-B25D-6347CB9C787B}"/>
              </a:ext>
            </a:extLst>
          </p:cNvPr>
          <p:cNvGrpSpPr/>
          <p:nvPr/>
        </p:nvGrpSpPr>
        <p:grpSpPr>
          <a:xfrm>
            <a:off x="2843579" y="614620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436" name="Oval 435">
              <a:extLst>
                <a:ext uri="{FF2B5EF4-FFF2-40B4-BE49-F238E27FC236}">
                  <a16:creationId xmlns:a16="http://schemas.microsoft.com/office/drawing/2014/main" id="{1C67A0B5-F53C-4172-BC07-CB6F04878D8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37" name="Straight Connector 436">
              <a:extLst>
                <a:ext uri="{FF2B5EF4-FFF2-40B4-BE49-F238E27FC236}">
                  <a16:creationId xmlns:a16="http://schemas.microsoft.com/office/drawing/2014/main" id="{35F72222-F964-45E0-96C5-0BA32418AEE4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8" name="Straight Connector 437">
              <a:extLst>
                <a:ext uri="{FF2B5EF4-FFF2-40B4-BE49-F238E27FC236}">
                  <a16:creationId xmlns:a16="http://schemas.microsoft.com/office/drawing/2014/main" id="{D5EF7525-A0A5-4DB8-BABD-F8E4B7C07124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9" name="TextBox 438">
            <a:extLst>
              <a:ext uri="{FF2B5EF4-FFF2-40B4-BE49-F238E27FC236}">
                <a16:creationId xmlns:a16="http://schemas.microsoft.com/office/drawing/2014/main" id="{0E8D0459-5C97-4035-879A-2B283C925BB2}"/>
              </a:ext>
            </a:extLst>
          </p:cNvPr>
          <p:cNvSpPr txBox="1"/>
          <p:nvPr/>
        </p:nvSpPr>
        <p:spPr>
          <a:xfrm>
            <a:off x="4022355" y="307753"/>
            <a:ext cx="3824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Arial" charset="0"/>
              </a:rPr>
              <a:t>COLUMN RIGHT</a:t>
            </a:r>
          </a:p>
        </p:txBody>
      </p:sp>
    </p:spTree>
    <p:extLst>
      <p:ext uri="{BB962C8B-B14F-4D97-AF65-F5344CB8AC3E}">
        <p14:creationId xmlns:p14="http://schemas.microsoft.com/office/powerpoint/2010/main" val="36011452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95469E71-C5D7-480F-A980-1FF241FA971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050"/>
          <a:stretch/>
        </p:blipFill>
        <p:spPr>
          <a:xfrm>
            <a:off x="9256336" y="165016"/>
            <a:ext cx="2792141" cy="2202375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7AECF103-652F-4DE8-ABC7-F8A73E25A362}"/>
              </a:ext>
            </a:extLst>
          </p:cNvPr>
          <p:cNvGrpSpPr/>
          <p:nvPr/>
        </p:nvGrpSpPr>
        <p:grpSpPr>
          <a:xfrm>
            <a:off x="8090452" y="5446254"/>
            <a:ext cx="3831657" cy="1134560"/>
            <a:chOff x="8090452" y="5446254"/>
            <a:chExt cx="3831657" cy="1134560"/>
          </a:xfrm>
        </p:grpSpPr>
        <p:sp>
          <p:nvSpPr>
            <p:cNvPr id="341" name="TextBox 340">
              <a:extLst>
                <a:ext uri="{FF2B5EF4-FFF2-40B4-BE49-F238E27FC236}">
                  <a16:creationId xmlns:a16="http://schemas.microsoft.com/office/drawing/2014/main" id="{A4F5B9C4-F314-48F6-970E-22A25C686170}"/>
                </a:ext>
              </a:extLst>
            </p:cNvPr>
            <p:cNvSpPr txBox="1"/>
            <p:nvPr/>
          </p:nvSpPr>
          <p:spPr>
            <a:xfrm>
              <a:off x="8090452" y="5448198"/>
              <a:ext cx="5485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LEFT</a:t>
              </a:r>
            </a:p>
          </p:txBody>
        </p: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69EBD018-E1F9-4384-A827-8EA1C38D9AB0}"/>
                </a:ext>
              </a:extLst>
            </p:cNvPr>
            <p:cNvSpPr txBox="1"/>
            <p:nvPr/>
          </p:nvSpPr>
          <p:spPr>
            <a:xfrm>
              <a:off x="8094187" y="6060206"/>
              <a:ext cx="58767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RIGHT</a:t>
              </a:r>
            </a:p>
          </p:txBody>
        </p:sp>
        <p:sp>
          <p:nvSpPr>
            <p:cNvPr id="347" name="TextBox 346">
              <a:extLst>
                <a:ext uri="{FF2B5EF4-FFF2-40B4-BE49-F238E27FC236}">
                  <a16:creationId xmlns:a16="http://schemas.microsoft.com/office/drawing/2014/main" id="{C054F18B-9559-4E1F-B9F8-CFADF6D37422}"/>
                </a:ext>
              </a:extLst>
            </p:cNvPr>
            <p:cNvSpPr txBox="1"/>
            <p:nvPr/>
          </p:nvSpPr>
          <p:spPr>
            <a:xfrm>
              <a:off x="8553183" y="5454051"/>
              <a:ext cx="8725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HALF STEP</a:t>
              </a:r>
            </a:p>
          </p:txBody>
        </p:sp>
        <p:sp>
          <p:nvSpPr>
            <p:cNvPr id="349" name="TextBox 348">
              <a:extLst>
                <a:ext uri="{FF2B5EF4-FFF2-40B4-BE49-F238E27FC236}">
                  <a16:creationId xmlns:a16="http://schemas.microsoft.com/office/drawing/2014/main" id="{E4402991-99A5-4BAB-9650-E736AAF01EC8}"/>
                </a:ext>
              </a:extLst>
            </p:cNvPr>
            <p:cNvSpPr txBox="1"/>
            <p:nvPr/>
          </p:nvSpPr>
          <p:spPr>
            <a:xfrm>
              <a:off x="9462767" y="5447231"/>
              <a:ext cx="8725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FULL STEP</a:t>
              </a:r>
            </a:p>
          </p:txBody>
        </p:sp>
        <p:sp>
          <p:nvSpPr>
            <p:cNvPr id="367" name="TextBox 366">
              <a:extLst>
                <a:ext uri="{FF2B5EF4-FFF2-40B4-BE49-F238E27FC236}">
                  <a16:creationId xmlns:a16="http://schemas.microsoft.com/office/drawing/2014/main" id="{F2B70FD4-0BCD-4EC4-BB6C-A81E7351F9EF}"/>
                </a:ext>
              </a:extLst>
            </p:cNvPr>
            <p:cNvSpPr txBox="1"/>
            <p:nvPr/>
          </p:nvSpPr>
          <p:spPr>
            <a:xfrm>
              <a:off x="10226988" y="5453074"/>
              <a:ext cx="8725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PIVOT 45⁰</a:t>
              </a:r>
            </a:p>
          </p:txBody>
        </p:sp>
        <p:sp>
          <p:nvSpPr>
            <p:cNvPr id="368" name="TextBox 367">
              <a:extLst>
                <a:ext uri="{FF2B5EF4-FFF2-40B4-BE49-F238E27FC236}">
                  <a16:creationId xmlns:a16="http://schemas.microsoft.com/office/drawing/2014/main" id="{5870BA78-9749-49F3-9384-35AC5243A49D}"/>
                </a:ext>
              </a:extLst>
            </p:cNvPr>
            <p:cNvSpPr txBox="1"/>
            <p:nvPr/>
          </p:nvSpPr>
          <p:spPr>
            <a:xfrm>
              <a:off x="11049510" y="5446254"/>
              <a:ext cx="8725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PIVOT 90⁰</a:t>
              </a:r>
            </a:p>
          </p:txBody>
        </p:sp>
        <p:grpSp>
          <p:nvGrpSpPr>
            <p:cNvPr id="369" name="Group 368">
              <a:extLst>
                <a:ext uri="{FF2B5EF4-FFF2-40B4-BE49-F238E27FC236}">
                  <a16:creationId xmlns:a16="http://schemas.microsoft.com/office/drawing/2014/main" id="{83913ED9-4687-4A1D-80C0-20F3B6FD5E07}"/>
                </a:ext>
              </a:extLst>
            </p:cNvPr>
            <p:cNvGrpSpPr/>
            <p:nvPr/>
          </p:nvGrpSpPr>
          <p:grpSpPr>
            <a:xfrm rot="5400000">
              <a:off x="8943762" y="5757797"/>
              <a:ext cx="91440" cy="182880"/>
              <a:chOff x="1696599" y="2606497"/>
              <a:chExt cx="91440" cy="182880"/>
            </a:xfrm>
          </p:grpSpPr>
          <p:cxnSp>
            <p:nvCxnSpPr>
              <p:cNvPr id="409" name="Straight Connector 408">
                <a:extLst>
                  <a:ext uri="{FF2B5EF4-FFF2-40B4-BE49-F238E27FC236}">
                    <a16:creationId xmlns:a16="http://schemas.microsoft.com/office/drawing/2014/main" id="{E5E5BF54-12CE-4AF1-88DC-D596855C25F1}"/>
                  </a:ext>
                </a:extLst>
              </p:cNvPr>
              <p:cNvCxnSpPr/>
              <p:nvPr/>
            </p:nvCxnSpPr>
            <p:spPr>
              <a:xfrm>
                <a:off x="1744171" y="2606497"/>
                <a:ext cx="0" cy="18288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0" name="Oval 409">
                <a:extLst>
                  <a:ext uri="{FF2B5EF4-FFF2-40B4-BE49-F238E27FC236}">
                    <a16:creationId xmlns:a16="http://schemas.microsoft.com/office/drawing/2014/main" id="{04E18E5C-9238-4E8E-BBEB-B92D318F0B8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370" name="Group 369">
              <a:extLst>
                <a:ext uri="{FF2B5EF4-FFF2-40B4-BE49-F238E27FC236}">
                  <a16:creationId xmlns:a16="http://schemas.microsoft.com/office/drawing/2014/main" id="{417ABD51-DD25-4BC4-A2B1-CCE038128699}"/>
                </a:ext>
              </a:extLst>
            </p:cNvPr>
            <p:cNvGrpSpPr/>
            <p:nvPr/>
          </p:nvGrpSpPr>
          <p:grpSpPr>
            <a:xfrm rot="5400000">
              <a:off x="9853010" y="5757295"/>
              <a:ext cx="92112" cy="184555"/>
              <a:chOff x="1696599" y="2604822"/>
              <a:chExt cx="92112" cy="184555"/>
            </a:xfrm>
            <a:solidFill>
              <a:schemeClr val="bg1"/>
            </a:solidFill>
          </p:grpSpPr>
          <p:sp>
            <p:nvSpPr>
              <p:cNvPr id="406" name="Oval 405">
                <a:extLst>
                  <a:ext uri="{FF2B5EF4-FFF2-40B4-BE49-F238E27FC236}">
                    <a16:creationId xmlns:a16="http://schemas.microsoft.com/office/drawing/2014/main" id="{6DF45983-CE56-4823-83C9-C312B93C691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407" name="Straight Connector 406">
                <a:extLst>
                  <a:ext uri="{FF2B5EF4-FFF2-40B4-BE49-F238E27FC236}">
                    <a16:creationId xmlns:a16="http://schemas.microsoft.com/office/drawing/2014/main" id="{0B4922FC-B40B-4CE9-AC15-A9B0C9A6C6B2}"/>
                  </a:ext>
                </a:extLst>
              </p:cNvPr>
              <p:cNvCxnSpPr/>
              <p:nvPr/>
            </p:nvCxnSpPr>
            <p:spPr>
              <a:xfrm>
                <a:off x="1696599" y="2604822"/>
                <a:ext cx="0" cy="18288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8" name="Straight Connector 407">
                <a:extLst>
                  <a:ext uri="{FF2B5EF4-FFF2-40B4-BE49-F238E27FC236}">
                    <a16:creationId xmlns:a16="http://schemas.microsoft.com/office/drawing/2014/main" id="{4BF86ED3-A23D-4F14-81E1-31A00F2E8EE3}"/>
                  </a:ext>
                </a:extLst>
              </p:cNvPr>
              <p:cNvCxnSpPr/>
              <p:nvPr/>
            </p:nvCxnSpPr>
            <p:spPr>
              <a:xfrm>
                <a:off x="1788711" y="2606497"/>
                <a:ext cx="0" cy="18288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1" name="Group 370">
              <a:extLst>
                <a:ext uri="{FF2B5EF4-FFF2-40B4-BE49-F238E27FC236}">
                  <a16:creationId xmlns:a16="http://schemas.microsoft.com/office/drawing/2014/main" id="{8D768B53-ED47-45DE-A93C-ED8C8A11FB05}"/>
                </a:ext>
              </a:extLst>
            </p:cNvPr>
            <p:cNvGrpSpPr/>
            <p:nvPr/>
          </p:nvGrpSpPr>
          <p:grpSpPr>
            <a:xfrm>
              <a:off x="10549553" y="5771236"/>
              <a:ext cx="165949" cy="156001"/>
              <a:chOff x="2321442" y="4560245"/>
              <a:chExt cx="165949" cy="156001"/>
            </a:xfrm>
            <a:solidFill>
              <a:schemeClr val="bg1"/>
            </a:solidFill>
          </p:grpSpPr>
          <p:sp>
            <p:nvSpPr>
              <p:cNvPr id="401" name="Oval 400">
                <a:extLst>
                  <a:ext uri="{FF2B5EF4-FFF2-40B4-BE49-F238E27FC236}">
                    <a16:creationId xmlns:a16="http://schemas.microsoft.com/office/drawing/2014/main" id="{221CE7A9-97F5-49C9-B1F0-862607E06A2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321442" y="4581934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402" name="Straight Connector 401">
                <a:extLst>
                  <a:ext uri="{FF2B5EF4-FFF2-40B4-BE49-F238E27FC236}">
                    <a16:creationId xmlns:a16="http://schemas.microsoft.com/office/drawing/2014/main" id="{3C83672E-A652-4984-AAA9-AD2EE49C52E1}"/>
                  </a:ext>
                </a:extLst>
              </p:cNvPr>
              <p:cNvCxnSpPr>
                <a:cxnSpLocks/>
                <a:stCxn id="401" idx="2"/>
              </p:cNvCxnSpPr>
              <p:nvPr/>
            </p:nvCxnSpPr>
            <p:spPr>
              <a:xfrm>
                <a:off x="2321442" y="4627654"/>
                <a:ext cx="0" cy="86917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3" name="Straight Connector 402">
                <a:extLst>
                  <a:ext uri="{FF2B5EF4-FFF2-40B4-BE49-F238E27FC236}">
                    <a16:creationId xmlns:a16="http://schemas.microsoft.com/office/drawing/2014/main" id="{1590ACD3-1FAF-4766-AD11-A8F3D5ADD49E}"/>
                  </a:ext>
                </a:extLst>
              </p:cNvPr>
              <p:cNvCxnSpPr>
                <a:cxnSpLocks/>
                <a:stCxn id="401" idx="6"/>
              </p:cNvCxnSpPr>
              <p:nvPr/>
            </p:nvCxnSpPr>
            <p:spPr>
              <a:xfrm>
                <a:off x="2412882" y="4627654"/>
                <a:ext cx="672" cy="88592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4" name="Straight Connector 403">
                <a:extLst>
                  <a:ext uri="{FF2B5EF4-FFF2-40B4-BE49-F238E27FC236}">
                    <a16:creationId xmlns:a16="http://schemas.microsoft.com/office/drawing/2014/main" id="{B6849A3F-A3D3-4997-9584-E00E50E6BA05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2442759" y="4548682"/>
                <a:ext cx="672" cy="88592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5" name="Straight Connector 404">
                <a:extLst>
                  <a:ext uri="{FF2B5EF4-FFF2-40B4-BE49-F238E27FC236}">
                    <a16:creationId xmlns:a16="http://schemas.microsoft.com/office/drawing/2014/main" id="{3E96440D-EEC4-4284-9398-098614E740E2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2373265" y="4516285"/>
                <a:ext cx="672" cy="88592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2" name="Group 371">
              <a:extLst>
                <a:ext uri="{FF2B5EF4-FFF2-40B4-BE49-F238E27FC236}">
                  <a16:creationId xmlns:a16="http://schemas.microsoft.com/office/drawing/2014/main" id="{934C218E-FF6B-4FF8-BB7A-4D4C8BACC900}"/>
                </a:ext>
              </a:extLst>
            </p:cNvPr>
            <p:cNvGrpSpPr/>
            <p:nvPr/>
          </p:nvGrpSpPr>
          <p:grpSpPr>
            <a:xfrm>
              <a:off x="11395005" y="5789010"/>
              <a:ext cx="181608" cy="136552"/>
              <a:chOff x="4239007" y="3755223"/>
              <a:chExt cx="181608" cy="136552"/>
            </a:xfrm>
            <a:solidFill>
              <a:schemeClr val="bg1"/>
            </a:solidFill>
          </p:grpSpPr>
          <p:grpSp>
            <p:nvGrpSpPr>
              <p:cNvPr id="395" name="Group 394">
                <a:extLst>
                  <a:ext uri="{FF2B5EF4-FFF2-40B4-BE49-F238E27FC236}">
                    <a16:creationId xmlns:a16="http://schemas.microsoft.com/office/drawing/2014/main" id="{C73BBC49-6D59-45BC-AF2B-E63A4A506D54}"/>
                  </a:ext>
                </a:extLst>
              </p:cNvPr>
              <p:cNvGrpSpPr/>
              <p:nvPr/>
            </p:nvGrpSpPr>
            <p:grpSpPr>
              <a:xfrm>
                <a:off x="4239007" y="3755223"/>
                <a:ext cx="92112" cy="136552"/>
                <a:chOff x="1696599" y="2655065"/>
                <a:chExt cx="92112" cy="136552"/>
              </a:xfrm>
              <a:grpFill/>
            </p:grpSpPr>
            <p:sp>
              <p:nvSpPr>
                <p:cNvPr id="398" name="Oval 397">
                  <a:extLst>
                    <a:ext uri="{FF2B5EF4-FFF2-40B4-BE49-F238E27FC236}">
                      <a16:creationId xmlns:a16="http://schemas.microsoft.com/office/drawing/2014/main" id="{34139C9E-DC69-4CF0-A8AB-3D5666399E9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696599" y="2655065"/>
                  <a:ext cx="91440" cy="9144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399" name="Straight Connector 398">
                  <a:extLst>
                    <a:ext uri="{FF2B5EF4-FFF2-40B4-BE49-F238E27FC236}">
                      <a16:creationId xmlns:a16="http://schemas.microsoft.com/office/drawing/2014/main" id="{2B0D5884-698C-4D1A-80AF-2D810C095242}"/>
                    </a:ext>
                  </a:extLst>
                </p:cNvPr>
                <p:cNvCxnSpPr/>
                <p:nvPr/>
              </p:nvCxnSpPr>
              <p:spPr>
                <a:xfrm>
                  <a:off x="1696599" y="2700177"/>
                  <a:ext cx="0" cy="9144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0" name="Straight Connector 399">
                  <a:extLst>
                    <a:ext uri="{FF2B5EF4-FFF2-40B4-BE49-F238E27FC236}">
                      <a16:creationId xmlns:a16="http://schemas.microsoft.com/office/drawing/2014/main" id="{5FCCB8F4-FCB6-4C3A-8FDA-AF39376165B3}"/>
                    </a:ext>
                  </a:extLst>
                </p:cNvPr>
                <p:cNvCxnSpPr/>
                <p:nvPr/>
              </p:nvCxnSpPr>
              <p:spPr>
                <a:xfrm>
                  <a:off x="1788711" y="2696962"/>
                  <a:ext cx="0" cy="9144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96" name="Straight Connector 395">
                <a:extLst>
                  <a:ext uri="{FF2B5EF4-FFF2-40B4-BE49-F238E27FC236}">
                    <a16:creationId xmlns:a16="http://schemas.microsoft.com/office/drawing/2014/main" id="{B75FF825-218F-48CA-888D-340AE35823F1}"/>
                  </a:ext>
                </a:extLst>
              </p:cNvPr>
              <p:cNvCxnSpPr/>
              <p:nvPr/>
            </p:nvCxnSpPr>
            <p:spPr>
              <a:xfrm>
                <a:off x="4328002" y="3833060"/>
                <a:ext cx="91440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7" name="Straight Connector 396">
                <a:extLst>
                  <a:ext uri="{FF2B5EF4-FFF2-40B4-BE49-F238E27FC236}">
                    <a16:creationId xmlns:a16="http://schemas.microsoft.com/office/drawing/2014/main" id="{31337100-8A2E-4E57-A94F-823B43B1F44E}"/>
                  </a:ext>
                </a:extLst>
              </p:cNvPr>
              <p:cNvCxnSpPr/>
              <p:nvPr/>
            </p:nvCxnSpPr>
            <p:spPr>
              <a:xfrm>
                <a:off x="4310887" y="3760113"/>
                <a:ext cx="109728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3" name="Oval 372">
              <a:extLst>
                <a:ext uri="{FF2B5EF4-FFF2-40B4-BE49-F238E27FC236}">
                  <a16:creationId xmlns:a16="http://schemas.microsoft.com/office/drawing/2014/main" id="{CC3773AE-DCDB-4D84-A239-36D69E7B2E1F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8320475" y="5803517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74" name="Group 373">
              <a:extLst>
                <a:ext uri="{FF2B5EF4-FFF2-40B4-BE49-F238E27FC236}">
                  <a16:creationId xmlns:a16="http://schemas.microsoft.com/office/drawing/2014/main" id="{E1689251-5229-4E8C-8FE8-7AA58F29E7E1}"/>
                </a:ext>
              </a:extLst>
            </p:cNvPr>
            <p:cNvGrpSpPr/>
            <p:nvPr/>
          </p:nvGrpSpPr>
          <p:grpSpPr>
            <a:xfrm rot="5400000">
              <a:off x="8943762" y="6412632"/>
              <a:ext cx="91440" cy="182880"/>
              <a:chOff x="1696599" y="2606497"/>
              <a:chExt cx="91440" cy="182880"/>
            </a:xfrm>
          </p:grpSpPr>
          <p:sp>
            <p:nvSpPr>
              <p:cNvPr id="393" name="Oval 392">
                <a:extLst>
                  <a:ext uri="{FF2B5EF4-FFF2-40B4-BE49-F238E27FC236}">
                    <a16:creationId xmlns:a16="http://schemas.microsoft.com/office/drawing/2014/main" id="{D5926A56-E64C-4BE3-8ED1-DACAA86B318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94" name="Straight Connector 393">
                <a:extLst>
                  <a:ext uri="{FF2B5EF4-FFF2-40B4-BE49-F238E27FC236}">
                    <a16:creationId xmlns:a16="http://schemas.microsoft.com/office/drawing/2014/main" id="{8BD5F4F7-F27E-47F8-A4E5-6D1E45F1B2B1}"/>
                  </a:ext>
                </a:extLst>
              </p:cNvPr>
              <p:cNvCxnSpPr/>
              <p:nvPr/>
            </p:nvCxnSpPr>
            <p:spPr>
              <a:xfrm>
                <a:off x="1740451" y="2606497"/>
                <a:ext cx="0" cy="18288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5" name="Oval 374">
              <a:extLst>
                <a:ext uri="{FF2B5EF4-FFF2-40B4-BE49-F238E27FC236}">
                  <a16:creationId xmlns:a16="http://schemas.microsoft.com/office/drawing/2014/main" id="{E8EB0EBF-E294-4DDF-AE37-593FF7B09E13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8316166" y="6456484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76" name="Group 375">
              <a:extLst>
                <a:ext uri="{FF2B5EF4-FFF2-40B4-BE49-F238E27FC236}">
                  <a16:creationId xmlns:a16="http://schemas.microsoft.com/office/drawing/2014/main" id="{D880C64D-7D57-4BA8-817F-B4696D8C8472}"/>
                </a:ext>
              </a:extLst>
            </p:cNvPr>
            <p:cNvGrpSpPr/>
            <p:nvPr/>
          </p:nvGrpSpPr>
          <p:grpSpPr>
            <a:xfrm rot="5400000">
              <a:off x="9846903" y="6409591"/>
              <a:ext cx="92112" cy="184555"/>
              <a:chOff x="1696599" y="2604822"/>
              <a:chExt cx="92112" cy="184555"/>
            </a:xfrm>
          </p:grpSpPr>
          <p:sp>
            <p:nvSpPr>
              <p:cNvPr id="390" name="Oval 389">
                <a:extLst>
                  <a:ext uri="{FF2B5EF4-FFF2-40B4-BE49-F238E27FC236}">
                    <a16:creationId xmlns:a16="http://schemas.microsoft.com/office/drawing/2014/main" id="{268A7115-7CC4-4889-AAA6-3DAE061145F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91" name="Straight Connector 390">
                <a:extLst>
                  <a:ext uri="{FF2B5EF4-FFF2-40B4-BE49-F238E27FC236}">
                    <a16:creationId xmlns:a16="http://schemas.microsoft.com/office/drawing/2014/main" id="{763C3ED9-7295-4A97-BD9B-42F2A728E730}"/>
                  </a:ext>
                </a:extLst>
              </p:cNvPr>
              <p:cNvCxnSpPr/>
              <p:nvPr/>
            </p:nvCxnSpPr>
            <p:spPr>
              <a:xfrm>
                <a:off x="1696599" y="2604822"/>
                <a:ext cx="0" cy="18288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2" name="Straight Connector 391">
                <a:extLst>
                  <a:ext uri="{FF2B5EF4-FFF2-40B4-BE49-F238E27FC236}">
                    <a16:creationId xmlns:a16="http://schemas.microsoft.com/office/drawing/2014/main" id="{BD5F6020-EDCC-4D9A-BC72-0E95E07960EB}"/>
                  </a:ext>
                </a:extLst>
              </p:cNvPr>
              <p:cNvCxnSpPr/>
              <p:nvPr/>
            </p:nvCxnSpPr>
            <p:spPr>
              <a:xfrm>
                <a:off x="1788711" y="2606497"/>
                <a:ext cx="0" cy="18288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7" name="Group 376">
              <a:extLst>
                <a:ext uri="{FF2B5EF4-FFF2-40B4-BE49-F238E27FC236}">
                  <a16:creationId xmlns:a16="http://schemas.microsoft.com/office/drawing/2014/main" id="{2983DF2C-6F57-4E55-84E8-45A58B83D715}"/>
                </a:ext>
              </a:extLst>
            </p:cNvPr>
            <p:cNvGrpSpPr/>
            <p:nvPr/>
          </p:nvGrpSpPr>
          <p:grpSpPr>
            <a:xfrm>
              <a:off x="10552263" y="6423532"/>
              <a:ext cx="165949" cy="156001"/>
              <a:chOff x="2321442" y="4560245"/>
              <a:chExt cx="165949" cy="156001"/>
            </a:xfrm>
          </p:grpSpPr>
          <p:sp>
            <p:nvSpPr>
              <p:cNvPr id="385" name="Oval 384">
                <a:extLst>
                  <a:ext uri="{FF2B5EF4-FFF2-40B4-BE49-F238E27FC236}">
                    <a16:creationId xmlns:a16="http://schemas.microsoft.com/office/drawing/2014/main" id="{538195A6-EA7C-4971-9EEF-E71FDBA5DD6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321442" y="4581934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86" name="Straight Connector 385">
                <a:extLst>
                  <a:ext uri="{FF2B5EF4-FFF2-40B4-BE49-F238E27FC236}">
                    <a16:creationId xmlns:a16="http://schemas.microsoft.com/office/drawing/2014/main" id="{7E404A35-8891-43A0-8A90-E4F0DA18BAA8}"/>
                  </a:ext>
                </a:extLst>
              </p:cNvPr>
              <p:cNvCxnSpPr>
                <a:cxnSpLocks/>
                <a:stCxn id="385" idx="2"/>
              </p:cNvCxnSpPr>
              <p:nvPr/>
            </p:nvCxnSpPr>
            <p:spPr>
              <a:xfrm>
                <a:off x="2321442" y="4627654"/>
                <a:ext cx="0" cy="8691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7" name="Straight Connector 386">
                <a:extLst>
                  <a:ext uri="{FF2B5EF4-FFF2-40B4-BE49-F238E27FC236}">
                    <a16:creationId xmlns:a16="http://schemas.microsoft.com/office/drawing/2014/main" id="{F80D2497-CE38-4F13-B15C-6F660F8309AA}"/>
                  </a:ext>
                </a:extLst>
              </p:cNvPr>
              <p:cNvCxnSpPr>
                <a:cxnSpLocks/>
                <a:stCxn id="385" idx="6"/>
              </p:cNvCxnSpPr>
              <p:nvPr/>
            </p:nvCxnSpPr>
            <p:spPr>
              <a:xfrm>
                <a:off x="2412882" y="4627654"/>
                <a:ext cx="672" cy="8859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8" name="Straight Connector 387">
                <a:extLst>
                  <a:ext uri="{FF2B5EF4-FFF2-40B4-BE49-F238E27FC236}">
                    <a16:creationId xmlns:a16="http://schemas.microsoft.com/office/drawing/2014/main" id="{B88998A1-E8E2-4BDF-A8D6-446D919F7545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2442759" y="4548682"/>
                <a:ext cx="672" cy="8859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9" name="Straight Connector 388">
                <a:extLst>
                  <a:ext uri="{FF2B5EF4-FFF2-40B4-BE49-F238E27FC236}">
                    <a16:creationId xmlns:a16="http://schemas.microsoft.com/office/drawing/2014/main" id="{05F08AD0-8BE0-4D46-9FF1-E49E8D1A90E8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2373265" y="4516285"/>
                <a:ext cx="672" cy="8859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8" name="Group 377">
              <a:extLst>
                <a:ext uri="{FF2B5EF4-FFF2-40B4-BE49-F238E27FC236}">
                  <a16:creationId xmlns:a16="http://schemas.microsoft.com/office/drawing/2014/main" id="{1E8A7F3B-5157-4920-BBA6-A74742C73F83}"/>
                </a:ext>
              </a:extLst>
            </p:cNvPr>
            <p:cNvGrpSpPr/>
            <p:nvPr/>
          </p:nvGrpSpPr>
          <p:grpSpPr>
            <a:xfrm>
              <a:off x="11399390" y="6444262"/>
              <a:ext cx="181608" cy="136552"/>
              <a:chOff x="4239007" y="3755223"/>
              <a:chExt cx="181608" cy="136552"/>
            </a:xfrm>
          </p:grpSpPr>
          <p:grpSp>
            <p:nvGrpSpPr>
              <p:cNvPr id="379" name="Group 378">
                <a:extLst>
                  <a:ext uri="{FF2B5EF4-FFF2-40B4-BE49-F238E27FC236}">
                    <a16:creationId xmlns:a16="http://schemas.microsoft.com/office/drawing/2014/main" id="{F8AF5EFE-9DFC-440B-94DC-EAA062DE8B05}"/>
                  </a:ext>
                </a:extLst>
              </p:cNvPr>
              <p:cNvGrpSpPr/>
              <p:nvPr/>
            </p:nvGrpSpPr>
            <p:grpSpPr>
              <a:xfrm>
                <a:off x="4239007" y="3755223"/>
                <a:ext cx="92112" cy="136552"/>
                <a:chOff x="1696599" y="2655065"/>
                <a:chExt cx="92112" cy="136552"/>
              </a:xfrm>
            </p:grpSpPr>
            <p:sp>
              <p:nvSpPr>
                <p:cNvPr id="382" name="Oval 381">
                  <a:extLst>
                    <a:ext uri="{FF2B5EF4-FFF2-40B4-BE49-F238E27FC236}">
                      <a16:creationId xmlns:a16="http://schemas.microsoft.com/office/drawing/2014/main" id="{C54292B5-02D1-45C9-B95D-C33FA6EB07E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696599" y="2655065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383" name="Straight Connector 382">
                  <a:extLst>
                    <a:ext uri="{FF2B5EF4-FFF2-40B4-BE49-F238E27FC236}">
                      <a16:creationId xmlns:a16="http://schemas.microsoft.com/office/drawing/2014/main" id="{52A3732A-E767-46AA-9E24-F104497A4C5D}"/>
                    </a:ext>
                  </a:extLst>
                </p:cNvPr>
                <p:cNvCxnSpPr/>
                <p:nvPr/>
              </p:nvCxnSpPr>
              <p:spPr>
                <a:xfrm>
                  <a:off x="1696599" y="2700177"/>
                  <a:ext cx="0" cy="9144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4" name="Straight Connector 383">
                  <a:extLst>
                    <a:ext uri="{FF2B5EF4-FFF2-40B4-BE49-F238E27FC236}">
                      <a16:creationId xmlns:a16="http://schemas.microsoft.com/office/drawing/2014/main" id="{53C3BC29-00E4-4796-8815-8E962C14C9D0}"/>
                    </a:ext>
                  </a:extLst>
                </p:cNvPr>
                <p:cNvCxnSpPr/>
                <p:nvPr/>
              </p:nvCxnSpPr>
              <p:spPr>
                <a:xfrm>
                  <a:off x="1788711" y="2696962"/>
                  <a:ext cx="0" cy="9144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80" name="Straight Connector 379">
                <a:extLst>
                  <a:ext uri="{FF2B5EF4-FFF2-40B4-BE49-F238E27FC236}">
                    <a16:creationId xmlns:a16="http://schemas.microsoft.com/office/drawing/2014/main" id="{A67817BD-E0A7-4C3C-A6F0-F3E658FD1C65}"/>
                  </a:ext>
                </a:extLst>
              </p:cNvPr>
              <p:cNvCxnSpPr/>
              <p:nvPr/>
            </p:nvCxnSpPr>
            <p:spPr>
              <a:xfrm>
                <a:off x="4328002" y="3833060"/>
                <a:ext cx="9144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1" name="Straight Connector 380">
                <a:extLst>
                  <a:ext uri="{FF2B5EF4-FFF2-40B4-BE49-F238E27FC236}">
                    <a16:creationId xmlns:a16="http://schemas.microsoft.com/office/drawing/2014/main" id="{0DE36182-456F-4D35-BE54-7C6729EA5155}"/>
                  </a:ext>
                </a:extLst>
              </p:cNvPr>
              <p:cNvCxnSpPr/>
              <p:nvPr/>
            </p:nvCxnSpPr>
            <p:spPr>
              <a:xfrm>
                <a:off x="4310887" y="3760113"/>
                <a:ext cx="109728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065DC02-6818-4861-A319-8AFD8CFD1DAC}"/>
              </a:ext>
            </a:extLst>
          </p:cNvPr>
          <p:cNvGrpSpPr/>
          <p:nvPr/>
        </p:nvGrpSpPr>
        <p:grpSpPr>
          <a:xfrm>
            <a:off x="701087" y="5643918"/>
            <a:ext cx="92112" cy="184555"/>
            <a:chOff x="1696599" y="2604822"/>
            <a:chExt cx="92112" cy="184555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2411D676-6308-4869-B510-3E658A88A2B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D6CEFE97-AE8C-4E57-89DE-6D600E1849B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95906173-7F9C-4380-870E-078B65AB0AD6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E9DB956-3F2D-4D12-8FB5-CB148E2C9033}"/>
              </a:ext>
            </a:extLst>
          </p:cNvPr>
          <p:cNvGrpSpPr/>
          <p:nvPr/>
        </p:nvGrpSpPr>
        <p:grpSpPr>
          <a:xfrm>
            <a:off x="700415" y="515019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2F198E5E-99B7-4F7F-A21C-EF998BA44AE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4CA9056A-3C9F-4E9C-8FA1-BE3DC098096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AB160DF-9094-4684-AE3F-FF236702E15E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2CD0D98-A57E-4BC2-9C1E-AA1C415432A7}"/>
              </a:ext>
            </a:extLst>
          </p:cNvPr>
          <p:cNvGrpSpPr/>
          <p:nvPr/>
        </p:nvGrpSpPr>
        <p:grpSpPr>
          <a:xfrm>
            <a:off x="1419947" y="5643918"/>
            <a:ext cx="92112" cy="184555"/>
            <a:chOff x="1696599" y="2604822"/>
            <a:chExt cx="92112" cy="184555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CF274A32-84E7-456F-AC2F-72AB95E06FE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90387801-60C2-47DE-8F69-D7C955497BEA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A67D7B5-3CD3-462F-AC59-CB2C6348F4EA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2C727C4-D14A-4400-A57B-6B05F50DED9D}"/>
              </a:ext>
            </a:extLst>
          </p:cNvPr>
          <p:cNvGrpSpPr/>
          <p:nvPr/>
        </p:nvGrpSpPr>
        <p:grpSpPr>
          <a:xfrm>
            <a:off x="2137464" y="5636884"/>
            <a:ext cx="92112" cy="184555"/>
            <a:chOff x="1696599" y="2604822"/>
            <a:chExt cx="92112" cy="184555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0BE6FCF3-75ED-428A-A40A-AC989BFE451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D3435842-3A4E-485A-A80B-E9777501B3FA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C299A864-6BF1-40B0-AEEE-FB8A2D3044F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7919C85-FCB7-4F34-B04A-8DC4981D7E21}"/>
              </a:ext>
            </a:extLst>
          </p:cNvPr>
          <p:cNvGrpSpPr/>
          <p:nvPr/>
        </p:nvGrpSpPr>
        <p:grpSpPr>
          <a:xfrm>
            <a:off x="2834856" y="5638559"/>
            <a:ext cx="92112" cy="184555"/>
            <a:chOff x="1696599" y="2604822"/>
            <a:chExt cx="92112" cy="184555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29DA557E-98CE-43F3-AE48-4410BFA3F59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3A54BA03-3994-4EC4-BAF5-C4D9C3E9B003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577A63B1-350C-45EA-AF6B-FE92D728E64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37168728-15FB-40DD-AD81-973C7077DD17}"/>
              </a:ext>
            </a:extLst>
          </p:cNvPr>
          <p:cNvGrpSpPr/>
          <p:nvPr/>
        </p:nvGrpSpPr>
        <p:grpSpPr>
          <a:xfrm>
            <a:off x="1422687" y="515186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330B6CC7-3E61-483E-BF7B-A7D5F55A210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B98BA55-FB13-448F-9F75-DCB2A26BE27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5A2F3B66-E8D5-410D-89EB-2EC2A217EEBC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656390D9-14BB-445C-8FC4-A68CA65A224C}"/>
              </a:ext>
            </a:extLst>
          </p:cNvPr>
          <p:cNvGrpSpPr/>
          <p:nvPr/>
        </p:nvGrpSpPr>
        <p:grpSpPr>
          <a:xfrm>
            <a:off x="2136792" y="514998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00F1BC0E-D808-4B14-846C-83B426E199F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A5C12436-4BCF-4B26-BF35-99000D724A65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4741719D-1F3E-4D81-83BD-93E427C54779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0CC2A040-C5D0-4E25-A0C1-E1BCD0984956}"/>
              </a:ext>
            </a:extLst>
          </p:cNvPr>
          <p:cNvGrpSpPr/>
          <p:nvPr/>
        </p:nvGrpSpPr>
        <p:grpSpPr>
          <a:xfrm>
            <a:off x="2834184" y="514541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C74466E4-2CBB-4094-81F4-46644837EC2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7C752026-DC09-44A6-824D-3C5128C0A86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382E5350-670E-4F55-AF04-33C3AD7158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D1A23735-1F00-44CF-B1CF-0AD3F9F74649}"/>
              </a:ext>
            </a:extLst>
          </p:cNvPr>
          <p:cNvGrpSpPr/>
          <p:nvPr/>
        </p:nvGrpSpPr>
        <p:grpSpPr>
          <a:xfrm>
            <a:off x="699743" y="4563347"/>
            <a:ext cx="92112" cy="184555"/>
            <a:chOff x="1696599" y="2604822"/>
            <a:chExt cx="92112" cy="184555"/>
          </a:xfrm>
        </p:grpSpPr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022D9B7A-7B7A-4242-B5C6-56C909DA6A6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27E3E1E8-8E3B-4B4E-997B-9B78F88833D9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2EC13067-DD00-4752-A134-D9B7B99D0D14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8181C051-CFFC-4894-BC40-E9F49FCD8C4D}"/>
              </a:ext>
            </a:extLst>
          </p:cNvPr>
          <p:cNvGrpSpPr/>
          <p:nvPr/>
        </p:nvGrpSpPr>
        <p:grpSpPr>
          <a:xfrm>
            <a:off x="1422015" y="4563347"/>
            <a:ext cx="92112" cy="184555"/>
            <a:chOff x="1696599" y="2604822"/>
            <a:chExt cx="92112" cy="184555"/>
          </a:xfrm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93045A19-2657-4CFF-A88C-3F1434B30B9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12462845-08F2-458A-B76B-212AE52229F6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E5B76BD5-EC6B-439A-80A3-CF564BCE45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6DD63EDB-30BB-414A-8D0E-B0AF0762E75B}"/>
              </a:ext>
            </a:extLst>
          </p:cNvPr>
          <p:cNvGrpSpPr/>
          <p:nvPr/>
        </p:nvGrpSpPr>
        <p:grpSpPr>
          <a:xfrm>
            <a:off x="2136120" y="4563137"/>
            <a:ext cx="92112" cy="184555"/>
            <a:chOff x="1696599" y="2604822"/>
            <a:chExt cx="92112" cy="184555"/>
          </a:xfrm>
        </p:grpSpPr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C557523B-8742-4571-A171-56C22136BAA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8A5ED32D-5BD4-4EA2-A05F-E437E827058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3AE8B592-352E-4D6C-A2CE-79D8678BD89C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87CA0293-BD62-41FF-A141-62C05456CD57}"/>
              </a:ext>
            </a:extLst>
          </p:cNvPr>
          <p:cNvGrpSpPr/>
          <p:nvPr/>
        </p:nvGrpSpPr>
        <p:grpSpPr>
          <a:xfrm>
            <a:off x="2833512" y="4557988"/>
            <a:ext cx="92112" cy="184555"/>
            <a:chOff x="1696599" y="2604822"/>
            <a:chExt cx="92112" cy="184555"/>
          </a:xfrm>
        </p:grpSpPr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D86EE249-33B5-4AC6-848F-55CBB537007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B7C15C6D-8DC0-4F06-BDEF-70DFD5F5E60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921EABA4-2809-4997-AE37-ABE10B3EBD5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63DD864B-9772-4246-8B42-18CB03A2B718}"/>
              </a:ext>
            </a:extLst>
          </p:cNvPr>
          <p:cNvGrpSpPr/>
          <p:nvPr/>
        </p:nvGrpSpPr>
        <p:grpSpPr>
          <a:xfrm>
            <a:off x="2834561" y="4109520"/>
            <a:ext cx="181608" cy="136552"/>
            <a:chOff x="4239007" y="3755223"/>
            <a:chExt cx="181608" cy="136552"/>
          </a:xfrm>
          <a:solidFill>
            <a:schemeClr val="bg1"/>
          </a:solidFill>
        </p:grpSpPr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3918E800-ED57-4D59-8562-DDDBBE609369}"/>
                </a:ext>
              </a:extLst>
            </p:cNvPr>
            <p:cNvGrpSpPr/>
            <p:nvPr/>
          </p:nvGrpSpPr>
          <p:grpSpPr>
            <a:xfrm>
              <a:off x="4239007" y="3755223"/>
              <a:ext cx="92112" cy="136552"/>
              <a:chOff x="1696599" y="2655065"/>
              <a:chExt cx="92112" cy="136552"/>
            </a:xfrm>
            <a:grpFill/>
          </p:grpSpPr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176F70F8-0CEB-4103-84DE-99FD88DE9CA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94A3AB30-12F8-411C-A954-5A96B67B30C4}"/>
                  </a:ext>
                </a:extLst>
              </p:cNvPr>
              <p:cNvCxnSpPr/>
              <p:nvPr/>
            </p:nvCxnSpPr>
            <p:spPr>
              <a:xfrm>
                <a:off x="1696599" y="2700177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48E48758-CB8B-417C-A799-7F91957DF3EB}"/>
                  </a:ext>
                </a:extLst>
              </p:cNvPr>
              <p:cNvCxnSpPr/>
              <p:nvPr/>
            </p:nvCxnSpPr>
            <p:spPr>
              <a:xfrm>
                <a:off x="1788711" y="2696962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FCC97719-1805-4313-81AC-E1AEA3CE9BD6}"/>
                </a:ext>
              </a:extLst>
            </p:cNvPr>
            <p:cNvCxnSpPr/>
            <p:nvPr/>
          </p:nvCxnSpPr>
          <p:spPr>
            <a:xfrm>
              <a:off x="4328002" y="3833060"/>
              <a:ext cx="9144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1462BCCB-2155-4754-9131-6C90E4449989}"/>
                </a:ext>
              </a:extLst>
            </p:cNvPr>
            <p:cNvCxnSpPr/>
            <p:nvPr/>
          </p:nvCxnSpPr>
          <p:spPr>
            <a:xfrm>
              <a:off x="4310887" y="3760113"/>
              <a:ext cx="109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3964D6A0-60E4-433C-B200-D21E0092E9BD}"/>
              </a:ext>
            </a:extLst>
          </p:cNvPr>
          <p:cNvGrpSpPr/>
          <p:nvPr/>
        </p:nvGrpSpPr>
        <p:grpSpPr>
          <a:xfrm>
            <a:off x="2138907" y="4088610"/>
            <a:ext cx="165949" cy="156001"/>
            <a:chOff x="2321442" y="4560245"/>
            <a:chExt cx="165949" cy="156001"/>
          </a:xfrm>
          <a:solidFill>
            <a:schemeClr val="bg1"/>
          </a:solidFill>
        </p:grpSpPr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68AB7771-21F6-45F0-8B4A-51B7DDB9EDE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4E0D7D93-E57A-4E8D-B97C-0F033EBA12C4}"/>
                </a:ext>
              </a:extLst>
            </p:cNvPr>
            <p:cNvCxnSpPr>
              <a:cxnSpLocks/>
              <a:stCxn id="93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7901BB7B-F8BC-445C-AD6B-C1C4396C59B1}"/>
                </a:ext>
              </a:extLst>
            </p:cNvPr>
            <p:cNvCxnSpPr>
              <a:cxnSpLocks/>
              <a:stCxn id="93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B8B5FDC7-394C-4FBE-9C2B-B982200087E3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5172AEE5-6D59-481B-8613-CCFFCEE2B298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E02C1D29-132F-42BD-AC8F-26AEA818992A}"/>
              </a:ext>
            </a:extLst>
          </p:cNvPr>
          <p:cNvGrpSpPr/>
          <p:nvPr/>
        </p:nvGrpSpPr>
        <p:grpSpPr>
          <a:xfrm>
            <a:off x="1417013" y="4090406"/>
            <a:ext cx="165949" cy="156001"/>
            <a:chOff x="2321442" y="4560245"/>
            <a:chExt cx="165949" cy="156001"/>
          </a:xfrm>
          <a:solidFill>
            <a:schemeClr val="bg1"/>
          </a:solidFill>
        </p:grpSpPr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B5F88C0A-C1DF-46E7-9918-5F498287374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ABF47D65-3B08-4CAE-843A-B5E09EEAAD68}"/>
                </a:ext>
              </a:extLst>
            </p:cNvPr>
            <p:cNvCxnSpPr>
              <a:cxnSpLocks/>
              <a:stCxn id="100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B12FEE5A-D3F4-4CC6-A453-5CEAF0603EF3}"/>
                </a:ext>
              </a:extLst>
            </p:cNvPr>
            <p:cNvCxnSpPr>
              <a:cxnSpLocks/>
              <a:stCxn id="100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BCA86C5D-1D2A-4266-A311-88D7FE092446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5CFCD1D4-4F8B-453E-A814-90FCB3A7A60A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0807D78B-8FBB-42BC-A58D-92A1E757D6F7}"/>
              </a:ext>
            </a:extLst>
          </p:cNvPr>
          <p:cNvGrpSpPr/>
          <p:nvPr/>
        </p:nvGrpSpPr>
        <p:grpSpPr>
          <a:xfrm>
            <a:off x="701230" y="4090429"/>
            <a:ext cx="165949" cy="156001"/>
            <a:chOff x="2321442" y="4560245"/>
            <a:chExt cx="165949" cy="156001"/>
          </a:xfrm>
          <a:solidFill>
            <a:schemeClr val="bg1"/>
          </a:solidFill>
        </p:grpSpPr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4F612D0F-8FEF-4AAE-86D1-C3561E9CA85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F2B97590-8FBA-4060-8789-DCB431915318}"/>
                </a:ext>
              </a:extLst>
            </p:cNvPr>
            <p:cNvCxnSpPr>
              <a:cxnSpLocks/>
              <a:stCxn id="106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C11CB2D8-2E53-41B9-AAD3-2B77CA2B924A}"/>
                </a:ext>
              </a:extLst>
            </p:cNvPr>
            <p:cNvCxnSpPr>
              <a:cxnSpLocks/>
              <a:stCxn id="106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D639860A-D5E4-4755-BD48-D3362AE72205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4208AF34-F593-4281-BC6D-9F2485A2A6A8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366D6ACC-AE0E-4147-B758-E7EF744531E0}"/>
              </a:ext>
            </a:extLst>
          </p:cNvPr>
          <p:cNvGrpSpPr/>
          <p:nvPr/>
        </p:nvGrpSpPr>
        <p:grpSpPr>
          <a:xfrm rot="2700000">
            <a:off x="1052964" y="3685130"/>
            <a:ext cx="92112" cy="184555"/>
            <a:chOff x="1696599" y="2604822"/>
            <a:chExt cx="92112" cy="184555"/>
          </a:xfrm>
        </p:grpSpPr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A5ED21DA-5E31-47FA-B3C5-42C2E702AEC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172C40A5-FB74-471F-929B-48AAE3628EE5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97154D09-482A-4B0C-8623-2C1A88E875B3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79F23C9C-A912-4D50-BEE9-3132C25A6E63}"/>
              </a:ext>
            </a:extLst>
          </p:cNvPr>
          <p:cNvGrpSpPr/>
          <p:nvPr/>
        </p:nvGrpSpPr>
        <p:grpSpPr>
          <a:xfrm rot="2700000">
            <a:off x="1767804" y="3694745"/>
            <a:ext cx="92112" cy="184555"/>
            <a:chOff x="1696599" y="2604822"/>
            <a:chExt cx="92112" cy="184555"/>
          </a:xfrm>
        </p:grpSpPr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C168DC8C-5EE6-4748-BE98-DA801FA9879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2B930424-30E3-449D-8D63-CB4BF56B727B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61355D25-BCC3-4BF1-A432-91817F5DBEB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89656D5B-1FBB-4B07-88DB-50A7410BCFFB}"/>
              </a:ext>
            </a:extLst>
          </p:cNvPr>
          <p:cNvGrpSpPr/>
          <p:nvPr/>
        </p:nvGrpSpPr>
        <p:grpSpPr>
          <a:xfrm rot="2700000">
            <a:off x="2488877" y="3715920"/>
            <a:ext cx="92112" cy="184555"/>
            <a:chOff x="1696599" y="2604822"/>
            <a:chExt cx="92112" cy="184555"/>
          </a:xfrm>
        </p:grpSpPr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4B7AB8CE-6253-4A5C-9C6A-D060F414520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17B09B8E-11D2-4D15-A2DA-F55DD4DF845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B9BA4B1F-D76E-45F0-B192-81FEBB89AA3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0BB4D0A-BDDD-40B3-931F-5CFD840330F7}"/>
              </a:ext>
            </a:extLst>
          </p:cNvPr>
          <p:cNvGrpSpPr/>
          <p:nvPr/>
        </p:nvGrpSpPr>
        <p:grpSpPr>
          <a:xfrm>
            <a:off x="2813371" y="3418491"/>
            <a:ext cx="185759" cy="158037"/>
            <a:chOff x="3340443" y="3523256"/>
            <a:chExt cx="185759" cy="158037"/>
          </a:xfrm>
          <a:solidFill>
            <a:schemeClr val="bg1"/>
          </a:solidFill>
        </p:grpSpPr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60472DD8-3479-4BFE-B169-8353F3C547BD}"/>
                </a:ext>
              </a:extLst>
            </p:cNvPr>
            <p:cNvSpPr>
              <a:spLocks noChangeAspect="1"/>
            </p:cNvSpPr>
            <p:nvPr/>
          </p:nvSpPr>
          <p:spPr>
            <a:xfrm rot="2678136">
              <a:off x="3357790" y="3524439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C1A46261-90EB-46EF-9965-6D4B72FE49FD}"/>
                </a:ext>
              </a:extLst>
            </p:cNvPr>
            <p:cNvCxnSpPr>
              <a:cxnSpLocks/>
              <a:stCxn id="124" idx="2"/>
            </p:cNvCxnSpPr>
            <p:nvPr/>
          </p:nvCxnSpPr>
          <p:spPr>
            <a:xfrm rot="2678136">
              <a:off x="3340443" y="3525502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11ED1095-D304-4AC6-9686-9F1BAA779A0C}"/>
                </a:ext>
              </a:extLst>
            </p:cNvPr>
            <p:cNvCxnSpPr>
              <a:cxnSpLocks/>
            </p:cNvCxnSpPr>
            <p:nvPr/>
          </p:nvCxnSpPr>
          <p:spPr>
            <a:xfrm rot="2678136">
              <a:off x="3398907" y="3592701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D85CD12E-BF4A-43B6-B675-A35C6C2E4BF9}"/>
                </a:ext>
              </a:extLst>
            </p:cNvPr>
            <p:cNvCxnSpPr>
              <a:cxnSpLocks/>
            </p:cNvCxnSpPr>
            <p:nvPr/>
          </p:nvCxnSpPr>
          <p:spPr>
            <a:xfrm rot="5378136">
              <a:off x="3481570" y="3554538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9D1D1B1B-6F30-4B40-97B1-0672F157187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12919" y="3523256"/>
              <a:ext cx="110495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94973B93-B1A6-4BE9-AF4E-A029B890085C}"/>
              </a:ext>
            </a:extLst>
          </p:cNvPr>
          <p:cNvGrpSpPr/>
          <p:nvPr/>
        </p:nvGrpSpPr>
        <p:grpSpPr>
          <a:xfrm rot="2700000">
            <a:off x="2110574" y="335206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B715F09D-CAE1-46C5-B4AD-CC470B2123B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B12DEE21-99C3-4C59-8B18-5AF2603F06C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CEE4ACCF-2475-4FEA-AA39-CEED744001DD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9C5A1120-6B01-4D62-844A-9AC70F5B1788}"/>
              </a:ext>
            </a:extLst>
          </p:cNvPr>
          <p:cNvGrpSpPr/>
          <p:nvPr/>
        </p:nvGrpSpPr>
        <p:grpSpPr>
          <a:xfrm rot="2700000">
            <a:off x="1415561" y="3340812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196E2391-3624-4D85-8AEB-7BFB7077ADA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BC62CB45-248E-4BD3-BD77-4D49F764779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70ED0583-991C-45CC-82F4-FB029A4FD21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E36B744B-7F19-47B6-BC46-80927C2386E6}"/>
              </a:ext>
            </a:extLst>
          </p:cNvPr>
          <p:cNvGrpSpPr/>
          <p:nvPr/>
        </p:nvGrpSpPr>
        <p:grpSpPr>
          <a:xfrm rot="2700000">
            <a:off x="1761729" y="2988625"/>
            <a:ext cx="92112" cy="184555"/>
            <a:chOff x="1696599" y="2604822"/>
            <a:chExt cx="92112" cy="184555"/>
          </a:xfrm>
        </p:grpSpPr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2514E26C-0164-421D-9122-F0FD9A58A0F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E5E2B2D3-D42B-4C04-9EBE-3300250C01D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8D6872FB-58D4-42D4-8800-15612038ED6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6D7822D2-C83C-4FA8-818C-3644BC2A1752}"/>
              </a:ext>
            </a:extLst>
          </p:cNvPr>
          <p:cNvGrpSpPr/>
          <p:nvPr/>
        </p:nvGrpSpPr>
        <p:grpSpPr>
          <a:xfrm rot="2700000">
            <a:off x="2095611" y="2646969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42" name="Oval 141">
              <a:extLst>
                <a:ext uri="{FF2B5EF4-FFF2-40B4-BE49-F238E27FC236}">
                  <a16:creationId xmlns:a16="http://schemas.microsoft.com/office/drawing/2014/main" id="{C77310B0-F459-40EB-8033-569C4799B72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47B49060-C115-49DC-8703-A2FFD7DD0A1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C257D8C8-0F82-42A2-921D-BA822359EAA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AEA8FCDD-7D7B-40CA-85E6-1CC297F323CF}"/>
              </a:ext>
            </a:extLst>
          </p:cNvPr>
          <p:cNvGrpSpPr/>
          <p:nvPr/>
        </p:nvGrpSpPr>
        <p:grpSpPr>
          <a:xfrm rot="2700000">
            <a:off x="2470182" y="2269339"/>
            <a:ext cx="92112" cy="184555"/>
            <a:chOff x="1696599" y="2604822"/>
            <a:chExt cx="92112" cy="184555"/>
          </a:xfrm>
        </p:grpSpPr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7B808466-6147-4F80-B1DE-9A41449B783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AD630A35-D1B2-43D9-B580-ADEA85235DE2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214504B8-2E2C-49A9-A68F-60140C9C3FC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3629D799-6073-41E4-B50B-4E5E6ABB447C}"/>
              </a:ext>
            </a:extLst>
          </p:cNvPr>
          <p:cNvGrpSpPr/>
          <p:nvPr/>
        </p:nvGrpSpPr>
        <p:grpSpPr>
          <a:xfrm>
            <a:off x="2813540" y="1971516"/>
            <a:ext cx="185759" cy="158037"/>
            <a:chOff x="3340443" y="3523256"/>
            <a:chExt cx="185759" cy="158037"/>
          </a:xfrm>
          <a:solidFill>
            <a:schemeClr val="bg1"/>
          </a:solidFill>
        </p:grpSpPr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C15DB917-CFC5-4FA8-BCDB-1B9A6461C43C}"/>
                </a:ext>
              </a:extLst>
            </p:cNvPr>
            <p:cNvSpPr>
              <a:spLocks noChangeAspect="1"/>
            </p:cNvSpPr>
            <p:nvPr/>
          </p:nvSpPr>
          <p:spPr>
            <a:xfrm rot="2678136">
              <a:off x="3357790" y="3524439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51" name="Straight Connector 150">
              <a:extLst>
                <a:ext uri="{FF2B5EF4-FFF2-40B4-BE49-F238E27FC236}">
                  <a16:creationId xmlns:a16="http://schemas.microsoft.com/office/drawing/2014/main" id="{68C56584-6202-4DA7-B844-E85BD8A4AE6F}"/>
                </a:ext>
              </a:extLst>
            </p:cNvPr>
            <p:cNvCxnSpPr>
              <a:cxnSpLocks/>
              <a:stCxn id="150" idx="2"/>
            </p:cNvCxnSpPr>
            <p:nvPr/>
          </p:nvCxnSpPr>
          <p:spPr>
            <a:xfrm rot="2678136">
              <a:off x="3340443" y="3525502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CA7B8D7C-8B85-450D-97B7-2FDCCCA7C365}"/>
                </a:ext>
              </a:extLst>
            </p:cNvPr>
            <p:cNvCxnSpPr>
              <a:cxnSpLocks/>
            </p:cNvCxnSpPr>
            <p:nvPr/>
          </p:nvCxnSpPr>
          <p:spPr>
            <a:xfrm rot="2678136">
              <a:off x="3398907" y="3592701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>
              <a:extLst>
                <a:ext uri="{FF2B5EF4-FFF2-40B4-BE49-F238E27FC236}">
                  <a16:creationId xmlns:a16="http://schemas.microsoft.com/office/drawing/2014/main" id="{75FC5DB3-3522-4DE0-B711-495F4223AFD9}"/>
                </a:ext>
              </a:extLst>
            </p:cNvPr>
            <p:cNvCxnSpPr>
              <a:cxnSpLocks/>
            </p:cNvCxnSpPr>
            <p:nvPr/>
          </p:nvCxnSpPr>
          <p:spPr>
            <a:xfrm rot="5378136">
              <a:off x="3481570" y="3554538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>
              <a:extLst>
                <a:ext uri="{FF2B5EF4-FFF2-40B4-BE49-F238E27FC236}">
                  <a16:creationId xmlns:a16="http://schemas.microsoft.com/office/drawing/2014/main" id="{D838FF8D-C610-417D-8C37-28E5D79D151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12919" y="3523256"/>
              <a:ext cx="110495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CDCF5B4D-C3E5-45E9-B16D-37887DD32E59}"/>
              </a:ext>
            </a:extLst>
          </p:cNvPr>
          <p:cNvGrpSpPr/>
          <p:nvPr/>
        </p:nvGrpSpPr>
        <p:grpSpPr>
          <a:xfrm rot="2700000">
            <a:off x="2461586" y="2994999"/>
            <a:ext cx="92112" cy="184555"/>
            <a:chOff x="1696599" y="2604822"/>
            <a:chExt cx="92112" cy="184555"/>
          </a:xfrm>
        </p:grpSpPr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F3E54AC7-D03F-4E63-88F8-4FCC4B9500A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7" name="Straight Connector 156">
              <a:extLst>
                <a:ext uri="{FF2B5EF4-FFF2-40B4-BE49-F238E27FC236}">
                  <a16:creationId xmlns:a16="http://schemas.microsoft.com/office/drawing/2014/main" id="{F98E9A34-1324-401F-B5D5-A9B17796219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>
              <a:extLst>
                <a:ext uri="{FF2B5EF4-FFF2-40B4-BE49-F238E27FC236}">
                  <a16:creationId xmlns:a16="http://schemas.microsoft.com/office/drawing/2014/main" id="{868B7D2B-B4D2-47E4-8ED0-886DCCC1049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AAD201BB-5F2F-4D80-93A4-E836330BA615}"/>
              </a:ext>
            </a:extLst>
          </p:cNvPr>
          <p:cNvGrpSpPr/>
          <p:nvPr/>
        </p:nvGrpSpPr>
        <p:grpSpPr>
          <a:xfrm>
            <a:off x="2819437" y="2689074"/>
            <a:ext cx="185759" cy="158037"/>
            <a:chOff x="3340443" y="3523256"/>
            <a:chExt cx="185759" cy="158037"/>
          </a:xfrm>
          <a:solidFill>
            <a:schemeClr val="bg1"/>
          </a:solidFill>
        </p:grpSpPr>
        <p:sp>
          <p:nvSpPr>
            <p:cNvPr id="160" name="Oval 159">
              <a:extLst>
                <a:ext uri="{FF2B5EF4-FFF2-40B4-BE49-F238E27FC236}">
                  <a16:creationId xmlns:a16="http://schemas.microsoft.com/office/drawing/2014/main" id="{A594549D-24B9-456B-9BF2-3EEB7F29E2E9}"/>
                </a:ext>
              </a:extLst>
            </p:cNvPr>
            <p:cNvSpPr>
              <a:spLocks noChangeAspect="1"/>
            </p:cNvSpPr>
            <p:nvPr/>
          </p:nvSpPr>
          <p:spPr>
            <a:xfrm rot="2678136">
              <a:off x="3357790" y="3524439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61" name="Straight Connector 160">
              <a:extLst>
                <a:ext uri="{FF2B5EF4-FFF2-40B4-BE49-F238E27FC236}">
                  <a16:creationId xmlns:a16="http://schemas.microsoft.com/office/drawing/2014/main" id="{53D5922B-6F83-4989-B0CA-9EA7C98D6D11}"/>
                </a:ext>
              </a:extLst>
            </p:cNvPr>
            <p:cNvCxnSpPr>
              <a:cxnSpLocks/>
              <a:stCxn id="160" idx="2"/>
            </p:cNvCxnSpPr>
            <p:nvPr/>
          </p:nvCxnSpPr>
          <p:spPr>
            <a:xfrm rot="2678136">
              <a:off x="3340443" y="3525502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>
              <a:extLst>
                <a:ext uri="{FF2B5EF4-FFF2-40B4-BE49-F238E27FC236}">
                  <a16:creationId xmlns:a16="http://schemas.microsoft.com/office/drawing/2014/main" id="{721FF823-5F8A-4318-853E-E03B3DB91258}"/>
                </a:ext>
              </a:extLst>
            </p:cNvPr>
            <p:cNvCxnSpPr>
              <a:cxnSpLocks/>
            </p:cNvCxnSpPr>
            <p:nvPr/>
          </p:nvCxnSpPr>
          <p:spPr>
            <a:xfrm rot="2678136">
              <a:off x="3398907" y="3592701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F5513B2A-232C-4B0E-8AD0-CF738878768A}"/>
                </a:ext>
              </a:extLst>
            </p:cNvPr>
            <p:cNvCxnSpPr>
              <a:cxnSpLocks/>
            </p:cNvCxnSpPr>
            <p:nvPr/>
          </p:nvCxnSpPr>
          <p:spPr>
            <a:xfrm rot="5378136">
              <a:off x="3481570" y="3554538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>
              <a:extLst>
                <a:ext uri="{FF2B5EF4-FFF2-40B4-BE49-F238E27FC236}">
                  <a16:creationId xmlns:a16="http://schemas.microsoft.com/office/drawing/2014/main" id="{C86814A7-045C-4FAC-9599-674399FE362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12919" y="3523256"/>
              <a:ext cx="110495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6514B54F-4914-4C80-BCF6-207C4A6405CA}"/>
              </a:ext>
            </a:extLst>
          </p:cNvPr>
          <p:cNvGrpSpPr/>
          <p:nvPr/>
        </p:nvGrpSpPr>
        <p:grpSpPr>
          <a:xfrm rot="5400000">
            <a:off x="3403830" y="4061513"/>
            <a:ext cx="92112" cy="184555"/>
            <a:chOff x="1696599" y="2604822"/>
            <a:chExt cx="92112" cy="184555"/>
          </a:xfrm>
        </p:grpSpPr>
        <p:sp>
          <p:nvSpPr>
            <p:cNvPr id="166" name="Oval 165">
              <a:extLst>
                <a:ext uri="{FF2B5EF4-FFF2-40B4-BE49-F238E27FC236}">
                  <a16:creationId xmlns:a16="http://schemas.microsoft.com/office/drawing/2014/main" id="{15E8838C-7950-4CF9-B629-0DAF2CB43FD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7" name="Straight Connector 166">
              <a:extLst>
                <a:ext uri="{FF2B5EF4-FFF2-40B4-BE49-F238E27FC236}">
                  <a16:creationId xmlns:a16="http://schemas.microsoft.com/office/drawing/2014/main" id="{D9C264C9-B1C2-4C7A-ADBC-32A23318BC7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id="{E5CD168F-1AF0-47C3-8479-D67DA21C8CBE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232A6985-FABF-4560-BD24-AD67613F7214}"/>
              </a:ext>
            </a:extLst>
          </p:cNvPr>
          <p:cNvGrpSpPr/>
          <p:nvPr/>
        </p:nvGrpSpPr>
        <p:grpSpPr>
          <a:xfrm rot="5400000">
            <a:off x="3403830" y="3372952"/>
            <a:ext cx="92112" cy="184555"/>
            <a:chOff x="1696599" y="2604822"/>
            <a:chExt cx="92112" cy="184555"/>
          </a:xfrm>
        </p:grpSpPr>
        <p:sp>
          <p:nvSpPr>
            <p:cNvPr id="170" name="Oval 169">
              <a:extLst>
                <a:ext uri="{FF2B5EF4-FFF2-40B4-BE49-F238E27FC236}">
                  <a16:creationId xmlns:a16="http://schemas.microsoft.com/office/drawing/2014/main" id="{4483C1E8-2E50-4E68-9F78-AD1AA4D07C9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1" name="Straight Connector 170">
              <a:extLst>
                <a:ext uri="{FF2B5EF4-FFF2-40B4-BE49-F238E27FC236}">
                  <a16:creationId xmlns:a16="http://schemas.microsoft.com/office/drawing/2014/main" id="{F5B5B5F1-4863-4431-8EE7-60C9B4D67CA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31886D0E-E0E8-40F2-85BA-2B9500BE53C0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A5683167-B196-4B62-8C09-4399A170B291}"/>
              </a:ext>
            </a:extLst>
          </p:cNvPr>
          <p:cNvGrpSpPr/>
          <p:nvPr/>
        </p:nvGrpSpPr>
        <p:grpSpPr>
          <a:xfrm rot="5400000">
            <a:off x="3403830" y="2642333"/>
            <a:ext cx="92112" cy="184555"/>
            <a:chOff x="1696599" y="2604822"/>
            <a:chExt cx="92112" cy="184555"/>
          </a:xfrm>
        </p:grpSpPr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CD27E8C3-D261-4964-B2A6-2AA75CFE86E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D3B9B068-73C0-4FBE-9A0C-8D8BBB255415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>
              <a:extLst>
                <a:ext uri="{FF2B5EF4-FFF2-40B4-BE49-F238E27FC236}">
                  <a16:creationId xmlns:a16="http://schemas.microsoft.com/office/drawing/2014/main" id="{704AB4CF-5351-48F3-95F0-8A1DD19D311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C743EC42-7C65-4476-AAEF-BD7275CBEE2D}"/>
              </a:ext>
            </a:extLst>
          </p:cNvPr>
          <p:cNvGrpSpPr/>
          <p:nvPr/>
        </p:nvGrpSpPr>
        <p:grpSpPr>
          <a:xfrm rot="5400000">
            <a:off x="3406968" y="1925350"/>
            <a:ext cx="92112" cy="184555"/>
            <a:chOff x="1696599" y="2604822"/>
            <a:chExt cx="92112" cy="184555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489AD84A-78D0-43F1-BA98-AFB413C2A6B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9" name="Straight Connector 178">
              <a:extLst>
                <a:ext uri="{FF2B5EF4-FFF2-40B4-BE49-F238E27FC236}">
                  <a16:creationId xmlns:a16="http://schemas.microsoft.com/office/drawing/2014/main" id="{051C1B7E-D9B2-474F-A888-CEF136C50BD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>
              <a:extLst>
                <a:ext uri="{FF2B5EF4-FFF2-40B4-BE49-F238E27FC236}">
                  <a16:creationId xmlns:a16="http://schemas.microsoft.com/office/drawing/2014/main" id="{169F3A41-5283-42D2-ABD7-9DFDBC4220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1CCC287B-50D1-42B7-A5AF-A5BB6BC9AEF5}"/>
              </a:ext>
            </a:extLst>
          </p:cNvPr>
          <p:cNvGrpSpPr/>
          <p:nvPr/>
        </p:nvGrpSpPr>
        <p:grpSpPr>
          <a:xfrm rot="5400000">
            <a:off x="3954109" y="3375656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82" name="Oval 181">
              <a:extLst>
                <a:ext uri="{FF2B5EF4-FFF2-40B4-BE49-F238E27FC236}">
                  <a16:creationId xmlns:a16="http://schemas.microsoft.com/office/drawing/2014/main" id="{E6B1D09A-7D9B-4536-B781-73ADF691B42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83" name="Straight Connector 182">
              <a:extLst>
                <a:ext uri="{FF2B5EF4-FFF2-40B4-BE49-F238E27FC236}">
                  <a16:creationId xmlns:a16="http://schemas.microsoft.com/office/drawing/2014/main" id="{C8BABF6E-4A82-4891-86F0-789CB90DE87D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>
              <a:extLst>
                <a:ext uri="{FF2B5EF4-FFF2-40B4-BE49-F238E27FC236}">
                  <a16:creationId xmlns:a16="http://schemas.microsoft.com/office/drawing/2014/main" id="{7A3CE657-9512-486C-B355-B09C1D8BE41A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0838C196-7D2F-4060-975A-0DEC0388A634}"/>
              </a:ext>
            </a:extLst>
          </p:cNvPr>
          <p:cNvGrpSpPr/>
          <p:nvPr/>
        </p:nvGrpSpPr>
        <p:grpSpPr>
          <a:xfrm rot="5400000">
            <a:off x="3954109" y="2643332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86" name="Oval 185">
              <a:extLst>
                <a:ext uri="{FF2B5EF4-FFF2-40B4-BE49-F238E27FC236}">
                  <a16:creationId xmlns:a16="http://schemas.microsoft.com/office/drawing/2014/main" id="{3AF20802-8B53-4E68-9A9F-4C339BBDCFE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87" name="Straight Connector 186">
              <a:extLst>
                <a:ext uri="{FF2B5EF4-FFF2-40B4-BE49-F238E27FC236}">
                  <a16:creationId xmlns:a16="http://schemas.microsoft.com/office/drawing/2014/main" id="{AA485034-E045-4351-8340-072242172257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>
              <a:extLst>
                <a:ext uri="{FF2B5EF4-FFF2-40B4-BE49-F238E27FC236}">
                  <a16:creationId xmlns:a16="http://schemas.microsoft.com/office/drawing/2014/main" id="{28AE64E2-935F-4586-9F29-874D9ADB2A8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4FF8A0CA-C74B-424C-95AC-545296CC8F9C}"/>
              </a:ext>
            </a:extLst>
          </p:cNvPr>
          <p:cNvGrpSpPr/>
          <p:nvPr/>
        </p:nvGrpSpPr>
        <p:grpSpPr>
          <a:xfrm rot="5400000">
            <a:off x="3955897" y="1924548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90" name="Oval 189">
              <a:extLst>
                <a:ext uri="{FF2B5EF4-FFF2-40B4-BE49-F238E27FC236}">
                  <a16:creationId xmlns:a16="http://schemas.microsoft.com/office/drawing/2014/main" id="{0E6B8E04-03C1-47B1-B4C4-C880A010EDD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91" name="Straight Connector 190">
              <a:extLst>
                <a:ext uri="{FF2B5EF4-FFF2-40B4-BE49-F238E27FC236}">
                  <a16:creationId xmlns:a16="http://schemas.microsoft.com/office/drawing/2014/main" id="{BF95FC9D-FDC6-42CE-8D7B-8C687D8F944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>
              <a:extLst>
                <a:ext uri="{FF2B5EF4-FFF2-40B4-BE49-F238E27FC236}">
                  <a16:creationId xmlns:a16="http://schemas.microsoft.com/office/drawing/2014/main" id="{8DD3BD0F-1E31-4389-8315-DA9CF49677F9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3" name="Group 192">
            <a:extLst>
              <a:ext uri="{FF2B5EF4-FFF2-40B4-BE49-F238E27FC236}">
                <a16:creationId xmlns:a16="http://schemas.microsoft.com/office/drawing/2014/main" id="{14AA1689-A556-4A9F-9D70-F03630CBEC17}"/>
              </a:ext>
            </a:extLst>
          </p:cNvPr>
          <p:cNvGrpSpPr/>
          <p:nvPr/>
        </p:nvGrpSpPr>
        <p:grpSpPr>
          <a:xfrm rot="5400000">
            <a:off x="4466664" y="3373698"/>
            <a:ext cx="92112" cy="184555"/>
            <a:chOff x="1696599" y="2604822"/>
            <a:chExt cx="92112" cy="184555"/>
          </a:xfrm>
        </p:grpSpPr>
        <p:sp>
          <p:nvSpPr>
            <p:cNvPr id="194" name="Oval 193">
              <a:extLst>
                <a:ext uri="{FF2B5EF4-FFF2-40B4-BE49-F238E27FC236}">
                  <a16:creationId xmlns:a16="http://schemas.microsoft.com/office/drawing/2014/main" id="{A5668939-F107-44BC-9496-CD71F71F8CC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5" name="Straight Connector 194">
              <a:extLst>
                <a:ext uri="{FF2B5EF4-FFF2-40B4-BE49-F238E27FC236}">
                  <a16:creationId xmlns:a16="http://schemas.microsoft.com/office/drawing/2014/main" id="{3BEE85DD-2D17-4926-8374-C77C333CECE4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>
              <a:extLst>
                <a:ext uri="{FF2B5EF4-FFF2-40B4-BE49-F238E27FC236}">
                  <a16:creationId xmlns:a16="http://schemas.microsoft.com/office/drawing/2014/main" id="{1E578696-8BB1-43C4-9E7E-0299DDFC796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7" name="Group 196">
            <a:extLst>
              <a:ext uri="{FF2B5EF4-FFF2-40B4-BE49-F238E27FC236}">
                <a16:creationId xmlns:a16="http://schemas.microsoft.com/office/drawing/2014/main" id="{7B9240CE-3F66-4614-AE26-E6D60D109B34}"/>
              </a:ext>
            </a:extLst>
          </p:cNvPr>
          <p:cNvGrpSpPr/>
          <p:nvPr/>
        </p:nvGrpSpPr>
        <p:grpSpPr>
          <a:xfrm rot="5400000">
            <a:off x="4466672" y="2643078"/>
            <a:ext cx="92112" cy="184555"/>
            <a:chOff x="1696599" y="2604822"/>
            <a:chExt cx="92112" cy="184555"/>
          </a:xfrm>
        </p:grpSpPr>
        <p:sp>
          <p:nvSpPr>
            <p:cNvPr id="198" name="Oval 197">
              <a:extLst>
                <a:ext uri="{FF2B5EF4-FFF2-40B4-BE49-F238E27FC236}">
                  <a16:creationId xmlns:a16="http://schemas.microsoft.com/office/drawing/2014/main" id="{5A694C0F-A673-434C-8524-B1C2553595A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9" name="Straight Connector 198">
              <a:extLst>
                <a:ext uri="{FF2B5EF4-FFF2-40B4-BE49-F238E27FC236}">
                  <a16:creationId xmlns:a16="http://schemas.microsoft.com/office/drawing/2014/main" id="{0B2AD26F-5589-42C2-9F63-39A1702036F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Straight Connector 199">
              <a:extLst>
                <a:ext uri="{FF2B5EF4-FFF2-40B4-BE49-F238E27FC236}">
                  <a16:creationId xmlns:a16="http://schemas.microsoft.com/office/drawing/2014/main" id="{04A802F5-894B-4B23-8FBF-A0DFA5CFA4A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1" name="Group 200">
            <a:extLst>
              <a:ext uri="{FF2B5EF4-FFF2-40B4-BE49-F238E27FC236}">
                <a16:creationId xmlns:a16="http://schemas.microsoft.com/office/drawing/2014/main" id="{5C7DD3A9-FC7F-4A02-BB2F-26945AAA9D59}"/>
              </a:ext>
            </a:extLst>
          </p:cNvPr>
          <p:cNvGrpSpPr/>
          <p:nvPr/>
        </p:nvGrpSpPr>
        <p:grpSpPr>
          <a:xfrm rot="5400000">
            <a:off x="4462986" y="1926226"/>
            <a:ext cx="92112" cy="184555"/>
            <a:chOff x="1696599" y="2604822"/>
            <a:chExt cx="92112" cy="184555"/>
          </a:xfrm>
        </p:grpSpPr>
        <p:sp>
          <p:nvSpPr>
            <p:cNvPr id="202" name="Oval 201">
              <a:extLst>
                <a:ext uri="{FF2B5EF4-FFF2-40B4-BE49-F238E27FC236}">
                  <a16:creationId xmlns:a16="http://schemas.microsoft.com/office/drawing/2014/main" id="{77119BEF-5EA4-4004-B154-48F0DFD9804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3" name="Straight Connector 202">
              <a:extLst>
                <a:ext uri="{FF2B5EF4-FFF2-40B4-BE49-F238E27FC236}">
                  <a16:creationId xmlns:a16="http://schemas.microsoft.com/office/drawing/2014/main" id="{B479590E-173B-480E-A0A0-0453F9929D8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>
              <a:extLst>
                <a:ext uri="{FF2B5EF4-FFF2-40B4-BE49-F238E27FC236}">
                  <a16:creationId xmlns:a16="http://schemas.microsoft.com/office/drawing/2014/main" id="{BD6CAC34-BCA4-466D-B3C7-2872E55EE333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" name="Group 204">
            <a:extLst>
              <a:ext uri="{FF2B5EF4-FFF2-40B4-BE49-F238E27FC236}">
                <a16:creationId xmlns:a16="http://schemas.microsoft.com/office/drawing/2014/main" id="{F056CCFD-0042-4F27-A09A-EE97ADD7A760}"/>
              </a:ext>
            </a:extLst>
          </p:cNvPr>
          <p:cNvGrpSpPr/>
          <p:nvPr/>
        </p:nvGrpSpPr>
        <p:grpSpPr>
          <a:xfrm rot="5400000">
            <a:off x="4976590" y="2643079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206" name="Oval 205">
              <a:extLst>
                <a:ext uri="{FF2B5EF4-FFF2-40B4-BE49-F238E27FC236}">
                  <a16:creationId xmlns:a16="http://schemas.microsoft.com/office/drawing/2014/main" id="{C6F9728B-3B1B-4754-8A7F-2680B419548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07" name="Straight Connector 206">
              <a:extLst>
                <a:ext uri="{FF2B5EF4-FFF2-40B4-BE49-F238E27FC236}">
                  <a16:creationId xmlns:a16="http://schemas.microsoft.com/office/drawing/2014/main" id="{726ADC98-FF93-467C-8F86-9EB27AFF0D6E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Straight Connector 207">
              <a:extLst>
                <a:ext uri="{FF2B5EF4-FFF2-40B4-BE49-F238E27FC236}">
                  <a16:creationId xmlns:a16="http://schemas.microsoft.com/office/drawing/2014/main" id="{2E44AD08-A570-473B-B3F0-D367B75F7E98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9" name="Group 208">
            <a:extLst>
              <a:ext uri="{FF2B5EF4-FFF2-40B4-BE49-F238E27FC236}">
                <a16:creationId xmlns:a16="http://schemas.microsoft.com/office/drawing/2014/main" id="{EF334119-585D-47EC-89B7-72182BEA204F}"/>
              </a:ext>
            </a:extLst>
          </p:cNvPr>
          <p:cNvGrpSpPr/>
          <p:nvPr/>
        </p:nvGrpSpPr>
        <p:grpSpPr>
          <a:xfrm rot="5400000">
            <a:off x="4975752" y="1926781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210" name="Oval 209">
              <a:extLst>
                <a:ext uri="{FF2B5EF4-FFF2-40B4-BE49-F238E27FC236}">
                  <a16:creationId xmlns:a16="http://schemas.microsoft.com/office/drawing/2014/main" id="{918D11E5-A663-471A-BA79-32EF5C6BCFE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11" name="Straight Connector 210">
              <a:extLst>
                <a:ext uri="{FF2B5EF4-FFF2-40B4-BE49-F238E27FC236}">
                  <a16:creationId xmlns:a16="http://schemas.microsoft.com/office/drawing/2014/main" id="{D959EB0A-6E62-4B55-A4C8-546E3553DB4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>
              <a:extLst>
                <a:ext uri="{FF2B5EF4-FFF2-40B4-BE49-F238E27FC236}">
                  <a16:creationId xmlns:a16="http://schemas.microsoft.com/office/drawing/2014/main" id="{BF97F35F-442E-4AA4-B8EB-311BA7F6BCD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3" name="Group 212">
            <a:extLst>
              <a:ext uri="{FF2B5EF4-FFF2-40B4-BE49-F238E27FC236}">
                <a16:creationId xmlns:a16="http://schemas.microsoft.com/office/drawing/2014/main" id="{64048E2A-50FB-444A-AE06-406C7B97EA8B}"/>
              </a:ext>
            </a:extLst>
          </p:cNvPr>
          <p:cNvGrpSpPr/>
          <p:nvPr/>
        </p:nvGrpSpPr>
        <p:grpSpPr>
          <a:xfrm rot="5400000">
            <a:off x="5486453" y="2642407"/>
            <a:ext cx="92112" cy="184555"/>
            <a:chOff x="1696599" y="2604822"/>
            <a:chExt cx="92112" cy="184555"/>
          </a:xfrm>
        </p:grpSpPr>
        <p:sp>
          <p:nvSpPr>
            <p:cNvPr id="214" name="Oval 213">
              <a:extLst>
                <a:ext uri="{FF2B5EF4-FFF2-40B4-BE49-F238E27FC236}">
                  <a16:creationId xmlns:a16="http://schemas.microsoft.com/office/drawing/2014/main" id="{18B00080-76D7-4DBA-B33E-F93671F60D7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5" name="Straight Connector 214">
              <a:extLst>
                <a:ext uri="{FF2B5EF4-FFF2-40B4-BE49-F238E27FC236}">
                  <a16:creationId xmlns:a16="http://schemas.microsoft.com/office/drawing/2014/main" id="{B6FC4EF3-8657-4633-AAF2-2A6CFF3A107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>
              <a:extLst>
                <a:ext uri="{FF2B5EF4-FFF2-40B4-BE49-F238E27FC236}">
                  <a16:creationId xmlns:a16="http://schemas.microsoft.com/office/drawing/2014/main" id="{624617F7-CF96-4F91-9959-320973E00414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7" name="Group 216">
            <a:extLst>
              <a:ext uri="{FF2B5EF4-FFF2-40B4-BE49-F238E27FC236}">
                <a16:creationId xmlns:a16="http://schemas.microsoft.com/office/drawing/2014/main" id="{1113E539-CB99-4466-AF64-C6CF6A331FF3}"/>
              </a:ext>
            </a:extLst>
          </p:cNvPr>
          <p:cNvGrpSpPr/>
          <p:nvPr/>
        </p:nvGrpSpPr>
        <p:grpSpPr>
          <a:xfrm rot="5400000">
            <a:off x="5490798" y="1924681"/>
            <a:ext cx="92112" cy="184555"/>
            <a:chOff x="1696599" y="2604822"/>
            <a:chExt cx="92112" cy="184555"/>
          </a:xfrm>
        </p:grpSpPr>
        <p:sp>
          <p:nvSpPr>
            <p:cNvPr id="218" name="Oval 217">
              <a:extLst>
                <a:ext uri="{FF2B5EF4-FFF2-40B4-BE49-F238E27FC236}">
                  <a16:creationId xmlns:a16="http://schemas.microsoft.com/office/drawing/2014/main" id="{406E1BBA-F0AD-488C-A177-D5DE35C4F88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9" name="Straight Connector 218">
              <a:extLst>
                <a:ext uri="{FF2B5EF4-FFF2-40B4-BE49-F238E27FC236}">
                  <a16:creationId xmlns:a16="http://schemas.microsoft.com/office/drawing/2014/main" id="{5C5D5EC6-C3C6-402A-88F9-9FACBF211EC3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>
              <a:extLst>
                <a:ext uri="{FF2B5EF4-FFF2-40B4-BE49-F238E27FC236}">
                  <a16:creationId xmlns:a16="http://schemas.microsoft.com/office/drawing/2014/main" id="{351738D0-B582-437F-A48B-47403C8697D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1" name="Group 220">
            <a:extLst>
              <a:ext uri="{FF2B5EF4-FFF2-40B4-BE49-F238E27FC236}">
                <a16:creationId xmlns:a16="http://schemas.microsoft.com/office/drawing/2014/main" id="{CE8A64C4-37A5-41FE-A70E-F703DFCD9E73}"/>
              </a:ext>
            </a:extLst>
          </p:cNvPr>
          <p:cNvGrpSpPr/>
          <p:nvPr/>
        </p:nvGrpSpPr>
        <p:grpSpPr>
          <a:xfrm rot="5400000">
            <a:off x="5972716" y="192401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222" name="Oval 221">
              <a:extLst>
                <a:ext uri="{FF2B5EF4-FFF2-40B4-BE49-F238E27FC236}">
                  <a16:creationId xmlns:a16="http://schemas.microsoft.com/office/drawing/2014/main" id="{51C4302A-F919-45A8-AB03-BF6D480B1D2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23" name="Straight Connector 222">
              <a:extLst>
                <a:ext uri="{FF2B5EF4-FFF2-40B4-BE49-F238E27FC236}">
                  <a16:creationId xmlns:a16="http://schemas.microsoft.com/office/drawing/2014/main" id="{A50CDC56-8BB1-45CD-9687-A0C6421A872E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>
              <a:extLst>
                <a:ext uri="{FF2B5EF4-FFF2-40B4-BE49-F238E27FC236}">
                  <a16:creationId xmlns:a16="http://schemas.microsoft.com/office/drawing/2014/main" id="{CFB141FA-24D6-4381-83F6-0BAB5E5912A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9" name="Group 228">
            <a:extLst>
              <a:ext uri="{FF2B5EF4-FFF2-40B4-BE49-F238E27FC236}">
                <a16:creationId xmlns:a16="http://schemas.microsoft.com/office/drawing/2014/main" id="{B34AB2AA-D2CB-4F32-8520-CAB33B6C686E}"/>
              </a:ext>
            </a:extLst>
          </p:cNvPr>
          <p:cNvGrpSpPr/>
          <p:nvPr/>
        </p:nvGrpSpPr>
        <p:grpSpPr>
          <a:xfrm rot="5400000">
            <a:off x="3682198" y="4056207"/>
            <a:ext cx="91440" cy="182880"/>
            <a:chOff x="1696599" y="2606497"/>
            <a:chExt cx="91440" cy="182880"/>
          </a:xfrm>
        </p:grpSpPr>
        <p:cxnSp>
          <p:nvCxnSpPr>
            <p:cNvPr id="232" name="Straight Connector 231">
              <a:extLst>
                <a:ext uri="{FF2B5EF4-FFF2-40B4-BE49-F238E27FC236}">
                  <a16:creationId xmlns:a16="http://schemas.microsoft.com/office/drawing/2014/main" id="{805632EE-C887-4ACF-9613-E76C2C2EF2E4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0" name="Oval 229">
              <a:extLst>
                <a:ext uri="{FF2B5EF4-FFF2-40B4-BE49-F238E27FC236}">
                  <a16:creationId xmlns:a16="http://schemas.microsoft.com/office/drawing/2014/main" id="{21238CC9-0E17-4F35-A7A1-5523143DEF9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33" name="Group 232">
            <a:extLst>
              <a:ext uri="{FF2B5EF4-FFF2-40B4-BE49-F238E27FC236}">
                <a16:creationId xmlns:a16="http://schemas.microsoft.com/office/drawing/2014/main" id="{D156372A-AA23-45E0-B389-5B516768ECF0}"/>
              </a:ext>
            </a:extLst>
          </p:cNvPr>
          <p:cNvGrpSpPr/>
          <p:nvPr/>
        </p:nvGrpSpPr>
        <p:grpSpPr>
          <a:xfrm rot="5400000">
            <a:off x="3953569" y="4061177"/>
            <a:ext cx="91440" cy="182880"/>
            <a:chOff x="1696599" y="2606497"/>
            <a:chExt cx="91440" cy="182880"/>
          </a:xfrm>
        </p:grpSpPr>
        <p:sp>
          <p:nvSpPr>
            <p:cNvPr id="234" name="Oval 233">
              <a:extLst>
                <a:ext uri="{FF2B5EF4-FFF2-40B4-BE49-F238E27FC236}">
                  <a16:creationId xmlns:a16="http://schemas.microsoft.com/office/drawing/2014/main" id="{E71A0A8C-8A68-4494-B8E9-07BDECC336F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6" name="Straight Connector 235">
              <a:extLst>
                <a:ext uri="{FF2B5EF4-FFF2-40B4-BE49-F238E27FC236}">
                  <a16:creationId xmlns:a16="http://schemas.microsoft.com/office/drawing/2014/main" id="{421AD17F-485C-4E44-8656-AF56573CAA00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7" name="Group 236">
            <a:extLst>
              <a:ext uri="{FF2B5EF4-FFF2-40B4-BE49-F238E27FC236}">
                <a16:creationId xmlns:a16="http://schemas.microsoft.com/office/drawing/2014/main" id="{9C3730F7-FA05-44BE-B95C-3281179EC3A6}"/>
              </a:ext>
            </a:extLst>
          </p:cNvPr>
          <p:cNvGrpSpPr/>
          <p:nvPr/>
        </p:nvGrpSpPr>
        <p:grpSpPr>
          <a:xfrm rot="5400000">
            <a:off x="4216580" y="4059619"/>
            <a:ext cx="91440" cy="182880"/>
            <a:chOff x="1696599" y="2606497"/>
            <a:chExt cx="91440" cy="182880"/>
          </a:xfrm>
        </p:grpSpPr>
        <p:cxnSp>
          <p:nvCxnSpPr>
            <p:cNvPr id="238" name="Straight Connector 237">
              <a:extLst>
                <a:ext uri="{FF2B5EF4-FFF2-40B4-BE49-F238E27FC236}">
                  <a16:creationId xmlns:a16="http://schemas.microsoft.com/office/drawing/2014/main" id="{E9B7CFF1-01F7-439B-897F-B29C5B66815F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9" name="Oval 238">
              <a:extLst>
                <a:ext uri="{FF2B5EF4-FFF2-40B4-BE49-F238E27FC236}">
                  <a16:creationId xmlns:a16="http://schemas.microsoft.com/office/drawing/2014/main" id="{CA2891C4-6C31-4AC3-904C-1FB2DD46CB0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40" name="Group 239">
            <a:extLst>
              <a:ext uri="{FF2B5EF4-FFF2-40B4-BE49-F238E27FC236}">
                <a16:creationId xmlns:a16="http://schemas.microsoft.com/office/drawing/2014/main" id="{754D3447-62BF-4AD1-89B9-D693B9C60E91}"/>
              </a:ext>
            </a:extLst>
          </p:cNvPr>
          <p:cNvGrpSpPr/>
          <p:nvPr/>
        </p:nvGrpSpPr>
        <p:grpSpPr>
          <a:xfrm rot="5400000">
            <a:off x="4464426" y="4061177"/>
            <a:ext cx="91440" cy="182880"/>
            <a:chOff x="1696599" y="2606497"/>
            <a:chExt cx="91440" cy="182880"/>
          </a:xfrm>
        </p:grpSpPr>
        <p:sp>
          <p:nvSpPr>
            <p:cNvPr id="241" name="Oval 240">
              <a:extLst>
                <a:ext uri="{FF2B5EF4-FFF2-40B4-BE49-F238E27FC236}">
                  <a16:creationId xmlns:a16="http://schemas.microsoft.com/office/drawing/2014/main" id="{61DB9E93-C010-4071-825E-765B587674E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2" name="Straight Connector 241">
              <a:extLst>
                <a:ext uri="{FF2B5EF4-FFF2-40B4-BE49-F238E27FC236}">
                  <a16:creationId xmlns:a16="http://schemas.microsoft.com/office/drawing/2014/main" id="{D56AB42B-03C5-4C5D-B5B9-68891529F43C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3" name="Group 242">
            <a:extLst>
              <a:ext uri="{FF2B5EF4-FFF2-40B4-BE49-F238E27FC236}">
                <a16:creationId xmlns:a16="http://schemas.microsoft.com/office/drawing/2014/main" id="{2C07B7A5-4F21-47AD-8539-18E8CB258034}"/>
              </a:ext>
            </a:extLst>
          </p:cNvPr>
          <p:cNvGrpSpPr/>
          <p:nvPr/>
        </p:nvGrpSpPr>
        <p:grpSpPr>
          <a:xfrm rot="5400000">
            <a:off x="4718360" y="4059197"/>
            <a:ext cx="91440" cy="182880"/>
            <a:chOff x="1696599" y="2606497"/>
            <a:chExt cx="91440" cy="182880"/>
          </a:xfrm>
        </p:grpSpPr>
        <p:cxnSp>
          <p:nvCxnSpPr>
            <p:cNvPr id="244" name="Straight Connector 243">
              <a:extLst>
                <a:ext uri="{FF2B5EF4-FFF2-40B4-BE49-F238E27FC236}">
                  <a16:creationId xmlns:a16="http://schemas.microsoft.com/office/drawing/2014/main" id="{A7C54B67-4C95-4ABF-9147-98CEB47E4423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5" name="Oval 244">
              <a:extLst>
                <a:ext uri="{FF2B5EF4-FFF2-40B4-BE49-F238E27FC236}">
                  <a16:creationId xmlns:a16="http://schemas.microsoft.com/office/drawing/2014/main" id="{117F4E74-943E-45D3-A20D-E119DFD8F02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46" name="Group 245">
            <a:extLst>
              <a:ext uri="{FF2B5EF4-FFF2-40B4-BE49-F238E27FC236}">
                <a16:creationId xmlns:a16="http://schemas.microsoft.com/office/drawing/2014/main" id="{83BB7642-9BFE-449D-9732-D39A074C8F01}"/>
              </a:ext>
            </a:extLst>
          </p:cNvPr>
          <p:cNvGrpSpPr/>
          <p:nvPr/>
        </p:nvGrpSpPr>
        <p:grpSpPr>
          <a:xfrm rot="5400000">
            <a:off x="4973030" y="4063161"/>
            <a:ext cx="91440" cy="182880"/>
            <a:chOff x="1696599" y="2606497"/>
            <a:chExt cx="91440" cy="182880"/>
          </a:xfrm>
        </p:grpSpPr>
        <p:sp>
          <p:nvSpPr>
            <p:cNvPr id="247" name="Oval 246">
              <a:extLst>
                <a:ext uri="{FF2B5EF4-FFF2-40B4-BE49-F238E27FC236}">
                  <a16:creationId xmlns:a16="http://schemas.microsoft.com/office/drawing/2014/main" id="{7FD04633-8B7F-4AAB-BF0A-5658EC83411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8" name="Straight Connector 247">
              <a:extLst>
                <a:ext uri="{FF2B5EF4-FFF2-40B4-BE49-F238E27FC236}">
                  <a16:creationId xmlns:a16="http://schemas.microsoft.com/office/drawing/2014/main" id="{692B728E-A6D6-49D5-B67C-C6DF1DAC9C80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9" name="Group 248">
            <a:extLst>
              <a:ext uri="{FF2B5EF4-FFF2-40B4-BE49-F238E27FC236}">
                <a16:creationId xmlns:a16="http://schemas.microsoft.com/office/drawing/2014/main" id="{51075ADD-3945-41BC-A0C9-AB9A5C339F06}"/>
              </a:ext>
            </a:extLst>
          </p:cNvPr>
          <p:cNvGrpSpPr/>
          <p:nvPr/>
        </p:nvGrpSpPr>
        <p:grpSpPr>
          <a:xfrm rot="5400000">
            <a:off x="5229634" y="4057765"/>
            <a:ext cx="91440" cy="182880"/>
            <a:chOff x="1696599" y="2606497"/>
            <a:chExt cx="91440" cy="182880"/>
          </a:xfrm>
        </p:grpSpPr>
        <p:cxnSp>
          <p:nvCxnSpPr>
            <p:cNvPr id="250" name="Straight Connector 249">
              <a:extLst>
                <a:ext uri="{FF2B5EF4-FFF2-40B4-BE49-F238E27FC236}">
                  <a16:creationId xmlns:a16="http://schemas.microsoft.com/office/drawing/2014/main" id="{1C86B63D-EF3C-4EAB-8CFC-AA44A03DAD5D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1" name="Oval 250">
              <a:extLst>
                <a:ext uri="{FF2B5EF4-FFF2-40B4-BE49-F238E27FC236}">
                  <a16:creationId xmlns:a16="http://schemas.microsoft.com/office/drawing/2014/main" id="{510C96DB-EDAE-4886-84FF-A529B2BD313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2" name="Group 251">
            <a:extLst>
              <a:ext uri="{FF2B5EF4-FFF2-40B4-BE49-F238E27FC236}">
                <a16:creationId xmlns:a16="http://schemas.microsoft.com/office/drawing/2014/main" id="{7CC71504-564C-4281-B4EE-A8FAE1E943C2}"/>
              </a:ext>
            </a:extLst>
          </p:cNvPr>
          <p:cNvGrpSpPr/>
          <p:nvPr/>
        </p:nvGrpSpPr>
        <p:grpSpPr>
          <a:xfrm rot="5400000">
            <a:off x="5484304" y="4067153"/>
            <a:ext cx="91440" cy="182880"/>
            <a:chOff x="1696599" y="2606497"/>
            <a:chExt cx="91440" cy="182880"/>
          </a:xfrm>
        </p:grpSpPr>
        <p:sp>
          <p:nvSpPr>
            <p:cNvPr id="253" name="Oval 252">
              <a:extLst>
                <a:ext uri="{FF2B5EF4-FFF2-40B4-BE49-F238E27FC236}">
                  <a16:creationId xmlns:a16="http://schemas.microsoft.com/office/drawing/2014/main" id="{71B3FDC8-6BD9-4D29-8D4C-AA8FF2AD281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4" name="Straight Connector 253">
              <a:extLst>
                <a:ext uri="{FF2B5EF4-FFF2-40B4-BE49-F238E27FC236}">
                  <a16:creationId xmlns:a16="http://schemas.microsoft.com/office/drawing/2014/main" id="{36619A54-26CE-49EE-AB9E-235245F8AEBD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5" name="Group 254">
            <a:extLst>
              <a:ext uri="{FF2B5EF4-FFF2-40B4-BE49-F238E27FC236}">
                <a16:creationId xmlns:a16="http://schemas.microsoft.com/office/drawing/2014/main" id="{F453394D-65ED-4E38-A213-B36A10EAAB48}"/>
              </a:ext>
            </a:extLst>
          </p:cNvPr>
          <p:cNvGrpSpPr/>
          <p:nvPr/>
        </p:nvGrpSpPr>
        <p:grpSpPr>
          <a:xfrm rot="5400000">
            <a:off x="4718360" y="3373454"/>
            <a:ext cx="91440" cy="182880"/>
            <a:chOff x="1696599" y="2606497"/>
            <a:chExt cx="91440" cy="182880"/>
          </a:xfrm>
        </p:grpSpPr>
        <p:cxnSp>
          <p:nvCxnSpPr>
            <p:cNvPr id="256" name="Straight Connector 255">
              <a:extLst>
                <a:ext uri="{FF2B5EF4-FFF2-40B4-BE49-F238E27FC236}">
                  <a16:creationId xmlns:a16="http://schemas.microsoft.com/office/drawing/2014/main" id="{0F6A95E4-7CFA-4594-B346-BF4A99B17158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7" name="Oval 256">
              <a:extLst>
                <a:ext uri="{FF2B5EF4-FFF2-40B4-BE49-F238E27FC236}">
                  <a16:creationId xmlns:a16="http://schemas.microsoft.com/office/drawing/2014/main" id="{5B6DF551-5107-4AB7-AEB2-8BFB829A90E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8" name="Group 257">
            <a:extLst>
              <a:ext uri="{FF2B5EF4-FFF2-40B4-BE49-F238E27FC236}">
                <a16:creationId xmlns:a16="http://schemas.microsoft.com/office/drawing/2014/main" id="{E2BA70AF-D4CA-41B2-895A-04E7DC2E9E5C}"/>
              </a:ext>
            </a:extLst>
          </p:cNvPr>
          <p:cNvGrpSpPr/>
          <p:nvPr/>
        </p:nvGrpSpPr>
        <p:grpSpPr>
          <a:xfrm rot="5400000">
            <a:off x="4973030" y="3378424"/>
            <a:ext cx="91440" cy="182880"/>
            <a:chOff x="1696599" y="2606497"/>
            <a:chExt cx="91440" cy="182880"/>
          </a:xfrm>
        </p:grpSpPr>
        <p:sp>
          <p:nvSpPr>
            <p:cNvPr id="259" name="Oval 258">
              <a:extLst>
                <a:ext uri="{FF2B5EF4-FFF2-40B4-BE49-F238E27FC236}">
                  <a16:creationId xmlns:a16="http://schemas.microsoft.com/office/drawing/2014/main" id="{B1A77F1A-D109-43F8-99A0-8C7D1FAD902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0" name="Straight Connector 259">
              <a:extLst>
                <a:ext uri="{FF2B5EF4-FFF2-40B4-BE49-F238E27FC236}">
                  <a16:creationId xmlns:a16="http://schemas.microsoft.com/office/drawing/2014/main" id="{D6427EE1-FE08-4CE7-A1CB-36CF2323634D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1" name="Group 260">
            <a:extLst>
              <a:ext uri="{FF2B5EF4-FFF2-40B4-BE49-F238E27FC236}">
                <a16:creationId xmlns:a16="http://schemas.microsoft.com/office/drawing/2014/main" id="{E4D39879-3782-4132-8EAD-7C1E99F88E0B}"/>
              </a:ext>
            </a:extLst>
          </p:cNvPr>
          <p:cNvGrpSpPr/>
          <p:nvPr/>
        </p:nvGrpSpPr>
        <p:grpSpPr>
          <a:xfrm rot="5400000">
            <a:off x="5229634" y="3376440"/>
            <a:ext cx="91440" cy="182880"/>
            <a:chOff x="1696599" y="2606497"/>
            <a:chExt cx="91440" cy="182880"/>
          </a:xfrm>
        </p:grpSpPr>
        <p:cxnSp>
          <p:nvCxnSpPr>
            <p:cNvPr id="262" name="Straight Connector 261">
              <a:extLst>
                <a:ext uri="{FF2B5EF4-FFF2-40B4-BE49-F238E27FC236}">
                  <a16:creationId xmlns:a16="http://schemas.microsoft.com/office/drawing/2014/main" id="{F53156DF-172D-4F8C-8D45-B1B53FBA84B0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3" name="Oval 262">
              <a:extLst>
                <a:ext uri="{FF2B5EF4-FFF2-40B4-BE49-F238E27FC236}">
                  <a16:creationId xmlns:a16="http://schemas.microsoft.com/office/drawing/2014/main" id="{3F69D962-DD99-4567-8698-1FE6A16A6EA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64" name="Group 263">
            <a:extLst>
              <a:ext uri="{FF2B5EF4-FFF2-40B4-BE49-F238E27FC236}">
                <a16:creationId xmlns:a16="http://schemas.microsoft.com/office/drawing/2014/main" id="{CEF86570-4E3E-43C7-B4D4-E5AC264B92DD}"/>
              </a:ext>
            </a:extLst>
          </p:cNvPr>
          <p:cNvGrpSpPr/>
          <p:nvPr/>
        </p:nvGrpSpPr>
        <p:grpSpPr>
          <a:xfrm rot="5400000">
            <a:off x="5484304" y="3377998"/>
            <a:ext cx="91440" cy="182880"/>
            <a:chOff x="1696599" y="2606497"/>
            <a:chExt cx="91440" cy="182880"/>
          </a:xfrm>
        </p:grpSpPr>
        <p:sp>
          <p:nvSpPr>
            <p:cNvPr id="265" name="Oval 264">
              <a:extLst>
                <a:ext uri="{FF2B5EF4-FFF2-40B4-BE49-F238E27FC236}">
                  <a16:creationId xmlns:a16="http://schemas.microsoft.com/office/drawing/2014/main" id="{A68FA33C-50B6-42F0-9F01-735B1DAD8B2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6" name="Straight Connector 265">
              <a:extLst>
                <a:ext uri="{FF2B5EF4-FFF2-40B4-BE49-F238E27FC236}">
                  <a16:creationId xmlns:a16="http://schemas.microsoft.com/office/drawing/2014/main" id="{2B04FB2A-9C0C-447F-9193-E8A669F76585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7" name="Group 266">
            <a:extLst>
              <a:ext uri="{FF2B5EF4-FFF2-40B4-BE49-F238E27FC236}">
                <a16:creationId xmlns:a16="http://schemas.microsoft.com/office/drawing/2014/main" id="{CC3C7738-F02C-43BE-8BFF-8CA3E1CEE8D8}"/>
              </a:ext>
            </a:extLst>
          </p:cNvPr>
          <p:cNvGrpSpPr/>
          <p:nvPr/>
        </p:nvGrpSpPr>
        <p:grpSpPr>
          <a:xfrm rot="5400000">
            <a:off x="5724878" y="2639728"/>
            <a:ext cx="91440" cy="182880"/>
            <a:chOff x="1696599" y="2606497"/>
            <a:chExt cx="91440" cy="182880"/>
          </a:xfrm>
        </p:grpSpPr>
        <p:cxnSp>
          <p:nvCxnSpPr>
            <p:cNvPr id="268" name="Straight Connector 267">
              <a:extLst>
                <a:ext uri="{FF2B5EF4-FFF2-40B4-BE49-F238E27FC236}">
                  <a16:creationId xmlns:a16="http://schemas.microsoft.com/office/drawing/2014/main" id="{39320D92-6F39-49C6-ADA3-13DD7895F634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9" name="Oval 268">
              <a:extLst>
                <a:ext uri="{FF2B5EF4-FFF2-40B4-BE49-F238E27FC236}">
                  <a16:creationId xmlns:a16="http://schemas.microsoft.com/office/drawing/2014/main" id="{C40C565B-F154-4666-A957-D176B2E64A6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70" name="Group 269">
            <a:extLst>
              <a:ext uri="{FF2B5EF4-FFF2-40B4-BE49-F238E27FC236}">
                <a16:creationId xmlns:a16="http://schemas.microsoft.com/office/drawing/2014/main" id="{B69C29CD-6336-486E-830A-292A6DDEC0EE}"/>
              </a:ext>
            </a:extLst>
          </p:cNvPr>
          <p:cNvGrpSpPr/>
          <p:nvPr/>
        </p:nvGrpSpPr>
        <p:grpSpPr>
          <a:xfrm rot="5400000">
            <a:off x="5972724" y="2644698"/>
            <a:ext cx="91440" cy="182880"/>
            <a:chOff x="1696599" y="2606497"/>
            <a:chExt cx="91440" cy="182880"/>
          </a:xfrm>
        </p:grpSpPr>
        <p:sp>
          <p:nvSpPr>
            <p:cNvPr id="271" name="Oval 270">
              <a:extLst>
                <a:ext uri="{FF2B5EF4-FFF2-40B4-BE49-F238E27FC236}">
                  <a16:creationId xmlns:a16="http://schemas.microsoft.com/office/drawing/2014/main" id="{7A87C9C2-6610-4245-A5D4-30D231D9BB7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2" name="Straight Connector 271">
              <a:extLst>
                <a:ext uri="{FF2B5EF4-FFF2-40B4-BE49-F238E27FC236}">
                  <a16:creationId xmlns:a16="http://schemas.microsoft.com/office/drawing/2014/main" id="{B43FDCF0-F40A-47E2-A15B-FAC228E26852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3" name="Group 272">
            <a:extLst>
              <a:ext uri="{FF2B5EF4-FFF2-40B4-BE49-F238E27FC236}">
                <a16:creationId xmlns:a16="http://schemas.microsoft.com/office/drawing/2014/main" id="{27C117C6-D647-4E40-952E-E14460042D0E}"/>
              </a:ext>
            </a:extLst>
          </p:cNvPr>
          <p:cNvGrpSpPr/>
          <p:nvPr/>
        </p:nvGrpSpPr>
        <p:grpSpPr>
          <a:xfrm rot="5400000">
            <a:off x="6236152" y="2646126"/>
            <a:ext cx="91440" cy="182880"/>
            <a:chOff x="1696599" y="2606497"/>
            <a:chExt cx="91440" cy="182880"/>
          </a:xfrm>
        </p:grpSpPr>
        <p:cxnSp>
          <p:nvCxnSpPr>
            <p:cNvPr id="274" name="Straight Connector 273">
              <a:extLst>
                <a:ext uri="{FF2B5EF4-FFF2-40B4-BE49-F238E27FC236}">
                  <a16:creationId xmlns:a16="http://schemas.microsoft.com/office/drawing/2014/main" id="{F440E6CE-D2FF-4A2E-9521-FAD70445AF59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5" name="Oval 274">
              <a:extLst>
                <a:ext uri="{FF2B5EF4-FFF2-40B4-BE49-F238E27FC236}">
                  <a16:creationId xmlns:a16="http://schemas.microsoft.com/office/drawing/2014/main" id="{97F791A6-DEC3-44E0-98EA-24594A95182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79" name="Group 278">
            <a:extLst>
              <a:ext uri="{FF2B5EF4-FFF2-40B4-BE49-F238E27FC236}">
                <a16:creationId xmlns:a16="http://schemas.microsoft.com/office/drawing/2014/main" id="{CC1628DF-AA40-46C6-B29E-F50A71FA7E52}"/>
              </a:ext>
            </a:extLst>
          </p:cNvPr>
          <p:cNvGrpSpPr/>
          <p:nvPr/>
        </p:nvGrpSpPr>
        <p:grpSpPr>
          <a:xfrm rot="5400000">
            <a:off x="5727176" y="3375074"/>
            <a:ext cx="91440" cy="182880"/>
            <a:chOff x="1696599" y="2606497"/>
            <a:chExt cx="91440" cy="182880"/>
          </a:xfrm>
        </p:grpSpPr>
        <p:cxnSp>
          <p:nvCxnSpPr>
            <p:cNvPr id="280" name="Straight Connector 279">
              <a:extLst>
                <a:ext uri="{FF2B5EF4-FFF2-40B4-BE49-F238E27FC236}">
                  <a16:creationId xmlns:a16="http://schemas.microsoft.com/office/drawing/2014/main" id="{682BF96C-1E55-404B-96CF-C49E1652CD04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1" name="Oval 280">
              <a:extLst>
                <a:ext uri="{FF2B5EF4-FFF2-40B4-BE49-F238E27FC236}">
                  <a16:creationId xmlns:a16="http://schemas.microsoft.com/office/drawing/2014/main" id="{B4B84166-EADB-4AF8-970F-0BB229C4A5D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82" name="Group 281">
            <a:extLst>
              <a:ext uri="{FF2B5EF4-FFF2-40B4-BE49-F238E27FC236}">
                <a16:creationId xmlns:a16="http://schemas.microsoft.com/office/drawing/2014/main" id="{678B2438-F48C-4E30-87AD-4EE7BEFAEEB4}"/>
              </a:ext>
            </a:extLst>
          </p:cNvPr>
          <p:cNvGrpSpPr/>
          <p:nvPr/>
        </p:nvGrpSpPr>
        <p:grpSpPr>
          <a:xfrm rot="5400000">
            <a:off x="5975022" y="3380044"/>
            <a:ext cx="91440" cy="182880"/>
            <a:chOff x="1696599" y="2606497"/>
            <a:chExt cx="91440" cy="182880"/>
          </a:xfrm>
        </p:grpSpPr>
        <p:sp>
          <p:nvSpPr>
            <p:cNvPr id="283" name="Oval 282">
              <a:extLst>
                <a:ext uri="{FF2B5EF4-FFF2-40B4-BE49-F238E27FC236}">
                  <a16:creationId xmlns:a16="http://schemas.microsoft.com/office/drawing/2014/main" id="{6D603BAF-392B-4755-B571-0F9ECB5FA54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4" name="Straight Connector 283">
              <a:extLst>
                <a:ext uri="{FF2B5EF4-FFF2-40B4-BE49-F238E27FC236}">
                  <a16:creationId xmlns:a16="http://schemas.microsoft.com/office/drawing/2014/main" id="{6290BE64-36D3-4EE8-9A70-F47CA3AB28CE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5" name="Group 284">
            <a:extLst>
              <a:ext uri="{FF2B5EF4-FFF2-40B4-BE49-F238E27FC236}">
                <a16:creationId xmlns:a16="http://schemas.microsoft.com/office/drawing/2014/main" id="{57ED477B-E974-46A0-95AC-C763B69D39CF}"/>
              </a:ext>
            </a:extLst>
          </p:cNvPr>
          <p:cNvGrpSpPr/>
          <p:nvPr/>
        </p:nvGrpSpPr>
        <p:grpSpPr>
          <a:xfrm rot="5400000">
            <a:off x="6241862" y="3378060"/>
            <a:ext cx="91440" cy="182880"/>
            <a:chOff x="1696599" y="2606497"/>
            <a:chExt cx="91440" cy="182880"/>
          </a:xfrm>
        </p:grpSpPr>
        <p:cxnSp>
          <p:nvCxnSpPr>
            <p:cNvPr id="286" name="Straight Connector 285">
              <a:extLst>
                <a:ext uri="{FF2B5EF4-FFF2-40B4-BE49-F238E27FC236}">
                  <a16:creationId xmlns:a16="http://schemas.microsoft.com/office/drawing/2014/main" id="{59384C1F-6934-4F67-AA36-0E468AD92A02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7" name="Oval 286">
              <a:extLst>
                <a:ext uri="{FF2B5EF4-FFF2-40B4-BE49-F238E27FC236}">
                  <a16:creationId xmlns:a16="http://schemas.microsoft.com/office/drawing/2014/main" id="{285BB41E-7C62-4496-9081-513179845A3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1" name="Group 290">
            <a:extLst>
              <a:ext uri="{FF2B5EF4-FFF2-40B4-BE49-F238E27FC236}">
                <a16:creationId xmlns:a16="http://schemas.microsoft.com/office/drawing/2014/main" id="{7E0E0299-D4C5-44ED-B321-8F982C052897}"/>
              </a:ext>
            </a:extLst>
          </p:cNvPr>
          <p:cNvGrpSpPr/>
          <p:nvPr/>
        </p:nvGrpSpPr>
        <p:grpSpPr>
          <a:xfrm rot="5400000">
            <a:off x="5729914" y="4059323"/>
            <a:ext cx="91440" cy="182880"/>
            <a:chOff x="1696599" y="2606497"/>
            <a:chExt cx="91440" cy="182880"/>
          </a:xfrm>
        </p:grpSpPr>
        <p:cxnSp>
          <p:nvCxnSpPr>
            <p:cNvPr id="292" name="Straight Connector 291">
              <a:extLst>
                <a:ext uri="{FF2B5EF4-FFF2-40B4-BE49-F238E27FC236}">
                  <a16:creationId xmlns:a16="http://schemas.microsoft.com/office/drawing/2014/main" id="{26C7EB52-25BC-4C9A-A34D-6EFE354BB20B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3" name="Oval 292">
              <a:extLst>
                <a:ext uri="{FF2B5EF4-FFF2-40B4-BE49-F238E27FC236}">
                  <a16:creationId xmlns:a16="http://schemas.microsoft.com/office/drawing/2014/main" id="{C613B5FE-9074-4D98-B152-C4D0E1F04A3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4" name="Group 293">
            <a:extLst>
              <a:ext uri="{FF2B5EF4-FFF2-40B4-BE49-F238E27FC236}">
                <a16:creationId xmlns:a16="http://schemas.microsoft.com/office/drawing/2014/main" id="{28695C01-BC83-47C7-9DA7-BA1147386658}"/>
              </a:ext>
            </a:extLst>
          </p:cNvPr>
          <p:cNvGrpSpPr/>
          <p:nvPr/>
        </p:nvGrpSpPr>
        <p:grpSpPr>
          <a:xfrm rot="5400000">
            <a:off x="5974348" y="4060881"/>
            <a:ext cx="91440" cy="182880"/>
            <a:chOff x="1696599" y="2606497"/>
            <a:chExt cx="91440" cy="182880"/>
          </a:xfrm>
        </p:grpSpPr>
        <p:sp>
          <p:nvSpPr>
            <p:cNvPr id="295" name="Oval 294">
              <a:extLst>
                <a:ext uri="{FF2B5EF4-FFF2-40B4-BE49-F238E27FC236}">
                  <a16:creationId xmlns:a16="http://schemas.microsoft.com/office/drawing/2014/main" id="{1CB155B4-FA8F-4574-89FD-BCB4DF4363E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6" name="Straight Connector 295">
              <a:extLst>
                <a:ext uri="{FF2B5EF4-FFF2-40B4-BE49-F238E27FC236}">
                  <a16:creationId xmlns:a16="http://schemas.microsoft.com/office/drawing/2014/main" id="{63FEE10A-97B4-4DAA-986C-9BF8B691A7C5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7" name="Group 296">
            <a:extLst>
              <a:ext uri="{FF2B5EF4-FFF2-40B4-BE49-F238E27FC236}">
                <a16:creationId xmlns:a16="http://schemas.microsoft.com/office/drawing/2014/main" id="{613D3E25-43F4-46A0-AB70-A403CC7D6DCE}"/>
              </a:ext>
            </a:extLst>
          </p:cNvPr>
          <p:cNvGrpSpPr/>
          <p:nvPr/>
        </p:nvGrpSpPr>
        <p:grpSpPr>
          <a:xfrm rot="5400000">
            <a:off x="6244600" y="4062309"/>
            <a:ext cx="91440" cy="182880"/>
            <a:chOff x="1696599" y="2606497"/>
            <a:chExt cx="91440" cy="182880"/>
          </a:xfrm>
        </p:grpSpPr>
        <p:cxnSp>
          <p:nvCxnSpPr>
            <p:cNvPr id="298" name="Straight Connector 297">
              <a:extLst>
                <a:ext uri="{FF2B5EF4-FFF2-40B4-BE49-F238E27FC236}">
                  <a16:creationId xmlns:a16="http://schemas.microsoft.com/office/drawing/2014/main" id="{5617BF39-D015-46AB-8E19-000DE57FC160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9" name="Oval 298">
              <a:extLst>
                <a:ext uri="{FF2B5EF4-FFF2-40B4-BE49-F238E27FC236}">
                  <a16:creationId xmlns:a16="http://schemas.microsoft.com/office/drawing/2014/main" id="{50F48A93-2459-4410-89FF-A2E447B7711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00" name="Group 299">
            <a:extLst>
              <a:ext uri="{FF2B5EF4-FFF2-40B4-BE49-F238E27FC236}">
                <a16:creationId xmlns:a16="http://schemas.microsoft.com/office/drawing/2014/main" id="{E555DD98-69B7-40FB-A54F-B1557ED608E8}"/>
              </a:ext>
            </a:extLst>
          </p:cNvPr>
          <p:cNvGrpSpPr/>
          <p:nvPr/>
        </p:nvGrpSpPr>
        <p:grpSpPr>
          <a:xfrm rot="5400000">
            <a:off x="6489034" y="4064873"/>
            <a:ext cx="91440" cy="182880"/>
            <a:chOff x="1696599" y="2606497"/>
            <a:chExt cx="91440" cy="182880"/>
          </a:xfrm>
        </p:grpSpPr>
        <p:sp>
          <p:nvSpPr>
            <p:cNvPr id="301" name="Oval 300">
              <a:extLst>
                <a:ext uri="{FF2B5EF4-FFF2-40B4-BE49-F238E27FC236}">
                  <a16:creationId xmlns:a16="http://schemas.microsoft.com/office/drawing/2014/main" id="{371FF73D-3527-456A-86B9-ED3AEA70720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2" name="Straight Connector 301">
              <a:extLst>
                <a:ext uri="{FF2B5EF4-FFF2-40B4-BE49-F238E27FC236}">
                  <a16:creationId xmlns:a16="http://schemas.microsoft.com/office/drawing/2014/main" id="{E7618966-76EB-4C56-B7BD-FBC6F33FCE26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3" name="Group 422">
            <a:extLst>
              <a:ext uri="{FF2B5EF4-FFF2-40B4-BE49-F238E27FC236}">
                <a16:creationId xmlns:a16="http://schemas.microsoft.com/office/drawing/2014/main" id="{8A9F51B7-2D17-4A8C-BF05-198742E35BFD}"/>
              </a:ext>
            </a:extLst>
          </p:cNvPr>
          <p:cNvGrpSpPr/>
          <p:nvPr/>
        </p:nvGrpSpPr>
        <p:grpSpPr>
          <a:xfrm>
            <a:off x="709810" y="615097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424" name="Oval 423">
              <a:extLst>
                <a:ext uri="{FF2B5EF4-FFF2-40B4-BE49-F238E27FC236}">
                  <a16:creationId xmlns:a16="http://schemas.microsoft.com/office/drawing/2014/main" id="{D64EF5FF-46DD-4516-B71F-541B201115C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25" name="Straight Connector 424">
              <a:extLst>
                <a:ext uri="{FF2B5EF4-FFF2-40B4-BE49-F238E27FC236}">
                  <a16:creationId xmlns:a16="http://schemas.microsoft.com/office/drawing/2014/main" id="{2251AFB3-09D0-4B9D-B974-CD05E8EB230D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6" name="Straight Connector 425">
              <a:extLst>
                <a:ext uri="{FF2B5EF4-FFF2-40B4-BE49-F238E27FC236}">
                  <a16:creationId xmlns:a16="http://schemas.microsoft.com/office/drawing/2014/main" id="{0C21F9CC-207C-477D-A18A-F7106CC4E0DC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7" name="Group 426">
            <a:extLst>
              <a:ext uri="{FF2B5EF4-FFF2-40B4-BE49-F238E27FC236}">
                <a16:creationId xmlns:a16="http://schemas.microsoft.com/office/drawing/2014/main" id="{2D6E58F4-B9C8-46E1-B084-BCABAB9980E7}"/>
              </a:ext>
            </a:extLst>
          </p:cNvPr>
          <p:cNvGrpSpPr/>
          <p:nvPr/>
        </p:nvGrpSpPr>
        <p:grpSpPr>
          <a:xfrm>
            <a:off x="1432082" y="615265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428" name="Oval 427">
              <a:extLst>
                <a:ext uri="{FF2B5EF4-FFF2-40B4-BE49-F238E27FC236}">
                  <a16:creationId xmlns:a16="http://schemas.microsoft.com/office/drawing/2014/main" id="{896FFAD8-000A-42E7-A79A-24B611A4FB1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29" name="Straight Connector 428">
              <a:extLst>
                <a:ext uri="{FF2B5EF4-FFF2-40B4-BE49-F238E27FC236}">
                  <a16:creationId xmlns:a16="http://schemas.microsoft.com/office/drawing/2014/main" id="{707439B1-3731-4E92-B294-BCD1F5EF9B29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0" name="Straight Connector 429">
              <a:extLst>
                <a:ext uri="{FF2B5EF4-FFF2-40B4-BE49-F238E27FC236}">
                  <a16:creationId xmlns:a16="http://schemas.microsoft.com/office/drawing/2014/main" id="{238FEC81-32DC-4BB6-BC43-363BB96284E4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1" name="Group 430">
            <a:extLst>
              <a:ext uri="{FF2B5EF4-FFF2-40B4-BE49-F238E27FC236}">
                <a16:creationId xmlns:a16="http://schemas.microsoft.com/office/drawing/2014/main" id="{A5A42F0C-0F5E-457C-8C5F-3D165CCC9A29}"/>
              </a:ext>
            </a:extLst>
          </p:cNvPr>
          <p:cNvGrpSpPr/>
          <p:nvPr/>
        </p:nvGrpSpPr>
        <p:grpSpPr>
          <a:xfrm>
            <a:off x="2146187" y="615076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432" name="Oval 431">
              <a:extLst>
                <a:ext uri="{FF2B5EF4-FFF2-40B4-BE49-F238E27FC236}">
                  <a16:creationId xmlns:a16="http://schemas.microsoft.com/office/drawing/2014/main" id="{2DA6CE75-27CF-4EBF-AA20-27EFE179228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33" name="Straight Connector 432">
              <a:extLst>
                <a:ext uri="{FF2B5EF4-FFF2-40B4-BE49-F238E27FC236}">
                  <a16:creationId xmlns:a16="http://schemas.microsoft.com/office/drawing/2014/main" id="{F73272FE-D8E4-40F3-B326-D6EEAA8136CF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4" name="Straight Connector 433">
              <a:extLst>
                <a:ext uri="{FF2B5EF4-FFF2-40B4-BE49-F238E27FC236}">
                  <a16:creationId xmlns:a16="http://schemas.microsoft.com/office/drawing/2014/main" id="{3B882681-0C91-478F-8AC2-E12BFFFC69B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5" name="Group 434">
            <a:extLst>
              <a:ext uri="{FF2B5EF4-FFF2-40B4-BE49-F238E27FC236}">
                <a16:creationId xmlns:a16="http://schemas.microsoft.com/office/drawing/2014/main" id="{34B10CBE-072A-465E-B25D-6347CB9C787B}"/>
              </a:ext>
            </a:extLst>
          </p:cNvPr>
          <p:cNvGrpSpPr/>
          <p:nvPr/>
        </p:nvGrpSpPr>
        <p:grpSpPr>
          <a:xfrm>
            <a:off x="2843579" y="614620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436" name="Oval 435">
              <a:extLst>
                <a:ext uri="{FF2B5EF4-FFF2-40B4-BE49-F238E27FC236}">
                  <a16:creationId xmlns:a16="http://schemas.microsoft.com/office/drawing/2014/main" id="{1C67A0B5-F53C-4172-BC07-CB6F04878D8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37" name="Straight Connector 436">
              <a:extLst>
                <a:ext uri="{FF2B5EF4-FFF2-40B4-BE49-F238E27FC236}">
                  <a16:creationId xmlns:a16="http://schemas.microsoft.com/office/drawing/2014/main" id="{35F72222-F964-45E0-96C5-0BA32418AEE4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8" name="Straight Connector 437">
              <a:extLst>
                <a:ext uri="{FF2B5EF4-FFF2-40B4-BE49-F238E27FC236}">
                  <a16:creationId xmlns:a16="http://schemas.microsoft.com/office/drawing/2014/main" id="{D5EF7525-A0A5-4DB8-BABD-F8E4B7C07124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9" name="TextBox 438">
            <a:extLst>
              <a:ext uri="{FF2B5EF4-FFF2-40B4-BE49-F238E27FC236}">
                <a16:creationId xmlns:a16="http://schemas.microsoft.com/office/drawing/2014/main" id="{0E8D0459-5C97-4035-879A-2B283C925BB2}"/>
              </a:ext>
            </a:extLst>
          </p:cNvPr>
          <p:cNvSpPr txBox="1"/>
          <p:nvPr/>
        </p:nvSpPr>
        <p:spPr>
          <a:xfrm>
            <a:off x="4022355" y="307753"/>
            <a:ext cx="3824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Arial" charset="0"/>
              </a:rPr>
              <a:t>COLUMN RIGHT</a:t>
            </a:r>
          </a:p>
        </p:txBody>
      </p:sp>
    </p:spTree>
    <p:extLst>
      <p:ext uri="{BB962C8B-B14F-4D97-AF65-F5344CB8AC3E}">
        <p14:creationId xmlns:p14="http://schemas.microsoft.com/office/powerpoint/2010/main" val="1927162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95469E71-C5D7-480F-A980-1FF241FA971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050"/>
          <a:stretch/>
        </p:blipFill>
        <p:spPr>
          <a:xfrm>
            <a:off x="9256336" y="165016"/>
            <a:ext cx="2792141" cy="2202375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7AECF103-652F-4DE8-ABC7-F8A73E25A362}"/>
              </a:ext>
            </a:extLst>
          </p:cNvPr>
          <p:cNvGrpSpPr/>
          <p:nvPr/>
        </p:nvGrpSpPr>
        <p:grpSpPr>
          <a:xfrm>
            <a:off x="8090452" y="5446254"/>
            <a:ext cx="3831657" cy="1134560"/>
            <a:chOff x="8090452" y="5446254"/>
            <a:chExt cx="3831657" cy="1134560"/>
          </a:xfrm>
        </p:grpSpPr>
        <p:sp>
          <p:nvSpPr>
            <p:cNvPr id="341" name="TextBox 340">
              <a:extLst>
                <a:ext uri="{FF2B5EF4-FFF2-40B4-BE49-F238E27FC236}">
                  <a16:creationId xmlns:a16="http://schemas.microsoft.com/office/drawing/2014/main" id="{A4F5B9C4-F314-48F6-970E-22A25C686170}"/>
                </a:ext>
              </a:extLst>
            </p:cNvPr>
            <p:cNvSpPr txBox="1"/>
            <p:nvPr/>
          </p:nvSpPr>
          <p:spPr>
            <a:xfrm>
              <a:off x="8090452" y="5448198"/>
              <a:ext cx="5485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LEFT</a:t>
              </a:r>
            </a:p>
          </p:txBody>
        </p: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69EBD018-E1F9-4384-A827-8EA1C38D9AB0}"/>
                </a:ext>
              </a:extLst>
            </p:cNvPr>
            <p:cNvSpPr txBox="1"/>
            <p:nvPr/>
          </p:nvSpPr>
          <p:spPr>
            <a:xfrm>
              <a:off x="8094187" y="6060206"/>
              <a:ext cx="58767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RIGHT</a:t>
              </a:r>
            </a:p>
          </p:txBody>
        </p:sp>
        <p:sp>
          <p:nvSpPr>
            <p:cNvPr id="347" name="TextBox 346">
              <a:extLst>
                <a:ext uri="{FF2B5EF4-FFF2-40B4-BE49-F238E27FC236}">
                  <a16:creationId xmlns:a16="http://schemas.microsoft.com/office/drawing/2014/main" id="{C054F18B-9559-4E1F-B9F8-CFADF6D37422}"/>
                </a:ext>
              </a:extLst>
            </p:cNvPr>
            <p:cNvSpPr txBox="1"/>
            <p:nvPr/>
          </p:nvSpPr>
          <p:spPr>
            <a:xfrm>
              <a:off x="8553183" y="5454051"/>
              <a:ext cx="8725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HALF STEP</a:t>
              </a:r>
            </a:p>
          </p:txBody>
        </p:sp>
        <p:sp>
          <p:nvSpPr>
            <p:cNvPr id="349" name="TextBox 348">
              <a:extLst>
                <a:ext uri="{FF2B5EF4-FFF2-40B4-BE49-F238E27FC236}">
                  <a16:creationId xmlns:a16="http://schemas.microsoft.com/office/drawing/2014/main" id="{E4402991-99A5-4BAB-9650-E736AAF01EC8}"/>
                </a:ext>
              </a:extLst>
            </p:cNvPr>
            <p:cNvSpPr txBox="1"/>
            <p:nvPr/>
          </p:nvSpPr>
          <p:spPr>
            <a:xfrm>
              <a:off x="9462767" y="5447231"/>
              <a:ext cx="8725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FULL STEP</a:t>
              </a:r>
            </a:p>
          </p:txBody>
        </p:sp>
        <p:sp>
          <p:nvSpPr>
            <p:cNvPr id="367" name="TextBox 366">
              <a:extLst>
                <a:ext uri="{FF2B5EF4-FFF2-40B4-BE49-F238E27FC236}">
                  <a16:creationId xmlns:a16="http://schemas.microsoft.com/office/drawing/2014/main" id="{F2B70FD4-0BCD-4EC4-BB6C-A81E7351F9EF}"/>
                </a:ext>
              </a:extLst>
            </p:cNvPr>
            <p:cNvSpPr txBox="1"/>
            <p:nvPr/>
          </p:nvSpPr>
          <p:spPr>
            <a:xfrm>
              <a:off x="10226988" y="5453074"/>
              <a:ext cx="8725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PIVOT 45⁰</a:t>
              </a:r>
            </a:p>
          </p:txBody>
        </p:sp>
        <p:sp>
          <p:nvSpPr>
            <p:cNvPr id="368" name="TextBox 367">
              <a:extLst>
                <a:ext uri="{FF2B5EF4-FFF2-40B4-BE49-F238E27FC236}">
                  <a16:creationId xmlns:a16="http://schemas.microsoft.com/office/drawing/2014/main" id="{5870BA78-9749-49F3-9384-35AC5243A49D}"/>
                </a:ext>
              </a:extLst>
            </p:cNvPr>
            <p:cNvSpPr txBox="1"/>
            <p:nvPr/>
          </p:nvSpPr>
          <p:spPr>
            <a:xfrm>
              <a:off x="11049510" y="5446254"/>
              <a:ext cx="8725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PIVOT 90⁰</a:t>
              </a:r>
            </a:p>
          </p:txBody>
        </p:sp>
        <p:grpSp>
          <p:nvGrpSpPr>
            <p:cNvPr id="369" name="Group 368">
              <a:extLst>
                <a:ext uri="{FF2B5EF4-FFF2-40B4-BE49-F238E27FC236}">
                  <a16:creationId xmlns:a16="http://schemas.microsoft.com/office/drawing/2014/main" id="{83913ED9-4687-4A1D-80C0-20F3B6FD5E07}"/>
                </a:ext>
              </a:extLst>
            </p:cNvPr>
            <p:cNvGrpSpPr/>
            <p:nvPr/>
          </p:nvGrpSpPr>
          <p:grpSpPr>
            <a:xfrm rot="5400000">
              <a:off x="8943762" y="5757797"/>
              <a:ext cx="91440" cy="182880"/>
              <a:chOff x="1696599" y="2606497"/>
              <a:chExt cx="91440" cy="182880"/>
            </a:xfrm>
          </p:grpSpPr>
          <p:cxnSp>
            <p:nvCxnSpPr>
              <p:cNvPr id="409" name="Straight Connector 408">
                <a:extLst>
                  <a:ext uri="{FF2B5EF4-FFF2-40B4-BE49-F238E27FC236}">
                    <a16:creationId xmlns:a16="http://schemas.microsoft.com/office/drawing/2014/main" id="{E5E5BF54-12CE-4AF1-88DC-D596855C25F1}"/>
                  </a:ext>
                </a:extLst>
              </p:cNvPr>
              <p:cNvCxnSpPr/>
              <p:nvPr/>
            </p:nvCxnSpPr>
            <p:spPr>
              <a:xfrm>
                <a:off x="1744171" y="2606497"/>
                <a:ext cx="0" cy="18288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0" name="Oval 409">
                <a:extLst>
                  <a:ext uri="{FF2B5EF4-FFF2-40B4-BE49-F238E27FC236}">
                    <a16:creationId xmlns:a16="http://schemas.microsoft.com/office/drawing/2014/main" id="{04E18E5C-9238-4E8E-BBEB-B92D318F0B8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370" name="Group 369">
              <a:extLst>
                <a:ext uri="{FF2B5EF4-FFF2-40B4-BE49-F238E27FC236}">
                  <a16:creationId xmlns:a16="http://schemas.microsoft.com/office/drawing/2014/main" id="{417ABD51-DD25-4BC4-A2B1-CCE038128699}"/>
                </a:ext>
              </a:extLst>
            </p:cNvPr>
            <p:cNvGrpSpPr/>
            <p:nvPr/>
          </p:nvGrpSpPr>
          <p:grpSpPr>
            <a:xfrm rot="5400000">
              <a:off x="9853010" y="5757295"/>
              <a:ext cx="92112" cy="184555"/>
              <a:chOff x="1696599" y="2604822"/>
              <a:chExt cx="92112" cy="184555"/>
            </a:xfrm>
            <a:solidFill>
              <a:schemeClr val="bg1"/>
            </a:solidFill>
          </p:grpSpPr>
          <p:sp>
            <p:nvSpPr>
              <p:cNvPr id="406" name="Oval 405">
                <a:extLst>
                  <a:ext uri="{FF2B5EF4-FFF2-40B4-BE49-F238E27FC236}">
                    <a16:creationId xmlns:a16="http://schemas.microsoft.com/office/drawing/2014/main" id="{6DF45983-CE56-4823-83C9-C312B93C691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407" name="Straight Connector 406">
                <a:extLst>
                  <a:ext uri="{FF2B5EF4-FFF2-40B4-BE49-F238E27FC236}">
                    <a16:creationId xmlns:a16="http://schemas.microsoft.com/office/drawing/2014/main" id="{0B4922FC-B40B-4CE9-AC15-A9B0C9A6C6B2}"/>
                  </a:ext>
                </a:extLst>
              </p:cNvPr>
              <p:cNvCxnSpPr/>
              <p:nvPr/>
            </p:nvCxnSpPr>
            <p:spPr>
              <a:xfrm>
                <a:off x="1696599" y="2604822"/>
                <a:ext cx="0" cy="18288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8" name="Straight Connector 407">
                <a:extLst>
                  <a:ext uri="{FF2B5EF4-FFF2-40B4-BE49-F238E27FC236}">
                    <a16:creationId xmlns:a16="http://schemas.microsoft.com/office/drawing/2014/main" id="{4BF86ED3-A23D-4F14-81E1-31A00F2E8EE3}"/>
                  </a:ext>
                </a:extLst>
              </p:cNvPr>
              <p:cNvCxnSpPr/>
              <p:nvPr/>
            </p:nvCxnSpPr>
            <p:spPr>
              <a:xfrm>
                <a:off x="1788711" y="2606497"/>
                <a:ext cx="0" cy="18288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1" name="Group 370">
              <a:extLst>
                <a:ext uri="{FF2B5EF4-FFF2-40B4-BE49-F238E27FC236}">
                  <a16:creationId xmlns:a16="http://schemas.microsoft.com/office/drawing/2014/main" id="{8D768B53-ED47-45DE-A93C-ED8C8A11FB05}"/>
                </a:ext>
              </a:extLst>
            </p:cNvPr>
            <p:cNvGrpSpPr/>
            <p:nvPr/>
          </p:nvGrpSpPr>
          <p:grpSpPr>
            <a:xfrm>
              <a:off x="10549553" y="5771236"/>
              <a:ext cx="165949" cy="156001"/>
              <a:chOff x="2321442" y="4560245"/>
              <a:chExt cx="165949" cy="156001"/>
            </a:xfrm>
            <a:solidFill>
              <a:schemeClr val="bg1"/>
            </a:solidFill>
          </p:grpSpPr>
          <p:sp>
            <p:nvSpPr>
              <p:cNvPr id="401" name="Oval 400">
                <a:extLst>
                  <a:ext uri="{FF2B5EF4-FFF2-40B4-BE49-F238E27FC236}">
                    <a16:creationId xmlns:a16="http://schemas.microsoft.com/office/drawing/2014/main" id="{221CE7A9-97F5-49C9-B1F0-862607E06A2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321442" y="4581934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402" name="Straight Connector 401">
                <a:extLst>
                  <a:ext uri="{FF2B5EF4-FFF2-40B4-BE49-F238E27FC236}">
                    <a16:creationId xmlns:a16="http://schemas.microsoft.com/office/drawing/2014/main" id="{3C83672E-A652-4984-AAA9-AD2EE49C52E1}"/>
                  </a:ext>
                </a:extLst>
              </p:cNvPr>
              <p:cNvCxnSpPr>
                <a:cxnSpLocks/>
                <a:stCxn id="401" idx="2"/>
              </p:cNvCxnSpPr>
              <p:nvPr/>
            </p:nvCxnSpPr>
            <p:spPr>
              <a:xfrm>
                <a:off x="2321442" y="4627654"/>
                <a:ext cx="0" cy="86917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3" name="Straight Connector 402">
                <a:extLst>
                  <a:ext uri="{FF2B5EF4-FFF2-40B4-BE49-F238E27FC236}">
                    <a16:creationId xmlns:a16="http://schemas.microsoft.com/office/drawing/2014/main" id="{1590ACD3-1FAF-4766-AD11-A8F3D5ADD49E}"/>
                  </a:ext>
                </a:extLst>
              </p:cNvPr>
              <p:cNvCxnSpPr>
                <a:cxnSpLocks/>
                <a:stCxn id="401" idx="6"/>
              </p:cNvCxnSpPr>
              <p:nvPr/>
            </p:nvCxnSpPr>
            <p:spPr>
              <a:xfrm>
                <a:off x="2412882" y="4627654"/>
                <a:ext cx="672" cy="88592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4" name="Straight Connector 403">
                <a:extLst>
                  <a:ext uri="{FF2B5EF4-FFF2-40B4-BE49-F238E27FC236}">
                    <a16:creationId xmlns:a16="http://schemas.microsoft.com/office/drawing/2014/main" id="{B6849A3F-A3D3-4997-9584-E00E50E6BA05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2442759" y="4548682"/>
                <a:ext cx="672" cy="88592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5" name="Straight Connector 404">
                <a:extLst>
                  <a:ext uri="{FF2B5EF4-FFF2-40B4-BE49-F238E27FC236}">
                    <a16:creationId xmlns:a16="http://schemas.microsoft.com/office/drawing/2014/main" id="{3E96440D-EEC4-4284-9398-098614E740E2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2373265" y="4516285"/>
                <a:ext cx="672" cy="88592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2" name="Group 371">
              <a:extLst>
                <a:ext uri="{FF2B5EF4-FFF2-40B4-BE49-F238E27FC236}">
                  <a16:creationId xmlns:a16="http://schemas.microsoft.com/office/drawing/2014/main" id="{934C218E-FF6B-4FF8-BB7A-4D4C8BACC900}"/>
                </a:ext>
              </a:extLst>
            </p:cNvPr>
            <p:cNvGrpSpPr/>
            <p:nvPr/>
          </p:nvGrpSpPr>
          <p:grpSpPr>
            <a:xfrm>
              <a:off x="11395005" y="5789010"/>
              <a:ext cx="181608" cy="136552"/>
              <a:chOff x="4239007" y="3755223"/>
              <a:chExt cx="181608" cy="136552"/>
            </a:xfrm>
            <a:solidFill>
              <a:schemeClr val="bg1"/>
            </a:solidFill>
          </p:grpSpPr>
          <p:grpSp>
            <p:nvGrpSpPr>
              <p:cNvPr id="395" name="Group 394">
                <a:extLst>
                  <a:ext uri="{FF2B5EF4-FFF2-40B4-BE49-F238E27FC236}">
                    <a16:creationId xmlns:a16="http://schemas.microsoft.com/office/drawing/2014/main" id="{C73BBC49-6D59-45BC-AF2B-E63A4A506D54}"/>
                  </a:ext>
                </a:extLst>
              </p:cNvPr>
              <p:cNvGrpSpPr/>
              <p:nvPr/>
            </p:nvGrpSpPr>
            <p:grpSpPr>
              <a:xfrm>
                <a:off x="4239007" y="3755223"/>
                <a:ext cx="92112" cy="136552"/>
                <a:chOff x="1696599" y="2655065"/>
                <a:chExt cx="92112" cy="136552"/>
              </a:xfrm>
              <a:grpFill/>
            </p:grpSpPr>
            <p:sp>
              <p:nvSpPr>
                <p:cNvPr id="398" name="Oval 397">
                  <a:extLst>
                    <a:ext uri="{FF2B5EF4-FFF2-40B4-BE49-F238E27FC236}">
                      <a16:creationId xmlns:a16="http://schemas.microsoft.com/office/drawing/2014/main" id="{34139C9E-DC69-4CF0-A8AB-3D5666399E9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696599" y="2655065"/>
                  <a:ext cx="91440" cy="9144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399" name="Straight Connector 398">
                  <a:extLst>
                    <a:ext uri="{FF2B5EF4-FFF2-40B4-BE49-F238E27FC236}">
                      <a16:creationId xmlns:a16="http://schemas.microsoft.com/office/drawing/2014/main" id="{2B0D5884-698C-4D1A-80AF-2D810C095242}"/>
                    </a:ext>
                  </a:extLst>
                </p:cNvPr>
                <p:cNvCxnSpPr/>
                <p:nvPr/>
              </p:nvCxnSpPr>
              <p:spPr>
                <a:xfrm>
                  <a:off x="1696599" y="2700177"/>
                  <a:ext cx="0" cy="9144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0" name="Straight Connector 399">
                  <a:extLst>
                    <a:ext uri="{FF2B5EF4-FFF2-40B4-BE49-F238E27FC236}">
                      <a16:creationId xmlns:a16="http://schemas.microsoft.com/office/drawing/2014/main" id="{5FCCB8F4-FCB6-4C3A-8FDA-AF39376165B3}"/>
                    </a:ext>
                  </a:extLst>
                </p:cNvPr>
                <p:cNvCxnSpPr/>
                <p:nvPr/>
              </p:nvCxnSpPr>
              <p:spPr>
                <a:xfrm>
                  <a:off x="1788711" y="2696962"/>
                  <a:ext cx="0" cy="9144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96" name="Straight Connector 395">
                <a:extLst>
                  <a:ext uri="{FF2B5EF4-FFF2-40B4-BE49-F238E27FC236}">
                    <a16:creationId xmlns:a16="http://schemas.microsoft.com/office/drawing/2014/main" id="{B75FF825-218F-48CA-888D-340AE35823F1}"/>
                  </a:ext>
                </a:extLst>
              </p:cNvPr>
              <p:cNvCxnSpPr/>
              <p:nvPr/>
            </p:nvCxnSpPr>
            <p:spPr>
              <a:xfrm>
                <a:off x="4328002" y="3833060"/>
                <a:ext cx="91440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7" name="Straight Connector 396">
                <a:extLst>
                  <a:ext uri="{FF2B5EF4-FFF2-40B4-BE49-F238E27FC236}">
                    <a16:creationId xmlns:a16="http://schemas.microsoft.com/office/drawing/2014/main" id="{31337100-8A2E-4E57-A94F-823B43B1F44E}"/>
                  </a:ext>
                </a:extLst>
              </p:cNvPr>
              <p:cNvCxnSpPr/>
              <p:nvPr/>
            </p:nvCxnSpPr>
            <p:spPr>
              <a:xfrm>
                <a:off x="4310887" y="3760113"/>
                <a:ext cx="109728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3" name="Oval 372">
              <a:extLst>
                <a:ext uri="{FF2B5EF4-FFF2-40B4-BE49-F238E27FC236}">
                  <a16:creationId xmlns:a16="http://schemas.microsoft.com/office/drawing/2014/main" id="{CC3773AE-DCDB-4D84-A239-36D69E7B2E1F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8320475" y="5803517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74" name="Group 373">
              <a:extLst>
                <a:ext uri="{FF2B5EF4-FFF2-40B4-BE49-F238E27FC236}">
                  <a16:creationId xmlns:a16="http://schemas.microsoft.com/office/drawing/2014/main" id="{E1689251-5229-4E8C-8FE8-7AA58F29E7E1}"/>
                </a:ext>
              </a:extLst>
            </p:cNvPr>
            <p:cNvGrpSpPr/>
            <p:nvPr/>
          </p:nvGrpSpPr>
          <p:grpSpPr>
            <a:xfrm rot="5400000">
              <a:off x="8943762" y="6412632"/>
              <a:ext cx="91440" cy="182880"/>
              <a:chOff x="1696599" y="2606497"/>
              <a:chExt cx="91440" cy="182880"/>
            </a:xfrm>
          </p:grpSpPr>
          <p:sp>
            <p:nvSpPr>
              <p:cNvPr id="393" name="Oval 392">
                <a:extLst>
                  <a:ext uri="{FF2B5EF4-FFF2-40B4-BE49-F238E27FC236}">
                    <a16:creationId xmlns:a16="http://schemas.microsoft.com/office/drawing/2014/main" id="{D5926A56-E64C-4BE3-8ED1-DACAA86B318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94" name="Straight Connector 393">
                <a:extLst>
                  <a:ext uri="{FF2B5EF4-FFF2-40B4-BE49-F238E27FC236}">
                    <a16:creationId xmlns:a16="http://schemas.microsoft.com/office/drawing/2014/main" id="{8BD5F4F7-F27E-47F8-A4E5-6D1E45F1B2B1}"/>
                  </a:ext>
                </a:extLst>
              </p:cNvPr>
              <p:cNvCxnSpPr/>
              <p:nvPr/>
            </p:nvCxnSpPr>
            <p:spPr>
              <a:xfrm>
                <a:off x="1740451" y="2606497"/>
                <a:ext cx="0" cy="18288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5" name="Oval 374">
              <a:extLst>
                <a:ext uri="{FF2B5EF4-FFF2-40B4-BE49-F238E27FC236}">
                  <a16:creationId xmlns:a16="http://schemas.microsoft.com/office/drawing/2014/main" id="{E8EB0EBF-E294-4DDF-AE37-593FF7B09E13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8316166" y="6456484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76" name="Group 375">
              <a:extLst>
                <a:ext uri="{FF2B5EF4-FFF2-40B4-BE49-F238E27FC236}">
                  <a16:creationId xmlns:a16="http://schemas.microsoft.com/office/drawing/2014/main" id="{D880C64D-7D57-4BA8-817F-B4696D8C8472}"/>
                </a:ext>
              </a:extLst>
            </p:cNvPr>
            <p:cNvGrpSpPr/>
            <p:nvPr/>
          </p:nvGrpSpPr>
          <p:grpSpPr>
            <a:xfrm rot="5400000">
              <a:off x="9846903" y="6409591"/>
              <a:ext cx="92112" cy="184555"/>
              <a:chOff x="1696599" y="2604822"/>
              <a:chExt cx="92112" cy="184555"/>
            </a:xfrm>
          </p:grpSpPr>
          <p:sp>
            <p:nvSpPr>
              <p:cNvPr id="390" name="Oval 389">
                <a:extLst>
                  <a:ext uri="{FF2B5EF4-FFF2-40B4-BE49-F238E27FC236}">
                    <a16:creationId xmlns:a16="http://schemas.microsoft.com/office/drawing/2014/main" id="{268A7115-7CC4-4889-AAA6-3DAE061145F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91" name="Straight Connector 390">
                <a:extLst>
                  <a:ext uri="{FF2B5EF4-FFF2-40B4-BE49-F238E27FC236}">
                    <a16:creationId xmlns:a16="http://schemas.microsoft.com/office/drawing/2014/main" id="{763C3ED9-7295-4A97-BD9B-42F2A728E730}"/>
                  </a:ext>
                </a:extLst>
              </p:cNvPr>
              <p:cNvCxnSpPr/>
              <p:nvPr/>
            </p:nvCxnSpPr>
            <p:spPr>
              <a:xfrm>
                <a:off x="1696599" y="2604822"/>
                <a:ext cx="0" cy="18288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2" name="Straight Connector 391">
                <a:extLst>
                  <a:ext uri="{FF2B5EF4-FFF2-40B4-BE49-F238E27FC236}">
                    <a16:creationId xmlns:a16="http://schemas.microsoft.com/office/drawing/2014/main" id="{BD5F6020-EDCC-4D9A-BC72-0E95E07960EB}"/>
                  </a:ext>
                </a:extLst>
              </p:cNvPr>
              <p:cNvCxnSpPr/>
              <p:nvPr/>
            </p:nvCxnSpPr>
            <p:spPr>
              <a:xfrm>
                <a:off x="1788711" y="2606497"/>
                <a:ext cx="0" cy="18288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7" name="Group 376">
              <a:extLst>
                <a:ext uri="{FF2B5EF4-FFF2-40B4-BE49-F238E27FC236}">
                  <a16:creationId xmlns:a16="http://schemas.microsoft.com/office/drawing/2014/main" id="{2983DF2C-6F57-4E55-84E8-45A58B83D715}"/>
                </a:ext>
              </a:extLst>
            </p:cNvPr>
            <p:cNvGrpSpPr/>
            <p:nvPr/>
          </p:nvGrpSpPr>
          <p:grpSpPr>
            <a:xfrm>
              <a:off x="10552263" y="6423532"/>
              <a:ext cx="165949" cy="156001"/>
              <a:chOff x="2321442" y="4560245"/>
              <a:chExt cx="165949" cy="156001"/>
            </a:xfrm>
          </p:grpSpPr>
          <p:sp>
            <p:nvSpPr>
              <p:cNvPr id="385" name="Oval 384">
                <a:extLst>
                  <a:ext uri="{FF2B5EF4-FFF2-40B4-BE49-F238E27FC236}">
                    <a16:creationId xmlns:a16="http://schemas.microsoft.com/office/drawing/2014/main" id="{538195A6-EA7C-4971-9EEF-E71FDBA5DD6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321442" y="4581934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86" name="Straight Connector 385">
                <a:extLst>
                  <a:ext uri="{FF2B5EF4-FFF2-40B4-BE49-F238E27FC236}">
                    <a16:creationId xmlns:a16="http://schemas.microsoft.com/office/drawing/2014/main" id="{7E404A35-8891-43A0-8A90-E4F0DA18BAA8}"/>
                  </a:ext>
                </a:extLst>
              </p:cNvPr>
              <p:cNvCxnSpPr>
                <a:cxnSpLocks/>
                <a:stCxn id="385" idx="2"/>
              </p:cNvCxnSpPr>
              <p:nvPr/>
            </p:nvCxnSpPr>
            <p:spPr>
              <a:xfrm>
                <a:off x="2321442" y="4627654"/>
                <a:ext cx="0" cy="8691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7" name="Straight Connector 386">
                <a:extLst>
                  <a:ext uri="{FF2B5EF4-FFF2-40B4-BE49-F238E27FC236}">
                    <a16:creationId xmlns:a16="http://schemas.microsoft.com/office/drawing/2014/main" id="{F80D2497-CE38-4F13-B15C-6F660F8309AA}"/>
                  </a:ext>
                </a:extLst>
              </p:cNvPr>
              <p:cNvCxnSpPr>
                <a:cxnSpLocks/>
                <a:stCxn id="385" idx="6"/>
              </p:cNvCxnSpPr>
              <p:nvPr/>
            </p:nvCxnSpPr>
            <p:spPr>
              <a:xfrm>
                <a:off x="2412882" y="4627654"/>
                <a:ext cx="672" cy="8859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8" name="Straight Connector 387">
                <a:extLst>
                  <a:ext uri="{FF2B5EF4-FFF2-40B4-BE49-F238E27FC236}">
                    <a16:creationId xmlns:a16="http://schemas.microsoft.com/office/drawing/2014/main" id="{B88998A1-E8E2-4BDF-A8D6-446D919F7545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2442759" y="4548682"/>
                <a:ext cx="672" cy="8859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9" name="Straight Connector 388">
                <a:extLst>
                  <a:ext uri="{FF2B5EF4-FFF2-40B4-BE49-F238E27FC236}">
                    <a16:creationId xmlns:a16="http://schemas.microsoft.com/office/drawing/2014/main" id="{05F08AD0-8BE0-4D46-9FF1-E49E8D1A90E8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2373265" y="4516285"/>
                <a:ext cx="672" cy="8859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8" name="Group 377">
              <a:extLst>
                <a:ext uri="{FF2B5EF4-FFF2-40B4-BE49-F238E27FC236}">
                  <a16:creationId xmlns:a16="http://schemas.microsoft.com/office/drawing/2014/main" id="{1E8A7F3B-5157-4920-BBA6-A74742C73F83}"/>
                </a:ext>
              </a:extLst>
            </p:cNvPr>
            <p:cNvGrpSpPr/>
            <p:nvPr/>
          </p:nvGrpSpPr>
          <p:grpSpPr>
            <a:xfrm>
              <a:off x="11399390" y="6444262"/>
              <a:ext cx="181608" cy="136552"/>
              <a:chOff x="4239007" y="3755223"/>
              <a:chExt cx="181608" cy="136552"/>
            </a:xfrm>
          </p:grpSpPr>
          <p:grpSp>
            <p:nvGrpSpPr>
              <p:cNvPr id="379" name="Group 378">
                <a:extLst>
                  <a:ext uri="{FF2B5EF4-FFF2-40B4-BE49-F238E27FC236}">
                    <a16:creationId xmlns:a16="http://schemas.microsoft.com/office/drawing/2014/main" id="{F8AF5EFE-9DFC-440B-94DC-EAA062DE8B05}"/>
                  </a:ext>
                </a:extLst>
              </p:cNvPr>
              <p:cNvGrpSpPr/>
              <p:nvPr/>
            </p:nvGrpSpPr>
            <p:grpSpPr>
              <a:xfrm>
                <a:off x="4239007" y="3755223"/>
                <a:ext cx="92112" cy="136552"/>
                <a:chOff x="1696599" y="2655065"/>
                <a:chExt cx="92112" cy="136552"/>
              </a:xfrm>
            </p:grpSpPr>
            <p:sp>
              <p:nvSpPr>
                <p:cNvPr id="382" name="Oval 381">
                  <a:extLst>
                    <a:ext uri="{FF2B5EF4-FFF2-40B4-BE49-F238E27FC236}">
                      <a16:creationId xmlns:a16="http://schemas.microsoft.com/office/drawing/2014/main" id="{C54292B5-02D1-45C9-B95D-C33FA6EB07E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696599" y="2655065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383" name="Straight Connector 382">
                  <a:extLst>
                    <a:ext uri="{FF2B5EF4-FFF2-40B4-BE49-F238E27FC236}">
                      <a16:creationId xmlns:a16="http://schemas.microsoft.com/office/drawing/2014/main" id="{52A3732A-E767-46AA-9E24-F104497A4C5D}"/>
                    </a:ext>
                  </a:extLst>
                </p:cNvPr>
                <p:cNvCxnSpPr/>
                <p:nvPr/>
              </p:nvCxnSpPr>
              <p:spPr>
                <a:xfrm>
                  <a:off x="1696599" y="2700177"/>
                  <a:ext cx="0" cy="9144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4" name="Straight Connector 383">
                  <a:extLst>
                    <a:ext uri="{FF2B5EF4-FFF2-40B4-BE49-F238E27FC236}">
                      <a16:creationId xmlns:a16="http://schemas.microsoft.com/office/drawing/2014/main" id="{53C3BC29-00E4-4796-8815-8E962C14C9D0}"/>
                    </a:ext>
                  </a:extLst>
                </p:cNvPr>
                <p:cNvCxnSpPr/>
                <p:nvPr/>
              </p:nvCxnSpPr>
              <p:spPr>
                <a:xfrm>
                  <a:off x="1788711" y="2696962"/>
                  <a:ext cx="0" cy="9144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80" name="Straight Connector 379">
                <a:extLst>
                  <a:ext uri="{FF2B5EF4-FFF2-40B4-BE49-F238E27FC236}">
                    <a16:creationId xmlns:a16="http://schemas.microsoft.com/office/drawing/2014/main" id="{A67817BD-E0A7-4C3C-A6F0-F3E658FD1C65}"/>
                  </a:ext>
                </a:extLst>
              </p:cNvPr>
              <p:cNvCxnSpPr/>
              <p:nvPr/>
            </p:nvCxnSpPr>
            <p:spPr>
              <a:xfrm>
                <a:off x="4328002" y="3833060"/>
                <a:ext cx="9144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1" name="Straight Connector 380">
                <a:extLst>
                  <a:ext uri="{FF2B5EF4-FFF2-40B4-BE49-F238E27FC236}">
                    <a16:creationId xmlns:a16="http://schemas.microsoft.com/office/drawing/2014/main" id="{0DE36182-456F-4D35-BE54-7C6729EA5155}"/>
                  </a:ext>
                </a:extLst>
              </p:cNvPr>
              <p:cNvCxnSpPr/>
              <p:nvPr/>
            </p:nvCxnSpPr>
            <p:spPr>
              <a:xfrm>
                <a:off x="4310887" y="3760113"/>
                <a:ext cx="109728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065DC02-6818-4861-A319-8AFD8CFD1DAC}"/>
              </a:ext>
            </a:extLst>
          </p:cNvPr>
          <p:cNvGrpSpPr/>
          <p:nvPr/>
        </p:nvGrpSpPr>
        <p:grpSpPr>
          <a:xfrm>
            <a:off x="701087" y="5643918"/>
            <a:ext cx="92112" cy="184555"/>
            <a:chOff x="1696599" y="2604822"/>
            <a:chExt cx="92112" cy="184555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2411D676-6308-4869-B510-3E658A88A2B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D6CEFE97-AE8C-4E57-89DE-6D600E1849B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95906173-7F9C-4380-870E-078B65AB0AD6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E9DB956-3F2D-4D12-8FB5-CB148E2C9033}"/>
              </a:ext>
            </a:extLst>
          </p:cNvPr>
          <p:cNvGrpSpPr/>
          <p:nvPr/>
        </p:nvGrpSpPr>
        <p:grpSpPr>
          <a:xfrm>
            <a:off x="700415" y="515019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2F198E5E-99B7-4F7F-A21C-EF998BA44AE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4CA9056A-3C9F-4E9C-8FA1-BE3DC098096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AB160DF-9094-4684-AE3F-FF236702E15E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2CD0D98-A57E-4BC2-9C1E-AA1C415432A7}"/>
              </a:ext>
            </a:extLst>
          </p:cNvPr>
          <p:cNvGrpSpPr/>
          <p:nvPr/>
        </p:nvGrpSpPr>
        <p:grpSpPr>
          <a:xfrm>
            <a:off x="1419947" y="5643918"/>
            <a:ext cx="92112" cy="184555"/>
            <a:chOff x="1696599" y="2604822"/>
            <a:chExt cx="92112" cy="184555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CF274A32-84E7-456F-AC2F-72AB95E06FE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90387801-60C2-47DE-8F69-D7C955497BEA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A67D7B5-3CD3-462F-AC59-CB2C6348F4EA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2C727C4-D14A-4400-A57B-6B05F50DED9D}"/>
              </a:ext>
            </a:extLst>
          </p:cNvPr>
          <p:cNvGrpSpPr/>
          <p:nvPr/>
        </p:nvGrpSpPr>
        <p:grpSpPr>
          <a:xfrm>
            <a:off x="2137464" y="5636884"/>
            <a:ext cx="92112" cy="184555"/>
            <a:chOff x="1696599" y="2604822"/>
            <a:chExt cx="92112" cy="184555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0BE6FCF3-75ED-428A-A40A-AC989BFE451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D3435842-3A4E-485A-A80B-E9777501B3FA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C299A864-6BF1-40B0-AEEE-FB8A2D3044F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7919C85-FCB7-4F34-B04A-8DC4981D7E21}"/>
              </a:ext>
            </a:extLst>
          </p:cNvPr>
          <p:cNvGrpSpPr/>
          <p:nvPr/>
        </p:nvGrpSpPr>
        <p:grpSpPr>
          <a:xfrm>
            <a:off x="2834856" y="5638559"/>
            <a:ext cx="92112" cy="184555"/>
            <a:chOff x="1696599" y="2604822"/>
            <a:chExt cx="92112" cy="184555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29DA557E-98CE-43F3-AE48-4410BFA3F59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3A54BA03-3994-4EC4-BAF5-C4D9C3E9B003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577A63B1-350C-45EA-AF6B-FE92D728E64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37168728-15FB-40DD-AD81-973C7077DD17}"/>
              </a:ext>
            </a:extLst>
          </p:cNvPr>
          <p:cNvGrpSpPr/>
          <p:nvPr/>
        </p:nvGrpSpPr>
        <p:grpSpPr>
          <a:xfrm>
            <a:off x="1422687" y="515186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330B6CC7-3E61-483E-BF7B-A7D5F55A210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B98BA55-FB13-448F-9F75-DCB2A26BE27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5A2F3B66-E8D5-410D-89EB-2EC2A217EEBC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656390D9-14BB-445C-8FC4-A68CA65A224C}"/>
              </a:ext>
            </a:extLst>
          </p:cNvPr>
          <p:cNvGrpSpPr/>
          <p:nvPr/>
        </p:nvGrpSpPr>
        <p:grpSpPr>
          <a:xfrm>
            <a:off x="2136792" y="514998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00F1BC0E-D808-4B14-846C-83B426E199F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A5C12436-4BCF-4B26-BF35-99000D724A65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4741719D-1F3E-4D81-83BD-93E427C54779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0CC2A040-C5D0-4E25-A0C1-E1BCD0984956}"/>
              </a:ext>
            </a:extLst>
          </p:cNvPr>
          <p:cNvGrpSpPr/>
          <p:nvPr/>
        </p:nvGrpSpPr>
        <p:grpSpPr>
          <a:xfrm>
            <a:off x="2834184" y="514541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C74466E4-2CBB-4094-81F4-46644837EC2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7C752026-DC09-44A6-824D-3C5128C0A86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382E5350-670E-4F55-AF04-33C3AD7158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D1A23735-1F00-44CF-B1CF-0AD3F9F74649}"/>
              </a:ext>
            </a:extLst>
          </p:cNvPr>
          <p:cNvGrpSpPr/>
          <p:nvPr/>
        </p:nvGrpSpPr>
        <p:grpSpPr>
          <a:xfrm>
            <a:off x="699743" y="4563347"/>
            <a:ext cx="92112" cy="184555"/>
            <a:chOff x="1696599" y="2604822"/>
            <a:chExt cx="92112" cy="184555"/>
          </a:xfrm>
        </p:grpSpPr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022D9B7A-7B7A-4242-B5C6-56C909DA6A6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27E3E1E8-8E3B-4B4E-997B-9B78F88833D9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2EC13067-DD00-4752-A134-D9B7B99D0D14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8181C051-CFFC-4894-BC40-E9F49FCD8C4D}"/>
              </a:ext>
            </a:extLst>
          </p:cNvPr>
          <p:cNvGrpSpPr/>
          <p:nvPr/>
        </p:nvGrpSpPr>
        <p:grpSpPr>
          <a:xfrm>
            <a:off x="1422015" y="4563347"/>
            <a:ext cx="92112" cy="184555"/>
            <a:chOff x="1696599" y="2604822"/>
            <a:chExt cx="92112" cy="184555"/>
          </a:xfrm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93045A19-2657-4CFF-A88C-3F1434B30B9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12462845-08F2-458A-B76B-212AE52229F6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E5B76BD5-EC6B-439A-80A3-CF564BCE45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6DD63EDB-30BB-414A-8D0E-B0AF0762E75B}"/>
              </a:ext>
            </a:extLst>
          </p:cNvPr>
          <p:cNvGrpSpPr/>
          <p:nvPr/>
        </p:nvGrpSpPr>
        <p:grpSpPr>
          <a:xfrm>
            <a:off x="2136120" y="4563137"/>
            <a:ext cx="92112" cy="184555"/>
            <a:chOff x="1696599" y="2604822"/>
            <a:chExt cx="92112" cy="184555"/>
          </a:xfrm>
        </p:grpSpPr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C557523B-8742-4571-A171-56C22136BAA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8A5ED32D-5BD4-4EA2-A05F-E437E827058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3AE8B592-352E-4D6C-A2CE-79D8678BD89C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87CA0293-BD62-41FF-A141-62C05456CD57}"/>
              </a:ext>
            </a:extLst>
          </p:cNvPr>
          <p:cNvGrpSpPr/>
          <p:nvPr/>
        </p:nvGrpSpPr>
        <p:grpSpPr>
          <a:xfrm>
            <a:off x="2833512" y="4557988"/>
            <a:ext cx="92112" cy="184555"/>
            <a:chOff x="1696599" y="2604822"/>
            <a:chExt cx="92112" cy="184555"/>
          </a:xfrm>
        </p:grpSpPr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D86EE249-33B5-4AC6-848F-55CBB537007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B7C15C6D-8DC0-4F06-BDEF-70DFD5F5E60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921EABA4-2809-4997-AE37-ABE10B3EBD5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63DD864B-9772-4246-8B42-18CB03A2B718}"/>
              </a:ext>
            </a:extLst>
          </p:cNvPr>
          <p:cNvGrpSpPr/>
          <p:nvPr/>
        </p:nvGrpSpPr>
        <p:grpSpPr>
          <a:xfrm>
            <a:off x="2834561" y="4109520"/>
            <a:ext cx="181608" cy="136552"/>
            <a:chOff x="4239007" y="3755223"/>
            <a:chExt cx="181608" cy="136552"/>
          </a:xfrm>
          <a:solidFill>
            <a:schemeClr val="bg1"/>
          </a:solidFill>
        </p:grpSpPr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3918E800-ED57-4D59-8562-DDDBBE609369}"/>
                </a:ext>
              </a:extLst>
            </p:cNvPr>
            <p:cNvGrpSpPr/>
            <p:nvPr/>
          </p:nvGrpSpPr>
          <p:grpSpPr>
            <a:xfrm>
              <a:off x="4239007" y="3755223"/>
              <a:ext cx="92112" cy="136552"/>
              <a:chOff x="1696599" y="2655065"/>
              <a:chExt cx="92112" cy="136552"/>
            </a:xfrm>
            <a:grpFill/>
          </p:grpSpPr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176F70F8-0CEB-4103-84DE-99FD88DE9CA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94A3AB30-12F8-411C-A954-5A96B67B30C4}"/>
                  </a:ext>
                </a:extLst>
              </p:cNvPr>
              <p:cNvCxnSpPr/>
              <p:nvPr/>
            </p:nvCxnSpPr>
            <p:spPr>
              <a:xfrm>
                <a:off x="1696599" y="2700177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48E48758-CB8B-417C-A799-7F91957DF3EB}"/>
                  </a:ext>
                </a:extLst>
              </p:cNvPr>
              <p:cNvCxnSpPr/>
              <p:nvPr/>
            </p:nvCxnSpPr>
            <p:spPr>
              <a:xfrm>
                <a:off x="1788711" y="2696962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FCC97719-1805-4313-81AC-E1AEA3CE9BD6}"/>
                </a:ext>
              </a:extLst>
            </p:cNvPr>
            <p:cNvCxnSpPr/>
            <p:nvPr/>
          </p:nvCxnSpPr>
          <p:spPr>
            <a:xfrm>
              <a:off x="4328002" y="3833060"/>
              <a:ext cx="9144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1462BCCB-2155-4754-9131-6C90E4449989}"/>
                </a:ext>
              </a:extLst>
            </p:cNvPr>
            <p:cNvCxnSpPr/>
            <p:nvPr/>
          </p:nvCxnSpPr>
          <p:spPr>
            <a:xfrm>
              <a:off x="4310887" y="3760113"/>
              <a:ext cx="109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3964D6A0-60E4-433C-B200-D21E0092E9BD}"/>
              </a:ext>
            </a:extLst>
          </p:cNvPr>
          <p:cNvGrpSpPr/>
          <p:nvPr/>
        </p:nvGrpSpPr>
        <p:grpSpPr>
          <a:xfrm>
            <a:off x="2138907" y="4088610"/>
            <a:ext cx="165949" cy="156001"/>
            <a:chOff x="2321442" y="4560245"/>
            <a:chExt cx="165949" cy="156001"/>
          </a:xfrm>
          <a:solidFill>
            <a:schemeClr val="bg1"/>
          </a:solidFill>
        </p:grpSpPr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68AB7771-21F6-45F0-8B4A-51B7DDB9EDE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4E0D7D93-E57A-4E8D-B97C-0F033EBA12C4}"/>
                </a:ext>
              </a:extLst>
            </p:cNvPr>
            <p:cNvCxnSpPr>
              <a:cxnSpLocks/>
              <a:stCxn id="93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7901BB7B-F8BC-445C-AD6B-C1C4396C59B1}"/>
                </a:ext>
              </a:extLst>
            </p:cNvPr>
            <p:cNvCxnSpPr>
              <a:cxnSpLocks/>
              <a:stCxn id="93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B8B5FDC7-394C-4FBE-9C2B-B982200087E3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5172AEE5-6D59-481B-8613-CCFFCEE2B298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E02C1D29-132F-42BD-AC8F-26AEA818992A}"/>
              </a:ext>
            </a:extLst>
          </p:cNvPr>
          <p:cNvGrpSpPr/>
          <p:nvPr/>
        </p:nvGrpSpPr>
        <p:grpSpPr>
          <a:xfrm>
            <a:off x="1417013" y="4090406"/>
            <a:ext cx="165949" cy="156001"/>
            <a:chOff x="2321442" y="4560245"/>
            <a:chExt cx="165949" cy="156001"/>
          </a:xfrm>
          <a:solidFill>
            <a:schemeClr val="bg1"/>
          </a:solidFill>
        </p:grpSpPr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B5F88C0A-C1DF-46E7-9918-5F498287374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ABF47D65-3B08-4CAE-843A-B5E09EEAAD68}"/>
                </a:ext>
              </a:extLst>
            </p:cNvPr>
            <p:cNvCxnSpPr>
              <a:cxnSpLocks/>
              <a:stCxn id="100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B12FEE5A-D3F4-4CC6-A453-5CEAF0603EF3}"/>
                </a:ext>
              </a:extLst>
            </p:cNvPr>
            <p:cNvCxnSpPr>
              <a:cxnSpLocks/>
              <a:stCxn id="100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BCA86C5D-1D2A-4266-A311-88D7FE092446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5CFCD1D4-4F8B-453E-A814-90FCB3A7A60A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0807D78B-8FBB-42BC-A58D-92A1E757D6F7}"/>
              </a:ext>
            </a:extLst>
          </p:cNvPr>
          <p:cNvGrpSpPr/>
          <p:nvPr/>
        </p:nvGrpSpPr>
        <p:grpSpPr>
          <a:xfrm>
            <a:off x="701230" y="4090429"/>
            <a:ext cx="165949" cy="156001"/>
            <a:chOff x="2321442" y="4560245"/>
            <a:chExt cx="165949" cy="156001"/>
          </a:xfrm>
          <a:solidFill>
            <a:schemeClr val="bg1"/>
          </a:solidFill>
        </p:grpSpPr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4F612D0F-8FEF-4AAE-86D1-C3561E9CA85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F2B97590-8FBA-4060-8789-DCB431915318}"/>
                </a:ext>
              </a:extLst>
            </p:cNvPr>
            <p:cNvCxnSpPr>
              <a:cxnSpLocks/>
              <a:stCxn id="106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C11CB2D8-2E53-41B9-AAD3-2B77CA2B924A}"/>
                </a:ext>
              </a:extLst>
            </p:cNvPr>
            <p:cNvCxnSpPr>
              <a:cxnSpLocks/>
              <a:stCxn id="106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D639860A-D5E4-4755-BD48-D3362AE72205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4208AF34-F593-4281-BC6D-9F2485A2A6A8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366D6ACC-AE0E-4147-B758-E7EF744531E0}"/>
              </a:ext>
            </a:extLst>
          </p:cNvPr>
          <p:cNvGrpSpPr/>
          <p:nvPr/>
        </p:nvGrpSpPr>
        <p:grpSpPr>
          <a:xfrm rot="2700000">
            <a:off x="1052964" y="3685130"/>
            <a:ext cx="92112" cy="184555"/>
            <a:chOff x="1696599" y="2604822"/>
            <a:chExt cx="92112" cy="184555"/>
          </a:xfrm>
        </p:grpSpPr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A5ED21DA-5E31-47FA-B3C5-42C2E702AEC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172C40A5-FB74-471F-929B-48AAE3628EE5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97154D09-482A-4B0C-8623-2C1A88E875B3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79F23C9C-A912-4D50-BEE9-3132C25A6E63}"/>
              </a:ext>
            </a:extLst>
          </p:cNvPr>
          <p:cNvGrpSpPr/>
          <p:nvPr/>
        </p:nvGrpSpPr>
        <p:grpSpPr>
          <a:xfrm rot="2700000">
            <a:off x="1767804" y="3694745"/>
            <a:ext cx="92112" cy="184555"/>
            <a:chOff x="1696599" y="2604822"/>
            <a:chExt cx="92112" cy="184555"/>
          </a:xfrm>
        </p:grpSpPr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C168DC8C-5EE6-4748-BE98-DA801FA9879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2B930424-30E3-449D-8D63-CB4BF56B727B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61355D25-BCC3-4BF1-A432-91817F5DBEB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89656D5B-1FBB-4B07-88DB-50A7410BCFFB}"/>
              </a:ext>
            </a:extLst>
          </p:cNvPr>
          <p:cNvGrpSpPr/>
          <p:nvPr/>
        </p:nvGrpSpPr>
        <p:grpSpPr>
          <a:xfrm rot="2700000">
            <a:off x="2488877" y="3715920"/>
            <a:ext cx="92112" cy="184555"/>
            <a:chOff x="1696599" y="2604822"/>
            <a:chExt cx="92112" cy="184555"/>
          </a:xfrm>
        </p:grpSpPr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4B7AB8CE-6253-4A5C-9C6A-D060F414520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17B09B8E-11D2-4D15-A2DA-F55DD4DF845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B9BA4B1F-D76E-45F0-B192-81FEBB89AA3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0BB4D0A-BDDD-40B3-931F-5CFD840330F7}"/>
              </a:ext>
            </a:extLst>
          </p:cNvPr>
          <p:cNvGrpSpPr/>
          <p:nvPr/>
        </p:nvGrpSpPr>
        <p:grpSpPr>
          <a:xfrm>
            <a:off x="2813371" y="3418491"/>
            <a:ext cx="185759" cy="158037"/>
            <a:chOff x="3340443" y="3523256"/>
            <a:chExt cx="185759" cy="158037"/>
          </a:xfrm>
          <a:solidFill>
            <a:schemeClr val="bg1"/>
          </a:solidFill>
        </p:grpSpPr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60472DD8-3479-4BFE-B169-8353F3C547BD}"/>
                </a:ext>
              </a:extLst>
            </p:cNvPr>
            <p:cNvSpPr>
              <a:spLocks noChangeAspect="1"/>
            </p:cNvSpPr>
            <p:nvPr/>
          </p:nvSpPr>
          <p:spPr>
            <a:xfrm rot="2678136">
              <a:off x="3357790" y="3524439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C1A46261-90EB-46EF-9965-6D4B72FE49FD}"/>
                </a:ext>
              </a:extLst>
            </p:cNvPr>
            <p:cNvCxnSpPr>
              <a:cxnSpLocks/>
              <a:stCxn id="124" idx="2"/>
            </p:cNvCxnSpPr>
            <p:nvPr/>
          </p:nvCxnSpPr>
          <p:spPr>
            <a:xfrm rot="2678136">
              <a:off x="3340443" y="3525502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11ED1095-D304-4AC6-9686-9F1BAA779A0C}"/>
                </a:ext>
              </a:extLst>
            </p:cNvPr>
            <p:cNvCxnSpPr>
              <a:cxnSpLocks/>
            </p:cNvCxnSpPr>
            <p:nvPr/>
          </p:nvCxnSpPr>
          <p:spPr>
            <a:xfrm rot="2678136">
              <a:off x="3398907" y="3592701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D85CD12E-BF4A-43B6-B675-A35C6C2E4BF9}"/>
                </a:ext>
              </a:extLst>
            </p:cNvPr>
            <p:cNvCxnSpPr>
              <a:cxnSpLocks/>
            </p:cNvCxnSpPr>
            <p:nvPr/>
          </p:nvCxnSpPr>
          <p:spPr>
            <a:xfrm rot="5378136">
              <a:off x="3481570" y="3554538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9D1D1B1B-6F30-4B40-97B1-0672F157187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12919" y="3523256"/>
              <a:ext cx="110495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94973B93-B1A6-4BE9-AF4E-A029B890085C}"/>
              </a:ext>
            </a:extLst>
          </p:cNvPr>
          <p:cNvGrpSpPr/>
          <p:nvPr/>
        </p:nvGrpSpPr>
        <p:grpSpPr>
          <a:xfrm rot="2700000">
            <a:off x="2110574" y="335206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B715F09D-CAE1-46C5-B4AD-CC470B2123B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B12DEE21-99C3-4C59-8B18-5AF2603F06C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CEE4ACCF-2475-4FEA-AA39-CEED744001DD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9C5A1120-6B01-4D62-844A-9AC70F5B1788}"/>
              </a:ext>
            </a:extLst>
          </p:cNvPr>
          <p:cNvGrpSpPr/>
          <p:nvPr/>
        </p:nvGrpSpPr>
        <p:grpSpPr>
          <a:xfrm rot="2700000">
            <a:off x="1415561" y="3340812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196E2391-3624-4D85-8AEB-7BFB7077ADA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BC62CB45-248E-4BD3-BD77-4D49F764779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70ED0583-991C-45CC-82F4-FB029A4FD21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E36B744B-7F19-47B6-BC46-80927C2386E6}"/>
              </a:ext>
            </a:extLst>
          </p:cNvPr>
          <p:cNvGrpSpPr/>
          <p:nvPr/>
        </p:nvGrpSpPr>
        <p:grpSpPr>
          <a:xfrm rot="2700000">
            <a:off x="1761729" y="2988625"/>
            <a:ext cx="92112" cy="184555"/>
            <a:chOff x="1696599" y="2604822"/>
            <a:chExt cx="92112" cy="184555"/>
          </a:xfrm>
        </p:grpSpPr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2514E26C-0164-421D-9122-F0FD9A58A0F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E5E2B2D3-D42B-4C04-9EBE-3300250C01D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8D6872FB-58D4-42D4-8800-15612038ED6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6D7822D2-C83C-4FA8-818C-3644BC2A1752}"/>
              </a:ext>
            </a:extLst>
          </p:cNvPr>
          <p:cNvGrpSpPr/>
          <p:nvPr/>
        </p:nvGrpSpPr>
        <p:grpSpPr>
          <a:xfrm rot="2700000">
            <a:off x="2095611" y="2646969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42" name="Oval 141">
              <a:extLst>
                <a:ext uri="{FF2B5EF4-FFF2-40B4-BE49-F238E27FC236}">
                  <a16:creationId xmlns:a16="http://schemas.microsoft.com/office/drawing/2014/main" id="{C77310B0-F459-40EB-8033-569C4799B72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47B49060-C115-49DC-8703-A2FFD7DD0A1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C257D8C8-0F82-42A2-921D-BA822359EAA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AEA8FCDD-7D7B-40CA-85E6-1CC297F323CF}"/>
              </a:ext>
            </a:extLst>
          </p:cNvPr>
          <p:cNvGrpSpPr/>
          <p:nvPr/>
        </p:nvGrpSpPr>
        <p:grpSpPr>
          <a:xfrm rot="2700000">
            <a:off x="2470182" y="2269339"/>
            <a:ext cx="92112" cy="184555"/>
            <a:chOff x="1696599" y="2604822"/>
            <a:chExt cx="92112" cy="184555"/>
          </a:xfrm>
        </p:grpSpPr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7B808466-6147-4F80-B1DE-9A41449B783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AD630A35-D1B2-43D9-B580-ADEA85235DE2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214504B8-2E2C-49A9-A68F-60140C9C3FC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3629D799-6073-41E4-B50B-4E5E6ABB447C}"/>
              </a:ext>
            </a:extLst>
          </p:cNvPr>
          <p:cNvGrpSpPr/>
          <p:nvPr/>
        </p:nvGrpSpPr>
        <p:grpSpPr>
          <a:xfrm>
            <a:off x="2813540" y="1971516"/>
            <a:ext cx="185759" cy="158037"/>
            <a:chOff x="3340443" y="3523256"/>
            <a:chExt cx="185759" cy="158037"/>
          </a:xfrm>
          <a:solidFill>
            <a:schemeClr val="bg1"/>
          </a:solidFill>
        </p:grpSpPr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C15DB917-CFC5-4FA8-BCDB-1B9A6461C43C}"/>
                </a:ext>
              </a:extLst>
            </p:cNvPr>
            <p:cNvSpPr>
              <a:spLocks noChangeAspect="1"/>
            </p:cNvSpPr>
            <p:nvPr/>
          </p:nvSpPr>
          <p:spPr>
            <a:xfrm rot="2678136">
              <a:off x="3357790" y="3524439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51" name="Straight Connector 150">
              <a:extLst>
                <a:ext uri="{FF2B5EF4-FFF2-40B4-BE49-F238E27FC236}">
                  <a16:creationId xmlns:a16="http://schemas.microsoft.com/office/drawing/2014/main" id="{68C56584-6202-4DA7-B844-E85BD8A4AE6F}"/>
                </a:ext>
              </a:extLst>
            </p:cNvPr>
            <p:cNvCxnSpPr>
              <a:cxnSpLocks/>
              <a:stCxn id="150" idx="2"/>
            </p:cNvCxnSpPr>
            <p:nvPr/>
          </p:nvCxnSpPr>
          <p:spPr>
            <a:xfrm rot="2678136">
              <a:off x="3340443" y="3525502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CA7B8D7C-8B85-450D-97B7-2FDCCCA7C365}"/>
                </a:ext>
              </a:extLst>
            </p:cNvPr>
            <p:cNvCxnSpPr>
              <a:cxnSpLocks/>
            </p:cNvCxnSpPr>
            <p:nvPr/>
          </p:nvCxnSpPr>
          <p:spPr>
            <a:xfrm rot="2678136">
              <a:off x="3398907" y="3592701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>
              <a:extLst>
                <a:ext uri="{FF2B5EF4-FFF2-40B4-BE49-F238E27FC236}">
                  <a16:creationId xmlns:a16="http://schemas.microsoft.com/office/drawing/2014/main" id="{75FC5DB3-3522-4DE0-B711-495F4223AFD9}"/>
                </a:ext>
              </a:extLst>
            </p:cNvPr>
            <p:cNvCxnSpPr>
              <a:cxnSpLocks/>
            </p:cNvCxnSpPr>
            <p:nvPr/>
          </p:nvCxnSpPr>
          <p:spPr>
            <a:xfrm rot="5378136">
              <a:off x="3481570" y="3554538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>
              <a:extLst>
                <a:ext uri="{FF2B5EF4-FFF2-40B4-BE49-F238E27FC236}">
                  <a16:creationId xmlns:a16="http://schemas.microsoft.com/office/drawing/2014/main" id="{D838FF8D-C610-417D-8C37-28E5D79D151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12919" y="3523256"/>
              <a:ext cx="110495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CDCF5B4D-C3E5-45E9-B16D-37887DD32E59}"/>
              </a:ext>
            </a:extLst>
          </p:cNvPr>
          <p:cNvGrpSpPr/>
          <p:nvPr/>
        </p:nvGrpSpPr>
        <p:grpSpPr>
          <a:xfrm rot="2700000">
            <a:off x="2461586" y="2994999"/>
            <a:ext cx="92112" cy="184555"/>
            <a:chOff x="1696599" y="2604822"/>
            <a:chExt cx="92112" cy="184555"/>
          </a:xfrm>
        </p:grpSpPr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F3E54AC7-D03F-4E63-88F8-4FCC4B9500A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7" name="Straight Connector 156">
              <a:extLst>
                <a:ext uri="{FF2B5EF4-FFF2-40B4-BE49-F238E27FC236}">
                  <a16:creationId xmlns:a16="http://schemas.microsoft.com/office/drawing/2014/main" id="{F98E9A34-1324-401F-B5D5-A9B17796219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>
              <a:extLst>
                <a:ext uri="{FF2B5EF4-FFF2-40B4-BE49-F238E27FC236}">
                  <a16:creationId xmlns:a16="http://schemas.microsoft.com/office/drawing/2014/main" id="{868B7D2B-B4D2-47E4-8ED0-886DCCC1049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AAD201BB-5F2F-4D80-93A4-E836330BA615}"/>
              </a:ext>
            </a:extLst>
          </p:cNvPr>
          <p:cNvGrpSpPr/>
          <p:nvPr/>
        </p:nvGrpSpPr>
        <p:grpSpPr>
          <a:xfrm>
            <a:off x="2819437" y="2689074"/>
            <a:ext cx="185759" cy="158037"/>
            <a:chOff x="3340443" y="3523256"/>
            <a:chExt cx="185759" cy="158037"/>
          </a:xfrm>
          <a:solidFill>
            <a:schemeClr val="bg1"/>
          </a:solidFill>
        </p:grpSpPr>
        <p:sp>
          <p:nvSpPr>
            <p:cNvPr id="160" name="Oval 159">
              <a:extLst>
                <a:ext uri="{FF2B5EF4-FFF2-40B4-BE49-F238E27FC236}">
                  <a16:creationId xmlns:a16="http://schemas.microsoft.com/office/drawing/2014/main" id="{A594549D-24B9-456B-9BF2-3EEB7F29E2E9}"/>
                </a:ext>
              </a:extLst>
            </p:cNvPr>
            <p:cNvSpPr>
              <a:spLocks noChangeAspect="1"/>
            </p:cNvSpPr>
            <p:nvPr/>
          </p:nvSpPr>
          <p:spPr>
            <a:xfrm rot="2678136">
              <a:off x="3357790" y="3524439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61" name="Straight Connector 160">
              <a:extLst>
                <a:ext uri="{FF2B5EF4-FFF2-40B4-BE49-F238E27FC236}">
                  <a16:creationId xmlns:a16="http://schemas.microsoft.com/office/drawing/2014/main" id="{53D5922B-6F83-4989-B0CA-9EA7C98D6D11}"/>
                </a:ext>
              </a:extLst>
            </p:cNvPr>
            <p:cNvCxnSpPr>
              <a:cxnSpLocks/>
              <a:stCxn id="160" idx="2"/>
            </p:cNvCxnSpPr>
            <p:nvPr/>
          </p:nvCxnSpPr>
          <p:spPr>
            <a:xfrm rot="2678136">
              <a:off x="3340443" y="3525502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>
              <a:extLst>
                <a:ext uri="{FF2B5EF4-FFF2-40B4-BE49-F238E27FC236}">
                  <a16:creationId xmlns:a16="http://schemas.microsoft.com/office/drawing/2014/main" id="{721FF823-5F8A-4318-853E-E03B3DB91258}"/>
                </a:ext>
              </a:extLst>
            </p:cNvPr>
            <p:cNvCxnSpPr>
              <a:cxnSpLocks/>
            </p:cNvCxnSpPr>
            <p:nvPr/>
          </p:nvCxnSpPr>
          <p:spPr>
            <a:xfrm rot="2678136">
              <a:off x="3398907" y="3592701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F5513B2A-232C-4B0E-8AD0-CF738878768A}"/>
                </a:ext>
              </a:extLst>
            </p:cNvPr>
            <p:cNvCxnSpPr>
              <a:cxnSpLocks/>
            </p:cNvCxnSpPr>
            <p:nvPr/>
          </p:nvCxnSpPr>
          <p:spPr>
            <a:xfrm rot="5378136">
              <a:off x="3481570" y="3554538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>
              <a:extLst>
                <a:ext uri="{FF2B5EF4-FFF2-40B4-BE49-F238E27FC236}">
                  <a16:creationId xmlns:a16="http://schemas.microsoft.com/office/drawing/2014/main" id="{C86814A7-045C-4FAC-9599-674399FE362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12919" y="3523256"/>
              <a:ext cx="110495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6514B54F-4914-4C80-BCF6-207C4A6405CA}"/>
              </a:ext>
            </a:extLst>
          </p:cNvPr>
          <p:cNvGrpSpPr/>
          <p:nvPr/>
        </p:nvGrpSpPr>
        <p:grpSpPr>
          <a:xfrm rot="5400000">
            <a:off x="3403830" y="4061513"/>
            <a:ext cx="92112" cy="184555"/>
            <a:chOff x="1696599" y="2604822"/>
            <a:chExt cx="92112" cy="184555"/>
          </a:xfrm>
        </p:grpSpPr>
        <p:sp>
          <p:nvSpPr>
            <p:cNvPr id="166" name="Oval 165">
              <a:extLst>
                <a:ext uri="{FF2B5EF4-FFF2-40B4-BE49-F238E27FC236}">
                  <a16:creationId xmlns:a16="http://schemas.microsoft.com/office/drawing/2014/main" id="{15E8838C-7950-4CF9-B629-0DAF2CB43FD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7" name="Straight Connector 166">
              <a:extLst>
                <a:ext uri="{FF2B5EF4-FFF2-40B4-BE49-F238E27FC236}">
                  <a16:creationId xmlns:a16="http://schemas.microsoft.com/office/drawing/2014/main" id="{D9C264C9-B1C2-4C7A-ADBC-32A23318BC7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id="{E5CD168F-1AF0-47C3-8479-D67DA21C8CBE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232A6985-FABF-4560-BD24-AD67613F7214}"/>
              </a:ext>
            </a:extLst>
          </p:cNvPr>
          <p:cNvGrpSpPr/>
          <p:nvPr/>
        </p:nvGrpSpPr>
        <p:grpSpPr>
          <a:xfrm rot="5400000">
            <a:off x="3403830" y="3372952"/>
            <a:ext cx="92112" cy="184555"/>
            <a:chOff x="1696599" y="2604822"/>
            <a:chExt cx="92112" cy="184555"/>
          </a:xfrm>
        </p:grpSpPr>
        <p:sp>
          <p:nvSpPr>
            <p:cNvPr id="170" name="Oval 169">
              <a:extLst>
                <a:ext uri="{FF2B5EF4-FFF2-40B4-BE49-F238E27FC236}">
                  <a16:creationId xmlns:a16="http://schemas.microsoft.com/office/drawing/2014/main" id="{4483C1E8-2E50-4E68-9F78-AD1AA4D07C9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1" name="Straight Connector 170">
              <a:extLst>
                <a:ext uri="{FF2B5EF4-FFF2-40B4-BE49-F238E27FC236}">
                  <a16:creationId xmlns:a16="http://schemas.microsoft.com/office/drawing/2014/main" id="{F5B5B5F1-4863-4431-8EE7-60C9B4D67CA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31886D0E-E0E8-40F2-85BA-2B9500BE53C0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A5683167-B196-4B62-8C09-4399A170B291}"/>
              </a:ext>
            </a:extLst>
          </p:cNvPr>
          <p:cNvGrpSpPr/>
          <p:nvPr/>
        </p:nvGrpSpPr>
        <p:grpSpPr>
          <a:xfrm rot="5400000">
            <a:off x="3403830" y="2642333"/>
            <a:ext cx="92112" cy="184555"/>
            <a:chOff x="1696599" y="2604822"/>
            <a:chExt cx="92112" cy="184555"/>
          </a:xfrm>
        </p:grpSpPr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CD27E8C3-D261-4964-B2A6-2AA75CFE86E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D3B9B068-73C0-4FBE-9A0C-8D8BBB255415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>
              <a:extLst>
                <a:ext uri="{FF2B5EF4-FFF2-40B4-BE49-F238E27FC236}">
                  <a16:creationId xmlns:a16="http://schemas.microsoft.com/office/drawing/2014/main" id="{704AB4CF-5351-48F3-95F0-8A1DD19D311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C743EC42-7C65-4476-AAEF-BD7275CBEE2D}"/>
              </a:ext>
            </a:extLst>
          </p:cNvPr>
          <p:cNvGrpSpPr/>
          <p:nvPr/>
        </p:nvGrpSpPr>
        <p:grpSpPr>
          <a:xfrm rot="5400000">
            <a:off x="3406968" y="1925350"/>
            <a:ext cx="92112" cy="184555"/>
            <a:chOff x="1696599" y="2604822"/>
            <a:chExt cx="92112" cy="184555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489AD84A-78D0-43F1-BA98-AFB413C2A6B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9" name="Straight Connector 178">
              <a:extLst>
                <a:ext uri="{FF2B5EF4-FFF2-40B4-BE49-F238E27FC236}">
                  <a16:creationId xmlns:a16="http://schemas.microsoft.com/office/drawing/2014/main" id="{051C1B7E-D9B2-474F-A888-CEF136C50BD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>
              <a:extLst>
                <a:ext uri="{FF2B5EF4-FFF2-40B4-BE49-F238E27FC236}">
                  <a16:creationId xmlns:a16="http://schemas.microsoft.com/office/drawing/2014/main" id="{169F3A41-5283-42D2-ABD7-9DFDBC4220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1CCC287B-50D1-42B7-A5AF-A5BB6BC9AEF5}"/>
              </a:ext>
            </a:extLst>
          </p:cNvPr>
          <p:cNvGrpSpPr/>
          <p:nvPr/>
        </p:nvGrpSpPr>
        <p:grpSpPr>
          <a:xfrm rot="5400000">
            <a:off x="3954109" y="3375656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82" name="Oval 181">
              <a:extLst>
                <a:ext uri="{FF2B5EF4-FFF2-40B4-BE49-F238E27FC236}">
                  <a16:creationId xmlns:a16="http://schemas.microsoft.com/office/drawing/2014/main" id="{E6B1D09A-7D9B-4536-B781-73ADF691B42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83" name="Straight Connector 182">
              <a:extLst>
                <a:ext uri="{FF2B5EF4-FFF2-40B4-BE49-F238E27FC236}">
                  <a16:creationId xmlns:a16="http://schemas.microsoft.com/office/drawing/2014/main" id="{C8BABF6E-4A82-4891-86F0-789CB90DE87D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>
              <a:extLst>
                <a:ext uri="{FF2B5EF4-FFF2-40B4-BE49-F238E27FC236}">
                  <a16:creationId xmlns:a16="http://schemas.microsoft.com/office/drawing/2014/main" id="{7A3CE657-9512-486C-B355-B09C1D8BE41A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0838C196-7D2F-4060-975A-0DEC0388A634}"/>
              </a:ext>
            </a:extLst>
          </p:cNvPr>
          <p:cNvGrpSpPr/>
          <p:nvPr/>
        </p:nvGrpSpPr>
        <p:grpSpPr>
          <a:xfrm rot="5400000">
            <a:off x="3954109" y="2643332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86" name="Oval 185">
              <a:extLst>
                <a:ext uri="{FF2B5EF4-FFF2-40B4-BE49-F238E27FC236}">
                  <a16:creationId xmlns:a16="http://schemas.microsoft.com/office/drawing/2014/main" id="{3AF20802-8B53-4E68-9A9F-4C339BBDCFE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87" name="Straight Connector 186">
              <a:extLst>
                <a:ext uri="{FF2B5EF4-FFF2-40B4-BE49-F238E27FC236}">
                  <a16:creationId xmlns:a16="http://schemas.microsoft.com/office/drawing/2014/main" id="{AA485034-E045-4351-8340-072242172257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>
              <a:extLst>
                <a:ext uri="{FF2B5EF4-FFF2-40B4-BE49-F238E27FC236}">
                  <a16:creationId xmlns:a16="http://schemas.microsoft.com/office/drawing/2014/main" id="{28AE64E2-935F-4586-9F29-874D9ADB2A8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4FF8A0CA-C74B-424C-95AC-545296CC8F9C}"/>
              </a:ext>
            </a:extLst>
          </p:cNvPr>
          <p:cNvGrpSpPr/>
          <p:nvPr/>
        </p:nvGrpSpPr>
        <p:grpSpPr>
          <a:xfrm rot="5400000">
            <a:off x="3955897" y="1924548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90" name="Oval 189">
              <a:extLst>
                <a:ext uri="{FF2B5EF4-FFF2-40B4-BE49-F238E27FC236}">
                  <a16:creationId xmlns:a16="http://schemas.microsoft.com/office/drawing/2014/main" id="{0E6B8E04-03C1-47B1-B4C4-C880A010EDD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91" name="Straight Connector 190">
              <a:extLst>
                <a:ext uri="{FF2B5EF4-FFF2-40B4-BE49-F238E27FC236}">
                  <a16:creationId xmlns:a16="http://schemas.microsoft.com/office/drawing/2014/main" id="{BF95FC9D-FDC6-42CE-8D7B-8C687D8F944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>
              <a:extLst>
                <a:ext uri="{FF2B5EF4-FFF2-40B4-BE49-F238E27FC236}">
                  <a16:creationId xmlns:a16="http://schemas.microsoft.com/office/drawing/2014/main" id="{8DD3BD0F-1E31-4389-8315-DA9CF49677F9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3" name="Group 192">
            <a:extLst>
              <a:ext uri="{FF2B5EF4-FFF2-40B4-BE49-F238E27FC236}">
                <a16:creationId xmlns:a16="http://schemas.microsoft.com/office/drawing/2014/main" id="{14AA1689-A556-4A9F-9D70-F03630CBEC17}"/>
              </a:ext>
            </a:extLst>
          </p:cNvPr>
          <p:cNvGrpSpPr/>
          <p:nvPr/>
        </p:nvGrpSpPr>
        <p:grpSpPr>
          <a:xfrm rot="5400000">
            <a:off x="4466664" y="3373698"/>
            <a:ext cx="92112" cy="184555"/>
            <a:chOff x="1696599" y="2604822"/>
            <a:chExt cx="92112" cy="184555"/>
          </a:xfrm>
        </p:grpSpPr>
        <p:sp>
          <p:nvSpPr>
            <p:cNvPr id="194" name="Oval 193">
              <a:extLst>
                <a:ext uri="{FF2B5EF4-FFF2-40B4-BE49-F238E27FC236}">
                  <a16:creationId xmlns:a16="http://schemas.microsoft.com/office/drawing/2014/main" id="{A5668939-F107-44BC-9496-CD71F71F8CC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5" name="Straight Connector 194">
              <a:extLst>
                <a:ext uri="{FF2B5EF4-FFF2-40B4-BE49-F238E27FC236}">
                  <a16:creationId xmlns:a16="http://schemas.microsoft.com/office/drawing/2014/main" id="{3BEE85DD-2D17-4926-8374-C77C333CECE4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>
              <a:extLst>
                <a:ext uri="{FF2B5EF4-FFF2-40B4-BE49-F238E27FC236}">
                  <a16:creationId xmlns:a16="http://schemas.microsoft.com/office/drawing/2014/main" id="{1E578696-8BB1-43C4-9E7E-0299DDFC796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7" name="Group 196">
            <a:extLst>
              <a:ext uri="{FF2B5EF4-FFF2-40B4-BE49-F238E27FC236}">
                <a16:creationId xmlns:a16="http://schemas.microsoft.com/office/drawing/2014/main" id="{7B9240CE-3F66-4614-AE26-E6D60D109B34}"/>
              </a:ext>
            </a:extLst>
          </p:cNvPr>
          <p:cNvGrpSpPr/>
          <p:nvPr/>
        </p:nvGrpSpPr>
        <p:grpSpPr>
          <a:xfrm rot="5400000">
            <a:off x="4466672" y="2643078"/>
            <a:ext cx="92112" cy="184555"/>
            <a:chOff x="1696599" y="2604822"/>
            <a:chExt cx="92112" cy="184555"/>
          </a:xfrm>
        </p:grpSpPr>
        <p:sp>
          <p:nvSpPr>
            <p:cNvPr id="198" name="Oval 197">
              <a:extLst>
                <a:ext uri="{FF2B5EF4-FFF2-40B4-BE49-F238E27FC236}">
                  <a16:creationId xmlns:a16="http://schemas.microsoft.com/office/drawing/2014/main" id="{5A694C0F-A673-434C-8524-B1C2553595A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9" name="Straight Connector 198">
              <a:extLst>
                <a:ext uri="{FF2B5EF4-FFF2-40B4-BE49-F238E27FC236}">
                  <a16:creationId xmlns:a16="http://schemas.microsoft.com/office/drawing/2014/main" id="{0B2AD26F-5589-42C2-9F63-39A1702036F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Straight Connector 199">
              <a:extLst>
                <a:ext uri="{FF2B5EF4-FFF2-40B4-BE49-F238E27FC236}">
                  <a16:creationId xmlns:a16="http://schemas.microsoft.com/office/drawing/2014/main" id="{04A802F5-894B-4B23-8FBF-A0DFA5CFA4A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1" name="Group 200">
            <a:extLst>
              <a:ext uri="{FF2B5EF4-FFF2-40B4-BE49-F238E27FC236}">
                <a16:creationId xmlns:a16="http://schemas.microsoft.com/office/drawing/2014/main" id="{5C7DD3A9-FC7F-4A02-BB2F-26945AAA9D59}"/>
              </a:ext>
            </a:extLst>
          </p:cNvPr>
          <p:cNvGrpSpPr/>
          <p:nvPr/>
        </p:nvGrpSpPr>
        <p:grpSpPr>
          <a:xfrm rot="5400000">
            <a:off x="4462986" y="1926226"/>
            <a:ext cx="92112" cy="184555"/>
            <a:chOff x="1696599" y="2604822"/>
            <a:chExt cx="92112" cy="184555"/>
          </a:xfrm>
        </p:grpSpPr>
        <p:sp>
          <p:nvSpPr>
            <p:cNvPr id="202" name="Oval 201">
              <a:extLst>
                <a:ext uri="{FF2B5EF4-FFF2-40B4-BE49-F238E27FC236}">
                  <a16:creationId xmlns:a16="http://schemas.microsoft.com/office/drawing/2014/main" id="{77119BEF-5EA4-4004-B154-48F0DFD9804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3" name="Straight Connector 202">
              <a:extLst>
                <a:ext uri="{FF2B5EF4-FFF2-40B4-BE49-F238E27FC236}">
                  <a16:creationId xmlns:a16="http://schemas.microsoft.com/office/drawing/2014/main" id="{B479590E-173B-480E-A0A0-0453F9929D8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>
              <a:extLst>
                <a:ext uri="{FF2B5EF4-FFF2-40B4-BE49-F238E27FC236}">
                  <a16:creationId xmlns:a16="http://schemas.microsoft.com/office/drawing/2014/main" id="{BD6CAC34-BCA4-466D-B3C7-2872E55EE333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" name="Group 204">
            <a:extLst>
              <a:ext uri="{FF2B5EF4-FFF2-40B4-BE49-F238E27FC236}">
                <a16:creationId xmlns:a16="http://schemas.microsoft.com/office/drawing/2014/main" id="{F056CCFD-0042-4F27-A09A-EE97ADD7A760}"/>
              </a:ext>
            </a:extLst>
          </p:cNvPr>
          <p:cNvGrpSpPr/>
          <p:nvPr/>
        </p:nvGrpSpPr>
        <p:grpSpPr>
          <a:xfrm rot="5400000">
            <a:off x="4976590" y="2643079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206" name="Oval 205">
              <a:extLst>
                <a:ext uri="{FF2B5EF4-FFF2-40B4-BE49-F238E27FC236}">
                  <a16:creationId xmlns:a16="http://schemas.microsoft.com/office/drawing/2014/main" id="{C6F9728B-3B1B-4754-8A7F-2680B419548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07" name="Straight Connector 206">
              <a:extLst>
                <a:ext uri="{FF2B5EF4-FFF2-40B4-BE49-F238E27FC236}">
                  <a16:creationId xmlns:a16="http://schemas.microsoft.com/office/drawing/2014/main" id="{726ADC98-FF93-467C-8F86-9EB27AFF0D6E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Straight Connector 207">
              <a:extLst>
                <a:ext uri="{FF2B5EF4-FFF2-40B4-BE49-F238E27FC236}">
                  <a16:creationId xmlns:a16="http://schemas.microsoft.com/office/drawing/2014/main" id="{2E44AD08-A570-473B-B3F0-D367B75F7E98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9" name="Group 208">
            <a:extLst>
              <a:ext uri="{FF2B5EF4-FFF2-40B4-BE49-F238E27FC236}">
                <a16:creationId xmlns:a16="http://schemas.microsoft.com/office/drawing/2014/main" id="{EF334119-585D-47EC-89B7-72182BEA204F}"/>
              </a:ext>
            </a:extLst>
          </p:cNvPr>
          <p:cNvGrpSpPr/>
          <p:nvPr/>
        </p:nvGrpSpPr>
        <p:grpSpPr>
          <a:xfrm rot="5400000">
            <a:off x="4975752" y="1926781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210" name="Oval 209">
              <a:extLst>
                <a:ext uri="{FF2B5EF4-FFF2-40B4-BE49-F238E27FC236}">
                  <a16:creationId xmlns:a16="http://schemas.microsoft.com/office/drawing/2014/main" id="{918D11E5-A663-471A-BA79-32EF5C6BCFE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11" name="Straight Connector 210">
              <a:extLst>
                <a:ext uri="{FF2B5EF4-FFF2-40B4-BE49-F238E27FC236}">
                  <a16:creationId xmlns:a16="http://schemas.microsoft.com/office/drawing/2014/main" id="{D959EB0A-6E62-4B55-A4C8-546E3553DB4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>
              <a:extLst>
                <a:ext uri="{FF2B5EF4-FFF2-40B4-BE49-F238E27FC236}">
                  <a16:creationId xmlns:a16="http://schemas.microsoft.com/office/drawing/2014/main" id="{BF97F35F-442E-4AA4-B8EB-311BA7F6BCD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3" name="Group 212">
            <a:extLst>
              <a:ext uri="{FF2B5EF4-FFF2-40B4-BE49-F238E27FC236}">
                <a16:creationId xmlns:a16="http://schemas.microsoft.com/office/drawing/2014/main" id="{64048E2A-50FB-444A-AE06-406C7B97EA8B}"/>
              </a:ext>
            </a:extLst>
          </p:cNvPr>
          <p:cNvGrpSpPr/>
          <p:nvPr/>
        </p:nvGrpSpPr>
        <p:grpSpPr>
          <a:xfrm rot="5400000">
            <a:off x="5486453" y="2642407"/>
            <a:ext cx="92112" cy="184555"/>
            <a:chOff x="1696599" y="2604822"/>
            <a:chExt cx="92112" cy="184555"/>
          </a:xfrm>
        </p:grpSpPr>
        <p:sp>
          <p:nvSpPr>
            <p:cNvPr id="214" name="Oval 213">
              <a:extLst>
                <a:ext uri="{FF2B5EF4-FFF2-40B4-BE49-F238E27FC236}">
                  <a16:creationId xmlns:a16="http://schemas.microsoft.com/office/drawing/2014/main" id="{18B00080-76D7-4DBA-B33E-F93671F60D7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5" name="Straight Connector 214">
              <a:extLst>
                <a:ext uri="{FF2B5EF4-FFF2-40B4-BE49-F238E27FC236}">
                  <a16:creationId xmlns:a16="http://schemas.microsoft.com/office/drawing/2014/main" id="{B6FC4EF3-8657-4633-AAF2-2A6CFF3A107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>
              <a:extLst>
                <a:ext uri="{FF2B5EF4-FFF2-40B4-BE49-F238E27FC236}">
                  <a16:creationId xmlns:a16="http://schemas.microsoft.com/office/drawing/2014/main" id="{624617F7-CF96-4F91-9959-320973E00414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7" name="Group 216">
            <a:extLst>
              <a:ext uri="{FF2B5EF4-FFF2-40B4-BE49-F238E27FC236}">
                <a16:creationId xmlns:a16="http://schemas.microsoft.com/office/drawing/2014/main" id="{1113E539-CB99-4466-AF64-C6CF6A331FF3}"/>
              </a:ext>
            </a:extLst>
          </p:cNvPr>
          <p:cNvGrpSpPr/>
          <p:nvPr/>
        </p:nvGrpSpPr>
        <p:grpSpPr>
          <a:xfrm rot="5400000">
            <a:off x="5490798" y="1924681"/>
            <a:ext cx="92112" cy="184555"/>
            <a:chOff x="1696599" y="2604822"/>
            <a:chExt cx="92112" cy="184555"/>
          </a:xfrm>
        </p:grpSpPr>
        <p:sp>
          <p:nvSpPr>
            <p:cNvPr id="218" name="Oval 217">
              <a:extLst>
                <a:ext uri="{FF2B5EF4-FFF2-40B4-BE49-F238E27FC236}">
                  <a16:creationId xmlns:a16="http://schemas.microsoft.com/office/drawing/2014/main" id="{406E1BBA-F0AD-488C-A177-D5DE35C4F88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9" name="Straight Connector 218">
              <a:extLst>
                <a:ext uri="{FF2B5EF4-FFF2-40B4-BE49-F238E27FC236}">
                  <a16:creationId xmlns:a16="http://schemas.microsoft.com/office/drawing/2014/main" id="{5C5D5EC6-C3C6-402A-88F9-9FACBF211EC3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>
              <a:extLst>
                <a:ext uri="{FF2B5EF4-FFF2-40B4-BE49-F238E27FC236}">
                  <a16:creationId xmlns:a16="http://schemas.microsoft.com/office/drawing/2014/main" id="{351738D0-B582-437F-A48B-47403C8697D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1" name="Group 220">
            <a:extLst>
              <a:ext uri="{FF2B5EF4-FFF2-40B4-BE49-F238E27FC236}">
                <a16:creationId xmlns:a16="http://schemas.microsoft.com/office/drawing/2014/main" id="{CE8A64C4-37A5-41FE-A70E-F703DFCD9E73}"/>
              </a:ext>
            </a:extLst>
          </p:cNvPr>
          <p:cNvGrpSpPr/>
          <p:nvPr/>
        </p:nvGrpSpPr>
        <p:grpSpPr>
          <a:xfrm rot="5400000">
            <a:off x="5972716" y="192401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222" name="Oval 221">
              <a:extLst>
                <a:ext uri="{FF2B5EF4-FFF2-40B4-BE49-F238E27FC236}">
                  <a16:creationId xmlns:a16="http://schemas.microsoft.com/office/drawing/2014/main" id="{51C4302A-F919-45A8-AB03-BF6D480B1D2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23" name="Straight Connector 222">
              <a:extLst>
                <a:ext uri="{FF2B5EF4-FFF2-40B4-BE49-F238E27FC236}">
                  <a16:creationId xmlns:a16="http://schemas.microsoft.com/office/drawing/2014/main" id="{A50CDC56-8BB1-45CD-9687-A0C6421A872E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>
              <a:extLst>
                <a:ext uri="{FF2B5EF4-FFF2-40B4-BE49-F238E27FC236}">
                  <a16:creationId xmlns:a16="http://schemas.microsoft.com/office/drawing/2014/main" id="{CFB141FA-24D6-4381-83F6-0BAB5E5912A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5" name="Group 224">
            <a:extLst>
              <a:ext uri="{FF2B5EF4-FFF2-40B4-BE49-F238E27FC236}">
                <a16:creationId xmlns:a16="http://schemas.microsoft.com/office/drawing/2014/main" id="{87234694-AFB0-4AD5-9AEB-B12CF4184053}"/>
              </a:ext>
            </a:extLst>
          </p:cNvPr>
          <p:cNvGrpSpPr/>
          <p:nvPr/>
        </p:nvGrpSpPr>
        <p:grpSpPr>
          <a:xfrm rot="5400000">
            <a:off x="6484644" y="1924548"/>
            <a:ext cx="92112" cy="184555"/>
            <a:chOff x="1696599" y="2604822"/>
            <a:chExt cx="92112" cy="184555"/>
          </a:xfrm>
        </p:grpSpPr>
        <p:sp>
          <p:nvSpPr>
            <p:cNvPr id="226" name="Oval 225">
              <a:extLst>
                <a:ext uri="{FF2B5EF4-FFF2-40B4-BE49-F238E27FC236}">
                  <a16:creationId xmlns:a16="http://schemas.microsoft.com/office/drawing/2014/main" id="{9D1FD980-2409-4B49-82FC-DD400F7B026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7" name="Straight Connector 226">
              <a:extLst>
                <a:ext uri="{FF2B5EF4-FFF2-40B4-BE49-F238E27FC236}">
                  <a16:creationId xmlns:a16="http://schemas.microsoft.com/office/drawing/2014/main" id="{769BD8C3-56C8-4FA0-85BD-ADF5B04E94B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>
              <a:extLst>
                <a:ext uri="{FF2B5EF4-FFF2-40B4-BE49-F238E27FC236}">
                  <a16:creationId xmlns:a16="http://schemas.microsoft.com/office/drawing/2014/main" id="{E9229F1F-2F59-4D9E-A00A-6E9C0FFCC9E9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9" name="Group 228">
            <a:extLst>
              <a:ext uri="{FF2B5EF4-FFF2-40B4-BE49-F238E27FC236}">
                <a16:creationId xmlns:a16="http://schemas.microsoft.com/office/drawing/2014/main" id="{B34AB2AA-D2CB-4F32-8520-CAB33B6C686E}"/>
              </a:ext>
            </a:extLst>
          </p:cNvPr>
          <p:cNvGrpSpPr/>
          <p:nvPr/>
        </p:nvGrpSpPr>
        <p:grpSpPr>
          <a:xfrm rot="5400000">
            <a:off x="3682198" y="4056207"/>
            <a:ext cx="91440" cy="182880"/>
            <a:chOff x="1696599" y="2606497"/>
            <a:chExt cx="91440" cy="182880"/>
          </a:xfrm>
        </p:grpSpPr>
        <p:cxnSp>
          <p:nvCxnSpPr>
            <p:cNvPr id="232" name="Straight Connector 231">
              <a:extLst>
                <a:ext uri="{FF2B5EF4-FFF2-40B4-BE49-F238E27FC236}">
                  <a16:creationId xmlns:a16="http://schemas.microsoft.com/office/drawing/2014/main" id="{805632EE-C887-4ACF-9613-E76C2C2EF2E4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0" name="Oval 229">
              <a:extLst>
                <a:ext uri="{FF2B5EF4-FFF2-40B4-BE49-F238E27FC236}">
                  <a16:creationId xmlns:a16="http://schemas.microsoft.com/office/drawing/2014/main" id="{21238CC9-0E17-4F35-A7A1-5523143DEF9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33" name="Group 232">
            <a:extLst>
              <a:ext uri="{FF2B5EF4-FFF2-40B4-BE49-F238E27FC236}">
                <a16:creationId xmlns:a16="http://schemas.microsoft.com/office/drawing/2014/main" id="{D156372A-AA23-45E0-B389-5B516768ECF0}"/>
              </a:ext>
            </a:extLst>
          </p:cNvPr>
          <p:cNvGrpSpPr/>
          <p:nvPr/>
        </p:nvGrpSpPr>
        <p:grpSpPr>
          <a:xfrm rot="5400000">
            <a:off x="3953569" y="4061177"/>
            <a:ext cx="91440" cy="182880"/>
            <a:chOff x="1696599" y="2606497"/>
            <a:chExt cx="91440" cy="182880"/>
          </a:xfrm>
        </p:grpSpPr>
        <p:sp>
          <p:nvSpPr>
            <p:cNvPr id="234" name="Oval 233">
              <a:extLst>
                <a:ext uri="{FF2B5EF4-FFF2-40B4-BE49-F238E27FC236}">
                  <a16:creationId xmlns:a16="http://schemas.microsoft.com/office/drawing/2014/main" id="{E71A0A8C-8A68-4494-B8E9-07BDECC336F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6" name="Straight Connector 235">
              <a:extLst>
                <a:ext uri="{FF2B5EF4-FFF2-40B4-BE49-F238E27FC236}">
                  <a16:creationId xmlns:a16="http://schemas.microsoft.com/office/drawing/2014/main" id="{421AD17F-485C-4E44-8656-AF56573CAA00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7" name="Group 236">
            <a:extLst>
              <a:ext uri="{FF2B5EF4-FFF2-40B4-BE49-F238E27FC236}">
                <a16:creationId xmlns:a16="http://schemas.microsoft.com/office/drawing/2014/main" id="{9C3730F7-FA05-44BE-B95C-3281179EC3A6}"/>
              </a:ext>
            </a:extLst>
          </p:cNvPr>
          <p:cNvGrpSpPr/>
          <p:nvPr/>
        </p:nvGrpSpPr>
        <p:grpSpPr>
          <a:xfrm rot="5400000">
            <a:off x="4216580" y="4059619"/>
            <a:ext cx="91440" cy="182880"/>
            <a:chOff x="1696599" y="2606497"/>
            <a:chExt cx="91440" cy="182880"/>
          </a:xfrm>
        </p:grpSpPr>
        <p:cxnSp>
          <p:nvCxnSpPr>
            <p:cNvPr id="238" name="Straight Connector 237">
              <a:extLst>
                <a:ext uri="{FF2B5EF4-FFF2-40B4-BE49-F238E27FC236}">
                  <a16:creationId xmlns:a16="http://schemas.microsoft.com/office/drawing/2014/main" id="{E9B7CFF1-01F7-439B-897F-B29C5B66815F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9" name="Oval 238">
              <a:extLst>
                <a:ext uri="{FF2B5EF4-FFF2-40B4-BE49-F238E27FC236}">
                  <a16:creationId xmlns:a16="http://schemas.microsoft.com/office/drawing/2014/main" id="{CA2891C4-6C31-4AC3-904C-1FB2DD46CB0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40" name="Group 239">
            <a:extLst>
              <a:ext uri="{FF2B5EF4-FFF2-40B4-BE49-F238E27FC236}">
                <a16:creationId xmlns:a16="http://schemas.microsoft.com/office/drawing/2014/main" id="{754D3447-62BF-4AD1-89B9-D693B9C60E91}"/>
              </a:ext>
            </a:extLst>
          </p:cNvPr>
          <p:cNvGrpSpPr/>
          <p:nvPr/>
        </p:nvGrpSpPr>
        <p:grpSpPr>
          <a:xfrm rot="5400000">
            <a:off x="4464426" y="4061177"/>
            <a:ext cx="91440" cy="182880"/>
            <a:chOff x="1696599" y="2606497"/>
            <a:chExt cx="91440" cy="182880"/>
          </a:xfrm>
        </p:grpSpPr>
        <p:sp>
          <p:nvSpPr>
            <p:cNvPr id="241" name="Oval 240">
              <a:extLst>
                <a:ext uri="{FF2B5EF4-FFF2-40B4-BE49-F238E27FC236}">
                  <a16:creationId xmlns:a16="http://schemas.microsoft.com/office/drawing/2014/main" id="{61DB9E93-C010-4071-825E-765B587674E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2" name="Straight Connector 241">
              <a:extLst>
                <a:ext uri="{FF2B5EF4-FFF2-40B4-BE49-F238E27FC236}">
                  <a16:creationId xmlns:a16="http://schemas.microsoft.com/office/drawing/2014/main" id="{D56AB42B-03C5-4C5D-B5B9-68891529F43C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3" name="Group 242">
            <a:extLst>
              <a:ext uri="{FF2B5EF4-FFF2-40B4-BE49-F238E27FC236}">
                <a16:creationId xmlns:a16="http://schemas.microsoft.com/office/drawing/2014/main" id="{2C07B7A5-4F21-47AD-8539-18E8CB258034}"/>
              </a:ext>
            </a:extLst>
          </p:cNvPr>
          <p:cNvGrpSpPr/>
          <p:nvPr/>
        </p:nvGrpSpPr>
        <p:grpSpPr>
          <a:xfrm rot="5400000">
            <a:off x="4718360" y="4059197"/>
            <a:ext cx="91440" cy="182880"/>
            <a:chOff x="1696599" y="2606497"/>
            <a:chExt cx="91440" cy="182880"/>
          </a:xfrm>
        </p:grpSpPr>
        <p:cxnSp>
          <p:nvCxnSpPr>
            <p:cNvPr id="244" name="Straight Connector 243">
              <a:extLst>
                <a:ext uri="{FF2B5EF4-FFF2-40B4-BE49-F238E27FC236}">
                  <a16:creationId xmlns:a16="http://schemas.microsoft.com/office/drawing/2014/main" id="{A7C54B67-4C95-4ABF-9147-98CEB47E4423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5" name="Oval 244">
              <a:extLst>
                <a:ext uri="{FF2B5EF4-FFF2-40B4-BE49-F238E27FC236}">
                  <a16:creationId xmlns:a16="http://schemas.microsoft.com/office/drawing/2014/main" id="{117F4E74-943E-45D3-A20D-E119DFD8F02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46" name="Group 245">
            <a:extLst>
              <a:ext uri="{FF2B5EF4-FFF2-40B4-BE49-F238E27FC236}">
                <a16:creationId xmlns:a16="http://schemas.microsoft.com/office/drawing/2014/main" id="{83BB7642-9BFE-449D-9732-D39A074C8F01}"/>
              </a:ext>
            </a:extLst>
          </p:cNvPr>
          <p:cNvGrpSpPr/>
          <p:nvPr/>
        </p:nvGrpSpPr>
        <p:grpSpPr>
          <a:xfrm rot="5400000">
            <a:off x="4973030" y="4063161"/>
            <a:ext cx="91440" cy="182880"/>
            <a:chOff x="1696599" y="2606497"/>
            <a:chExt cx="91440" cy="182880"/>
          </a:xfrm>
        </p:grpSpPr>
        <p:sp>
          <p:nvSpPr>
            <p:cNvPr id="247" name="Oval 246">
              <a:extLst>
                <a:ext uri="{FF2B5EF4-FFF2-40B4-BE49-F238E27FC236}">
                  <a16:creationId xmlns:a16="http://schemas.microsoft.com/office/drawing/2014/main" id="{7FD04633-8B7F-4AAB-BF0A-5658EC83411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8" name="Straight Connector 247">
              <a:extLst>
                <a:ext uri="{FF2B5EF4-FFF2-40B4-BE49-F238E27FC236}">
                  <a16:creationId xmlns:a16="http://schemas.microsoft.com/office/drawing/2014/main" id="{692B728E-A6D6-49D5-B67C-C6DF1DAC9C80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9" name="Group 248">
            <a:extLst>
              <a:ext uri="{FF2B5EF4-FFF2-40B4-BE49-F238E27FC236}">
                <a16:creationId xmlns:a16="http://schemas.microsoft.com/office/drawing/2014/main" id="{51075ADD-3945-41BC-A0C9-AB9A5C339F06}"/>
              </a:ext>
            </a:extLst>
          </p:cNvPr>
          <p:cNvGrpSpPr/>
          <p:nvPr/>
        </p:nvGrpSpPr>
        <p:grpSpPr>
          <a:xfrm rot="5400000">
            <a:off x="5229634" y="4057765"/>
            <a:ext cx="91440" cy="182880"/>
            <a:chOff x="1696599" y="2606497"/>
            <a:chExt cx="91440" cy="182880"/>
          </a:xfrm>
        </p:grpSpPr>
        <p:cxnSp>
          <p:nvCxnSpPr>
            <p:cNvPr id="250" name="Straight Connector 249">
              <a:extLst>
                <a:ext uri="{FF2B5EF4-FFF2-40B4-BE49-F238E27FC236}">
                  <a16:creationId xmlns:a16="http://schemas.microsoft.com/office/drawing/2014/main" id="{1C86B63D-EF3C-4EAB-8CFC-AA44A03DAD5D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1" name="Oval 250">
              <a:extLst>
                <a:ext uri="{FF2B5EF4-FFF2-40B4-BE49-F238E27FC236}">
                  <a16:creationId xmlns:a16="http://schemas.microsoft.com/office/drawing/2014/main" id="{510C96DB-EDAE-4886-84FF-A529B2BD313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2" name="Group 251">
            <a:extLst>
              <a:ext uri="{FF2B5EF4-FFF2-40B4-BE49-F238E27FC236}">
                <a16:creationId xmlns:a16="http://schemas.microsoft.com/office/drawing/2014/main" id="{7CC71504-564C-4281-B4EE-A8FAE1E943C2}"/>
              </a:ext>
            </a:extLst>
          </p:cNvPr>
          <p:cNvGrpSpPr/>
          <p:nvPr/>
        </p:nvGrpSpPr>
        <p:grpSpPr>
          <a:xfrm rot="5400000">
            <a:off x="5484304" y="4067153"/>
            <a:ext cx="91440" cy="182880"/>
            <a:chOff x="1696599" y="2606497"/>
            <a:chExt cx="91440" cy="182880"/>
          </a:xfrm>
        </p:grpSpPr>
        <p:sp>
          <p:nvSpPr>
            <p:cNvPr id="253" name="Oval 252">
              <a:extLst>
                <a:ext uri="{FF2B5EF4-FFF2-40B4-BE49-F238E27FC236}">
                  <a16:creationId xmlns:a16="http://schemas.microsoft.com/office/drawing/2014/main" id="{71B3FDC8-6BD9-4D29-8D4C-AA8FF2AD281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4" name="Straight Connector 253">
              <a:extLst>
                <a:ext uri="{FF2B5EF4-FFF2-40B4-BE49-F238E27FC236}">
                  <a16:creationId xmlns:a16="http://schemas.microsoft.com/office/drawing/2014/main" id="{36619A54-26CE-49EE-AB9E-235245F8AEBD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5" name="Group 254">
            <a:extLst>
              <a:ext uri="{FF2B5EF4-FFF2-40B4-BE49-F238E27FC236}">
                <a16:creationId xmlns:a16="http://schemas.microsoft.com/office/drawing/2014/main" id="{F453394D-65ED-4E38-A213-B36A10EAAB48}"/>
              </a:ext>
            </a:extLst>
          </p:cNvPr>
          <p:cNvGrpSpPr/>
          <p:nvPr/>
        </p:nvGrpSpPr>
        <p:grpSpPr>
          <a:xfrm rot="5400000">
            <a:off x="4718360" y="3373454"/>
            <a:ext cx="91440" cy="182880"/>
            <a:chOff x="1696599" y="2606497"/>
            <a:chExt cx="91440" cy="182880"/>
          </a:xfrm>
        </p:grpSpPr>
        <p:cxnSp>
          <p:nvCxnSpPr>
            <p:cNvPr id="256" name="Straight Connector 255">
              <a:extLst>
                <a:ext uri="{FF2B5EF4-FFF2-40B4-BE49-F238E27FC236}">
                  <a16:creationId xmlns:a16="http://schemas.microsoft.com/office/drawing/2014/main" id="{0F6A95E4-7CFA-4594-B346-BF4A99B17158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7" name="Oval 256">
              <a:extLst>
                <a:ext uri="{FF2B5EF4-FFF2-40B4-BE49-F238E27FC236}">
                  <a16:creationId xmlns:a16="http://schemas.microsoft.com/office/drawing/2014/main" id="{5B6DF551-5107-4AB7-AEB2-8BFB829A90E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8" name="Group 257">
            <a:extLst>
              <a:ext uri="{FF2B5EF4-FFF2-40B4-BE49-F238E27FC236}">
                <a16:creationId xmlns:a16="http://schemas.microsoft.com/office/drawing/2014/main" id="{E2BA70AF-D4CA-41B2-895A-04E7DC2E9E5C}"/>
              </a:ext>
            </a:extLst>
          </p:cNvPr>
          <p:cNvGrpSpPr/>
          <p:nvPr/>
        </p:nvGrpSpPr>
        <p:grpSpPr>
          <a:xfrm rot="5400000">
            <a:off x="4973030" y="3378424"/>
            <a:ext cx="91440" cy="182880"/>
            <a:chOff x="1696599" y="2606497"/>
            <a:chExt cx="91440" cy="182880"/>
          </a:xfrm>
        </p:grpSpPr>
        <p:sp>
          <p:nvSpPr>
            <p:cNvPr id="259" name="Oval 258">
              <a:extLst>
                <a:ext uri="{FF2B5EF4-FFF2-40B4-BE49-F238E27FC236}">
                  <a16:creationId xmlns:a16="http://schemas.microsoft.com/office/drawing/2014/main" id="{B1A77F1A-D109-43F8-99A0-8C7D1FAD902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0" name="Straight Connector 259">
              <a:extLst>
                <a:ext uri="{FF2B5EF4-FFF2-40B4-BE49-F238E27FC236}">
                  <a16:creationId xmlns:a16="http://schemas.microsoft.com/office/drawing/2014/main" id="{D6427EE1-FE08-4CE7-A1CB-36CF2323634D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1" name="Group 260">
            <a:extLst>
              <a:ext uri="{FF2B5EF4-FFF2-40B4-BE49-F238E27FC236}">
                <a16:creationId xmlns:a16="http://schemas.microsoft.com/office/drawing/2014/main" id="{E4D39879-3782-4132-8EAD-7C1E99F88E0B}"/>
              </a:ext>
            </a:extLst>
          </p:cNvPr>
          <p:cNvGrpSpPr/>
          <p:nvPr/>
        </p:nvGrpSpPr>
        <p:grpSpPr>
          <a:xfrm rot="5400000">
            <a:off x="5229634" y="3376440"/>
            <a:ext cx="91440" cy="182880"/>
            <a:chOff x="1696599" y="2606497"/>
            <a:chExt cx="91440" cy="182880"/>
          </a:xfrm>
        </p:grpSpPr>
        <p:cxnSp>
          <p:nvCxnSpPr>
            <p:cNvPr id="262" name="Straight Connector 261">
              <a:extLst>
                <a:ext uri="{FF2B5EF4-FFF2-40B4-BE49-F238E27FC236}">
                  <a16:creationId xmlns:a16="http://schemas.microsoft.com/office/drawing/2014/main" id="{F53156DF-172D-4F8C-8D45-B1B53FBA84B0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3" name="Oval 262">
              <a:extLst>
                <a:ext uri="{FF2B5EF4-FFF2-40B4-BE49-F238E27FC236}">
                  <a16:creationId xmlns:a16="http://schemas.microsoft.com/office/drawing/2014/main" id="{3F69D962-DD99-4567-8698-1FE6A16A6EA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64" name="Group 263">
            <a:extLst>
              <a:ext uri="{FF2B5EF4-FFF2-40B4-BE49-F238E27FC236}">
                <a16:creationId xmlns:a16="http://schemas.microsoft.com/office/drawing/2014/main" id="{CEF86570-4E3E-43C7-B4D4-E5AC264B92DD}"/>
              </a:ext>
            </a:extLst>
          </p:cNvPr>
          <p:cNvGrpSpPr/>
          <p:nvPr/>
        </p:nvGrpSpPr>
        <p:grpSpPr>
          <a:xfrm rot="5400000">
            <a:off x="5484304" y="3377998"/>
            <a:ext cx="91440" cy="182880"/>
            <a:chOff x="1696599" y="2606497"/>
            <a:chExt cx="91440" cy="182880"/>
          </a:xfrm>
        </p:grpSpPr>
        <p:sp>
          <p:nvSpPr>
            <p:cNvPr id="265" name="Oval 264">
              <a:extLst>
                <a:ext uri="{FF2B5EF4-FFF2-40B4-BE49-F238E27FC236}">
                  <a16:creationId xmlns:a16="http://schemas.microsoft.com/office/drawing/2014/main" id="{A68FA33C-50B6-42F0-9F01-735B1DAD8B2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6" name="Straight Connector 265">
              <a:extLst>
                <a:ext uri="{FF2B5EF4-FFF2-40B4-BE49-F238E27FC236}">
                  <a16:creationId xmlns:a16="http://schemas.microsoft.com/office/drawing/2014/main" id="{2B04FB2A-9C0C-447F-9193-E8A669F76585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7" name="Group 266">
            <a:extLst>
              <a:ext uri="{FF2B5EF4-FFF2-40B4-BE49-F238E27FC236}">
                <a16:creationId xmlns:a16="http://schemas.microsoft.com/office/drawing/2014/main" id="{CC3C7738-F02C-43BE-8BFF-8CA3E1CEE8D8}"/>
              </a:ext>
            </a:extLst>
          </p:cNvPr>
          <p:cNvGrpSpPr/>
          <p:nvPr/>
        </p:nvGrpSpPr>
        <p:grpSpPr>
          <a:xfrm rot="5400000">
            <a:off x="5724878" y="2639728"/>
            <a:ext cx="91440" cy="182880"/>
            <a:chOff x="1696599" y="2606497"/>
            <a:chExt cx="91440" cy="182880"/>
          </a:xfrm>
        </p:grpSpPr>
        <p:cxnSp>
          <p:nvCxnSpPr>
            <p:cNvPr id="268" name="Straight Connector 267">
              <a:extLst>
                <a:ext uri="{FF2B5EF4-FFF2-40B4-BE49-F238E27FC236}">
                  <a16:creationId xmlns:a16="http://schemas.microsoft.com/office/drawing/2014/main" id="{39320D92-6F39-49C6-ADA3-13DD7895F634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9" name="Oval 268">
              <a:extLst>
                <a:ext uri="{FF2B5EF4-FFF2-40B4-BE49-F238E27FC236}">
                  <a16:creationId xmlns:a16="http://schemas.microsoft.com/office/drawing/2014/main" id="{C40C565B-F154-4666-A957-D176B2E64A6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70" name="Group 269">
            <a:extLst>
              <a:ext uri="{FF2B5EF4-FFF2-40B4-BE49-F238E27FC236}">
                <a16:creationId xmlns:a16="http://schemas.microsoft.com/office/drawing/2014/main" id="{B69C29CD-6336-486E-830A-292A6DDEC0EE}"/>
              </a:ext>
            </a:extLst>
          </p:cNvPr>
          <p:cNvGrpSpPr/>
          <p:nvPr/>
        </p:nvGrpSpPr>
        <p:grpSpPr>
          <a:xfrm rot="5400000">
            <a:off x="5972724" y="2644698"/>
            <a:ext cx="91440" cy="182880"/>
            <a:chOff x="1696599" y="2606497"/>
            <a:chExt cx="91440" cy="182880"/>
          </a:xfrm>
        </p:grpSpPr>
        <p:sp>
          <p:nvSpPr>
            <p:cNvPr id="271" name="Oval 270">
              <a:extLst>
                <a:ext uri="{FF2B5EF4-FFF2-40B4-BE49-F238E27FC236}">
                  <a16:creationId xmlns:a16="http://schemas.microsoft.com/office/drawing/2014/main" id="{7A87C9C2-6610-4245-A5D4-30D231D9BB7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2" name="Straight Connector 271">
              <a:extLst>
                <a:ext uri="{FF2B5EF4-FFF2-40B4-BE49-F238E27FC236}">
                  <a16:creationId xmlns:a16="http://schemas.microsoft.com/office/drawing/2014/main" id="{B43FDCF0-F40A-47E2-A15B-FAC228E26852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3" name="Group 272">
            <a:extLst>
              <a:ext uri="{FF2B5EF4-FFF2-40B4-BE49-F238E27FC236}">
                <a16:creationId xmlns:a16="http://schemas.microsoft.com/office/drawing/2014/main" id="{27C117C6-D647-4E40-952E-E14460042D0E}"/>
              </a:ext>
            </a:extLst>
          </p:cNvPr>
          <p:cNvGrpSpPr/>
          <p:nvPr/>
        </p:nvGrpSpPr>
        <p:grpSpPr>
          <a:xfrm rot="5400000">
            <a:off x="6236152" y="2646126"/>
            <a:ext cx="91440" cy="182880"/>
            <a:chOff x="1696599" y="2606497"/>
            <a:chExt cx="91440" cy="182880"/>
          </a:xfrm>
        </p:grpSpPr>
        <p:cxnSp>
          <p:nvCxnSpPr>
            <p:cNvPr id="274" name="Straight Connector 273">
              <a:extLst>
                <a:ext uri="{FF2B5EF4-FFF2-40B4-BE49-F238E27FC236}">
                  <a16:creationId xmlns:a16="http://schemas.microsoft.com/office/drawing/2014/main" id="{F440E6CE-D2FF-4A2E-9521-FAD70445AF59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5" name="Oval 274">
              <a:extLst>
                <a:ext uri="{FF2B5EF4-FFF2-40B4-BE49-F238E27FC236}">
                  <a16:creationId xmlns:a16="http://schemas.microsoft.com/office/drawing/2014/main" id="{97F791A6-DEC3-44E0-98EA-24594A95182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76" name="Group 275">
            <a:extLst>
              <a:ext uri="{FF2B5EF4-FFF2-40B4-BE49-F238E27FC236}">
                <a16:creationId xmlns:a16="http://schemas.microsoft.com/office/drawing/2014/main" id="{0C319E54-4CF8-485D-83DD-509CA8DCD972}"/>
              </a:ext>
            </a:extLst>
          </p:cNvPr>
          <p:cNvGrpSpPr/>
          <p:nvPr/>
        </p:nvGrpSpPr>
        <p:grpSpPr>
          <a:xfrm rot="5400000">
            <a:off x="6490822" y="2647684"/>
            <a:ext cx="91440" cy="182880"/>
            <a:chOff x="1696599" y="2606497"/>
            <a:chExt cx="91440" cy="182880"/>
          </a:xfrm>
        </p:grpSpPr>
        <p:sp>
          <p:nvSpPr>
            <p:cNvPr id="277" name="Oval 276">
              <a:extLst>
                <a:ext uri="{FF2B5EF4-FFF2-40B4-BE49-F238E27FC236}">
                  <a16:creationId xmlns:a16="http://schemas.microsoft.com/office/drawing/2014/main" id="{A42D9895-7E16-43C7-A80F-30B0B13532C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8" name="Straight Connector 277">
              <a:extLst>
                <a:ext uri="{FF2B5EF4-FFF2-40B4-BE49-F238E27FC236}">
                  <a16:creationId xmlns:a16="http://schemas.microsoft.com/office/drawing/2014/main" id="{A17EFE78-EE25-400F-BFF4-F7561C841E8A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9" name="Group 278">
            <a:extLst>
              <a:ext uri="{FF2B5EF4-FFF2-40B4-BE49-F238E27FC236}">
                <a16:creationId xmlns:a16="http://schemas.microsoft.com/office/drawing/2014/main" id="{CC1628DF-AA40-46C6-B29E-F50A71FA7E52}"/>
              </a:ext>
            </a:extLst>
          </p:cNvPr>
          <p:cNvGrpSpPr/>
          <p:nvPr/>
        </p:nvGrpSpPr>
        <p:grpSpPr>
          <a:xfrm rot="5400000">
            <a:off x="5727176" y="3375074"/>
            <a:ext cx="91440" cy="182880"/>
            <a:chOff x="1696599" y="2606497"/>
            <a:chExt cx="91440" cy="182880"/>
          </a:xfrm>
        </p:grpSpPr>
        <p:cxnSp>
          <p:nvCxnSpPr>
            <p:cNvPr id="280" name="Straight Connector 279">
              <a:extLst>
                <a:ext uri="{FF2B5EF4-FFF2-40B4-BE49-F238E27FC236}">
                  <a16:creationId xmlns:a16="http://schemas.microsoft.com/office/drawing/2014/main" id="{682BF96C-1E55-404B-96CF-C49E1652CD04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1" name="Oval 280">
              <a:extLst>
                <a:ext uri="{FF2B5EF4-FFF2-40B4-BE49-F238E27FC236}">
                  <a16:creationId xmlns:a16="http://schemas.microsoft.com/office/drawing/2014/main" id="{B4B84166-EADB-4AF8-970F-0BB229C4A5D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82" name="Group 281">
            <a:extLst>
              <a:ext uri="{FF2B5EF4-FFF2-40B4-BE49-F238E27FC236}">
                <a16:creationId xmlns:a16="http://schemas.microsoft.com/office/drawing/2014/main" id="{678B2438-F48C-4E30-87AD-4EE7BEFAEEB4}"/>
              </a:ext>
            </a:extLst>
          </p:cNvPr>
          <p:cNvGrpSpPr/>
          <p:nvPr/>
        </p:nvGrpSpPr>
        <p:grpSpPr>
          <a:xfrm rot="5400000">
            <a:off x="5975022" y="3380044"/>
            <a:ext cx="91440" cy="182880"/>
            <a:chOff x="1696599" y="2606497"/>
            <a:chExt cx="91440" cy="182880"/>
          </a:xfrm>
        </p:grpSpPr>
        <p:sp>
          <p:nvSpPr>
            <p:cNvPr id="283" name="Oval 282">
              <a:extLst>
                <a:ext uri="{FF2B5EF4-FFF2-40B4-BE49-F238E27FC236}">
                  <a16:creationId xmlns:a16="http://schemas.microsoft.com/office/drawing/2014/main" id="{6D603BAF-392B-4755-B571-0F9ECB5FA54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4" name="Straight Connector 283">
              <a:extLst>
                <a:ext uri="{FF2B5EF4-FFF2-40B4-BE49-F238E27FC236}">
                  <a16:creationId xmlns:a16="http://schemas.microsoft.com/office/drawing/2014/main" id="{6290BE64-36D3-4EE8-9A70-F47CA3AB28CE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5" name="Group 284">
            <a:extLst>
              <a:ext uri="{FF2B5EF4-FFF2-40B4-BE49-F238E27FC236}">
                <a16:creationId xmlns:a16="http://schemas.microsoft.com/office/drawing/2014/main" id="{57ED477B-E974-46A0-95AC-C763B69D39CF}"/>
              </a:ext>
            </a:extLst>
          </p:cNvPr>
          <p:cNvGrpSpPr/>
          <p:nvPr/>
        </p:nvGrpSpPr>
        <p:grpSpPr>
          <a:xfrm rot="5400000">
            <a:off x="6241862" y="3378060"/>
            <a:ext cx="91440" cy="182880"/>
            <a:chOff x="1696599" y="2606497"/>
            <a:chExt cx="91440" cy="182880"/>
          </a:xfrm>
        </p:grpSpPr>
        <p:cxnSp>
          <p:nvCxnSpPr>
            <p:cNvPr id="286" name="Straight Connector 285">
              <a:extLst>
                <a:ext uri="{FF2B5EF4-FFF2-40B4-BE49-F238E27FC236}">
                  <a16:creationId xmlns:a16="http://schemas.microsoft.com/office/drawing/2014/main" id="{59384C1F-6934-4F67-AA36-0E468AD92A02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7" name="Oval 286">
              <a:extLst>
                <a:ext uri="{FF2B5EF4-FFF2-40B4-BE49-F238E27FC236}">
                  <a16:creationId xmlns:a16="http://schemas.microsoft.com/office/drawing/2014/main" id="{285BB41E-7C62-4496-9081-513179845A3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88" name="Group 287">
            <a:extLst>
              <a:ext uri="{FF2B5EF4-FFF2-40B4-BE49-F238E27FC236}">
                <a16:creationId xmlns:a16="http://schemas.microsoft.com/office/drawing/2014/main" id="{B89FD9D8-6ABE-4908-B21E-734B63ACA95C}"/>
              </a:ext>
            </a:extLst>
          </p:cNvPr>
          <p:cNvGrpSpPr/>
          <p:nvPr/>
        </p:nvGrpSpPr>
        <p:grpSpPr>
          <a:xfrm rot="5400000">
            <a:off x="6489708" y="3379618"/>
            <a:ext cx="91440" cy="182880"/>
            <a:chOff x="1696599" y="2606497"/>
            <a:chExt cx="91440" cy="182880"/>
          </a:xfrm>
        </p:grpSpPr>
        <p:sp>
          <p:nvSpPr>
            <p:cNvPr id="289" name="Oval 288">
              <a:extLst>
                <a:ext uri="{FF2B5EF4-FFF2-40B4-BE49-F238E27FC236}">
                  <a16:creationId xmlns:a16="http://schemas.microsoft.com/office/drawing/2014/main" id="{61068D63-1DA8-4DEB-A1F3-04E81AE87E6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0" name="Straight Connector 289">
              <a:extLst>
                <a:ext uri="{FF2B5EF4-FFF2-40B4-BE49-F238E27FC236}">
                  <a16:creationId xmlns:a16="http://schemas.microsoft.com/office/drawing/2014/main" id="{CA0F5F7F-106E-4789-A927-254E12D1C85E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1" name="Group 290">
            <a:extLst>
              <a:ext uri="{FF2B5EF4-FFF2-40B4-BE49-F238E27FC236}">
                <a16:creationId xmlns:a16="http://schemas.microsoft.com/office/drawing/2014/main" id="{7E0E0299-D4C5-44ED-B321-8F982C052897}"/>
              </a:ext>
            </a:extLst>
          </p:cNvPr>
          <p:cNvGrpSpPr/>
          <p:nvPr/>
        </p:nvGrpSpPr>
        <p:grpSpPr>
          <a:xfrm rot="5400000">
            <a:off x="5729914" y="4059323"/>
            <a:ext cx="91440" cy="182880"/>
            <a:chOff x="1696599" y="2606497"/>
            <a:chExt cx="91440" cy="182880"/>
          </a:xfrm>
        </p:grpSpPr>
        <p:cxnSp>
          <p:nvCxnSpPr>
            <p:cNvPr id="292" name="Straight Connector 291">
              <a:extLst>
                <a:ext uri="{FF2B5EF4-FFF2-40B4-BE49-F238E27FC236}">
                  <a16:creationId xmlns:a16="http://schemas.microsoft.com/office/drawing/2014/main" id="{26C7EB52-25BC-4C9A-A34D-6EFE354BB20B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3" name="Oval 292">
              <a:extLst>
                <a:ext uri="{FF2B5EF4-FFF2-40B4-BE49-F238E27FC236}">
                  <a16:creationId xmlns:a16="http://schemas.microsoft.com/office/drawing/2014/main" id="{C613B5FE-9074-4D98-B152-C4D0E1F04A3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4" name="Group 293">
            <a:extLst>
              <a:ext uri="{FF2B5EF4-FFF2-40B4-BE49-F238E27FC236}">
                <a16:creationId xmlns:a16="http://schemas.microsoft.com/office/drawing/2014/main" id="{28695C01-BC83-47C7-9DA7-BA1147386658}"/>
              </a:ext>
            </a:extLst>
          </p:cNvPr>
          <p:cNvGrpSpPr/>
          <p:nvPr/>
        </p:nvGrpSpPr>
        <p:grpSpPr>
          <a:xfrm rot="5400000">
            <a:off x="5974348" y="4060881"/>
            <a:ext cx="91440" cy="182880"/>
            <a:chOff x="1696599" y="2606497"/>
            <a:chExt cx="91440" cy="182880"/>
          </a:xfrm>
        </p:grpSpPr>
        <p:sp>
          <p:nvSpPr>
            <p:cNvPr id="295" name="Oval 294">
              <a:extLst>
                <a:ext uri="{FF2B5EF4-FFF2-40B4-BE49-F238E27FC236}">
                  <a16:creationId xmlns:a16="http://schemas.microsoft.com/office/drawing/2014/main" id="{1CB155B4-FA8F-4574-89FD-BCB4DF4363E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6" name="Straight Connector 295">
              <a:extLst>
                <a:ext uri="{FF2B5EF4-FFF2-40B4-BE49-F238E27FC236}">
                  <a16:creationId xmlns:a16="http://schemas.microsoft.com/office/drawing/2014/main" id="{63FEE10A-97B4-4DAA-986C-9BF8B691A7C5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7" name="Group 296">
            <a:extLst>
              <a:ext uri="{FF2B5EF4-FFF2-40B4-BE49-F238E27FC236}">
                <a16:creationId xmlns:a16="http://schemas.microsoft.com/office/drawing/2014/main" id="{613D3E25-43F4-46A0-AB70-A403CC7D6DCE}"/>
              </a:ext>
            </a:extLst>
          </p:cNvPr>
          <p:cNvGrpSpPr/>
          <p:nvPr/>
        </p:nvGrpSpPr>
        <p:grpSpPr>
          <a:xfrm rot="5400000">
            <a:off x="6244600" y="4062309"/>
            <a:ext cx="91440" cy="182880"/>
            <a:chOff x="1696599" y="2606497"/>
            <a:chExt cx="91440" cy="182880"/>
          </a:xfrm>
        </p:grpSpPr>
        <p:cxnSp>
          <p:nvCxnSpPr>
            <p:cNvPr id="298" name="Straight Connector 297">
              <a:extLst>
                <a:ext uri="{FF2B5EF4-FFF2-40B4-BE49-F238E27FC236}">
                  <a16:creationId xmlns:a16="http://schemas.microsoft.com/office/drawing/2014/main" id="{5617BF39-D015-46AB-8E19-000DE57FC160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9" name="Oval 298">
              <a:extLst>
                <a:ext uri="{FF2B5EF4-FFF2-40B4-BE49-F238E27FC236}">
                  <a16:creationId xmlns:a16="http://schemas.microsoft.com/office/drawing/2014/main" id="{50F48A93-2459-4410-89FF-A2E447B7711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00" name="Group 299">
            <a:extLst>
              <a:ext uri="{FF2B5EF4-FFF2-40B4-BE49-F238E27FC236}">
                <a16:creationId xmlns:a16="http://schemas.microsoft.com/office/drawing/2014/main" id="{E555DD98-69B7-40FB-A54F-B1557ED608E8}"/>
              </a:ext>
            </a:extLst>
          </p:cNvPr>
          <p:cNvGrpSpPr/>
          <p:nvPr/>
        </p:nvGrpSpPr>
        <p:grpSpPr>
          <a:xfrm rot="5400000">
            <a:off x="6489034" y="4064873"/>
            <a:ext cx="91440" cy="182880"/>
            <a:chOff x="1696599" y="2606497"/>
            <a:chExt cx="91440" cy="182880"/>
          </a:xfrm>
        </p:grpSpPr>
        <p:sp>
          <p:nvSpPr>
            <p:cNvPr id="301" name="Oval 300">
              <a:extLst>
                <a:ext uri="{FF2B5EF4-FFF2-40B4-BE49-F238E27FC236}">
                  <a16:creationId xmlns:a16="http://schemas.microsoft.com/office/drawing/2014/main" id="{371FF73D-3527-456A-86B9-ED3AEA70720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2" name="Straight Connector 301">
              <a:extLst>
                <a:ext uri="{FF2B5EF4-FFF2-40B4-BE49-F238E27FC236}">
                  <a16:creationId xmlns:a16="http://schemas.microsoft.com/office/drawing/2014/main" id="{E7618966-76EB-4C56-B7BD-FBC6F33FCE26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3" name="Group 302">
            <a:extLst>
              <a:ext uri="{FF2B5EF4-FFF2-40B4-BE49-F238E27FC236}">
                <a16:creationId xmlns:a16="http://schemas.microsoft.com/office/drawing/2014/main" id="{9CAE0CCB-5692-4E3A-B3A2-61C20EB8AE11}"/>
              </a:ext>
            </a:extLst>
          </p:cNvPr>
          <p:cNvGrpSpPr/>
          <p:nvPr/>
        </p:nvGrpSpPr>
        <p:grpSpPr>
          <a:xfrm rot="5400000">
            <a:off x="6729754" y="1932003"/>
            <a:ext cx="91440" cy="182880"/>
            <a:chOff x="1696599" y="2606497"/>
            <a:chExt cx="91440" cy="182880"/>
          </a:xfrm>
        </p:grpSpPr>
        <p:cxnSp>
          <p:nvCxnSpPr>
            <p:cNvPr id="304" name="Straight Connector 303">
              <a:extLst>
                <a:ext uri="{FF2B5EF4-FFF2-40B4-BE49-F238E27FC236}">
                  <a16:creationId xmlns:a16="http://schemas.microsoft.com/office/drawing/2014/main" id="{B7376E91-3F85-4BD2-9170-2D4792A027CD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5" name="Oval 304">
              <a:extLst>
                <a:ext uri="{FF2B5EF4-FFF2-40B4-BE49-F238E27FC236}">
                  <a16:creationId xmlns:a16="http://schemas.microsoft.com/office/drawing/2014/main" id="{E3790FAD-93F9-4818-8FEE-360C03B539E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06" name="Group 305">
            <a:extLst>
              <a:ext uri="{FF2B5EF4-FFF2-40B4-BE49-F238E27FC236}">
                <a16:creationId xmlns:a16="http://schemas.microsoft.com/office/drawing/2014/main" id="{C11CB797-4AF3-49E3-8408-BD83BC2A21F0}"/>
              </a:ext>
            </a:extLst>
          </p:cNvPr>
          <p:cNvGrpSpPr/>
          <p:nvPr/>
        </p:nvGrpSpPr>
        <p:grpSpPr>
          <a:xfrm rot="5400000">
            <a:off x="6724669" y="2645816"/>
            <a:ext cx="91440" cy="182880"/>
            <a:chOff x="1696599" y="2606497"/>
            <a:chExt cx="91440" cy="182880"/>
          </a:xfrm>
        </p:grpSpPr>
        <p:cxnSp>
          <p:nvCxnSpPr>
            <p:cNvPr id="307" name="Straight Connector 306">
              <a:extLst>
                <a:ext uri="{FF2B5EF4-FFF2-40B4-BE49-F238E27FC236}">
                  <a16:creationId xmlns:a16="http://schemas.microsoft.com/office/drawing/2014/main" id="{5E034975-E979-4DFE-8BD1-700CA8E5BABC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8" name="Oval 307">
              <a:extLst>
                <a:ext uri="{FF2B5EF4-FFF2-40B4-BE49-F238E27FC236}">
                  <a16:creationId xmlns:a16="http://schemas.microsoft.com/office/drawing/2014/main" id="{9BB19AF9-588F-4126-BF35-6F96B7C9619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09" name="Group 308">
            <a:extLst>
              <a:ext uri="{FF2B5EF4-FFF2-40B4-BE49-F238E27FC236}">
                <a16:creationId xmlns:a16="http://schemas.microsoft.com/office/drawing/2014/main" id="{6C215B4B-B59F-4E59-84BF-1223116A2E43}"/>
              </a:ext>
            </a:extLst>
          </p:cNvPr>
          <p:cNvGrpSpPr/>
          <p:nvPr/>
        </p:nvGrpSpPr>
        <p:grpSpPr>
          <a:xfrm rot="5400000">
            <a:off x="6724669" y="3376138"/>
            <a:ext cx="91440" cy="182880"/>
            <a:chOff x="1696599" y="2606497"/>
            <a:chExt cx="91440" cy="182880"/>
          </a:xfrm>
        </p:grpSpPr>
        <p:cxnSp>
          <p:nvCxnSpPr>
            <p:cNvPr id="310" name="Straight Connector 309">
              <a:extLst>
                <a:ext uri="{FF2B5EF4-FFF2-40B4-BE49-F238E27FC236}">
                  <a16:creationId xmlns:a16="http://schemas.microsoft.com/office/drawing/2014/main" id="{4E8A4E57-6AA6-4BD9-9E41-896D3E5EB7A3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1" name="Oval 310">
              <a:extLst>
                <a:ext uri="{FF2B5EF4-FFF2-40B4-BE49-F238E27FC236}">
                  <a16:creationId xmlns:a16="http://schemas.microsoft.com/office/drawing/2014/main" id="{AE91F018-50A2-47B4-B794-364BFC327EB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2" name="Group 311">
            <a:extLst>
              <a:ext uri="{FF2B5EF4-FFF2-40B4-BE49-F238E27FC236}">
                <a16:creationId xmlns:a16="http://schemas.microsoft.com/office/drawing/2014/main" id="{7F319F90-C612-4BC5-A2D6-FB99F669CF5D}"/>
              </a:ext>
            </a:extLst>
          </p:cNvPr>
          <p:cNvGrpSpPr/>
          <p:nvPr/>
        </p:nvGrpSpPr>
        <p:grpSpPr>
          <a:xfrm rot="5400000">
            <a:off x="6728302" y="4057337"/>
            <a:ext cx="91440" cy="182880"/>
            <a:chOff x="1696599" y="2606497"/>
            <a:chExt cx="91440" cy="182880"/>
          </a:xfrm>
        </p:grpSpPr>
        <p:cxnSp>
          <p:nvCxnSpPr>
            <p:cNvPr id="313" name="Straight Connector 312">
              <a:extLst>
                <a:ext uri="{FF2B5EF4-FFF2-40B4-BE49-F238E27FC236}">
                  <a16:creationId xmlns:a16="http://schemas.microsoft.com/office/drawing/2014/main" id="{DE662338-4012-45C1-83CA-9A6E5CA062CB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4" name="Oval 313">
              <a:extLst>
                <a:ext uri="{FF2B5EF4-FFF2-40B4-BE49-F238E27FC236}">
                  <a16:creationId xmlns:a16="http://schemas.microsoft.com/office/drawing/2014/main" id="{C5DC4D4F-DA58-423F-B57F-0DF9FECE1E3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11" name="Group 410">
            <a:extLst>
              <a:ext uri="{FF2B5EF4-FFF2-40B4-BE49-F238E27FC236}">
                <a16:creationId xmlns:a16="http://schemas.microsoft.com/office/drawing/2014/main" id="{7AE1E78A-2E23-4BB1-BCF4-C934A01E17F1}"/>
              </a:ext>
            </a:extLst>
          </p:cNvPr>
          <p:cNvGrpSpPr/>
          <p:nvPr/>
        </p:nvGrpSpPr>
        <p:grpSpPr>
          <a:xfrm rot="5400000">
            <a:off x="6986332" y="2639728"/>
            <a:ext cx="91440" cy="182880"/>
            <a:chOff x="1696599" y="2606497"/>
            <a:chExt cx="91440" cy="182880"/>
          </a:xfrm>
        </p:grpSpPr>
        <p:sp>
          <p:nvSpPr>
            <p:cNvPr id="412" name="Oval 411">
              <a:extLst>
                <a:ext uri="{FF2B5EF4-FFF2-40B4-BE49-F238E27FC236}">
                  <a16:creationId xmlns:a16="http://schemas.microsoft.com/office/drawing/2014/main" id="{D6311647-7F39-449A-81E7-17D4BFD4C75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3" name="Straight Connector 412">
              <a:extLst>
                <a:ext uri="{FF2B5EF4-FFF2-40B4-BE49-F238E27FC236}">
                  <a16:creationId xmlns:a16="http://schemas.microsoft.com/office/drawing/2014/main" id="{F58858FC-D01A-4936-81A4-2FCCE20CEA6C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4" name="Group 413">
            <a:extLst>
              <a:ext uri="{FF2B5EF4-FFF2-40B4-BE49-F238E27FC236}">
                <a16:creationId xmlns:a16="http://schemas.microsoft.com/office/drawing/2014/main" id="{E8AB7744-0A20-498B-8C55-5349BE177742}"/>
              </a:ext>
            </a:extLst>
          </p:cNvPr>
          <p:cNvGrpSpPr/>
          <p:nvPr/>
        </p:nvGrpSpPr>
        <p:grpSpPr>
          <a:xfrm rot="5400000">
            <a:off x="6985223" y="3379912"/>
            <a:ext cx="91440" cy="182880"/>
            <a:chOff x="1696599" y="2606497"/>
            <a:chExt cx="91440" cy="182880"/>
          </a:xfrm>
        </p:grpSpPr>
        <p:sp>
          <p:nvSpPr>
            <p:cNvPr id="415" name="Oval 414">
              <a:extLst>
                <a:ext uri="{FF2B5EF4-FFF2-40B4-BE49-F238E27FC236}">
                  <a16:creationId xmlns:a16="http://schemas.microsoft.com/office/drawing/2014/main" id="{94F6B7D2-FDF7-449F-AD7F-E1CCDA5E9F9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6" name="Straight Connector 415">
              <a:extLst>
                <a:ext uri="{FF2B5EF4-FFF2-40B4-BE49-F238E27FC236}">
                  <a16:creationId xmlns:a16="http://schemas.microsoft.com/office/drawing/2014/main" id="{655576B3-9ECA-470D-8412-8118875AD357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7" name="Group 416">
            <a:extLst>
              <a:ext uri="{FF2B5EF4-FFF2-40B4-BE49-F238E27FC236}">
                <a16:creationId xmlns:a16="http://schemas.microsoft.com/office/drawing/2014/main" id="{828611E3-A522-403B-845D-90D0A8B66759}"/>
              </a:ext>
            </a:extLst>
          </p:cNvPr>
          <p:cNvGrpSpPr/>
          <p:nvPr/>
        </p:nvGrpSpPr>
        <p:grpSpPr>
          <a:xfrm rot="5400000">
            <a:off x="6984549" y="4064161"/>
            <a:ext cx="91440" cy="182880"/>
            <a:chOff x="1696599" y="2606497"/>
            <a:chExt cx="91440" cy="182880"/>
          </a:xfrm>
        </p:grpSpPr>
        <p:sp>
          <p:nvSpPr>
            <p:cNvPr id="418" name="Oval 417">
              <a:extLst>
                <a:ext uri="{FF2B5EF4-FFF2-40B4-BE49-F238E27FC236}">
                  <a16:creationId xmlns:a16="http://schemas.microsoft.com/office/drawing/2014/main" id="{2E2194F5-7B14-4430-B9B5-C9C2FF5B0D9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9" name="Straight Connector 418">
              <a:extLst>
                <a:ext uri="{FF2B5EF4-FFF2-40B4-BE49-F238E27FC236}">
                  <a16:creationId xmlns:a16="http://schemas.microsoft.com/office/drawing/2014/main" id="{26B0587B-5764-42C9-8151-8C810118D6D6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0" name="Group 419">
            <a:extLst>
              <a:ext uri="{FF2B5EF4-FFF2-40B4-BE49-F238E27FC236}">
                <a16:creationId xmlns:a16="http://schemas.microsoft.com/office/drawing/2014/main" id="{786DEE34-AB79-4DCE-A732-AB7F76A7B8BF}"/>
              </a:ext>
            </a:extLst>
          </p:cNvPr>
          <p:cNvGrpSpPr/>
          <p:nvPr/>
        </p:nvGrpSpPr>
        <p:grpSpPr>
          <a:xfrm rot="5400000">
            <a:off x="6986330" y="1938385"/>
            <a:ext cx="91440" cy="182880"/>
            <a:chOff x="1696599" y="2606497"/>
            <a:chExt cx="91440" cy="182880"/>
          </a:xfrm>
        </p:grpSpPr>
        <p:sp>
          <p:nvSpPr>
            <p:cNvPr id="421" name="Oval 420">
              <a:extLst>
                <a:ext uri="{FF2B5EF4-FFF2-40B4-BE49-F238E27FC236}">
                  <a16:creationId xmlns:a16="http://schemas.microsoft.com/office/drawing/2014/main" id="{B6D8B6D7-FA14-4FA1-9AF2-3DD8E112956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2" name="Straight Connector 421">
              <a:extLst>
                <a:ext uri="{FF2B5EF4-FFF2-40B4-BE49-F238E27FC236}">
                  <a16:creationId xmlns:a16="http://schemas.microsoft.com/office/drawing/2014/main" id="{C6D4719D-309A-4EAB-B38D-E3B28BC3A8A3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3" name="Group 422">
            <a:extLst>
              <a:ext uri="{FF2B5EF4-FFF2-40B4-BE49-F238E27FC236}">
                <a16:creationId xmlns:a16="http://schemas.microsoft.com/office/drawing/2014/main" id="{8A9F51B7-2D17-4A8C-BF05-198742E35BFD}"/>
              </a:ext>
            </a:extLst>
          </p:cNvPr>
          <p:cNvGrpSpPr/>
          <p:nvPr/>
        </p:nvGrpSpPr>
        <p:grpSpPr>
          <a:xfrm>
            <a:off x="709810" y="615097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424" name="Oval 423">
              <a:extLst>
                <a:ext uri="{FF2B5EF4-FFF2-40B4-BE49-F238E27FC236}">
                  <a16:creationId xmlns:a16="http://schemas.microsoft.com/office/drawing/2014/main" id="{D64EF5FF-46DD-4516-B71F-541B201115C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25" name="Straight Connector 424">
              <a:extLst>
                <a:ext uri="{FF2B5EF4-FFF2-40B4-BE49-F238E27FC236}">
                  <a16:creationId xmlns:a16="http://schemas.microsoft.com/office/drawing/2014/main" id="{2251AFB3-09D0-4B9D-B974-CD05E8EB230D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6" name="Straight Connector 425">
              <a:extLst>
                <a:ext uri="{FF2B5EF4-FFF2-40B4-BE49-F238E27FC236}">
                  <a16:creationId xmlns:a16="http://schemas.microsoft.com/office/drawing/2014/main" id="{0C21F9CC-207C-477D-A18A-F7106CC4E0DC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7" name="Group 426">
            <a:extLst>
              <a:ext uri="{FF2B5EF4-FFF2-40B4-BE49-F238E27FC236}">
                <a16:creationId xmlns:a16="http://schemas.microsoft.com/office/drawing/2014/main" id="{2D6E58F4-B9C8-46E1-B084-BCABAB9980E7}"/>
              </a:ext>
            </a:extLst>
          </p:cNvPr>
          <p:cNvGrpSpPr/>
          <p:nvPr/>
        </p:nvGrpSpPr>
        <p:grpSpPr>
          <a:xfrm>
            <a:off x="1432082" y="615265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428" name="Oval 427">
              <a:extLst>
                <a:ext uri="{FF2B5EF4-FFF2-40B4-BE49-F238E27FC236}">
                  <a16:creationId xmlns:a16="http://schemas.microsoft.com/office/drawing/2014/main" id="{896FFAD8-000A-42E7-A79A-24B611A4FB1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29" name="Straight Connector 428">
              <a:extLst>
                <a:ext uri="{FF2B5EF4-FFF2-40B4-BE49-F238E27FC236}">
                  <a16:creationId xmlns:a16="http://schemas.microsoft.com/office/drawing/2014/main" id="{707439B1-3731-4E92-B294-BCD1F5EF9B29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0" name="Straight Connector 429">
              <a:extLst>
                <a:ext uri="{FF2B5EF4-FFF2-40B4-BE49-F238E27FC236}">
                  <a16:creationId xmlns:a16="http://schemas.microsoft.com/office/drawing/2014/main" id="{238FEC81-32DC-4BB6-BC43-363BB96284E4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1" name="Group 430">
            <a:extLst>
              <a:ext uri="{FF2B5EF4-FFF2-40B4-BE49-F238E27FC236}">
                <a16:creationId xmlns:a16="http://schemas.microsoft.com/office/drawing/2014/main" id="{A5A42F0C-0F5E-457C-8C5F-3D165CCC9A29}"/>
              </a:ext>
            </a:extLst>
          </p:cNvPr>
          <p:cNvGrpSpPr/>
          <p:nvPr/>
        </p:nvGrpSpPr>
        <p:grpSpPr>
          <a:xfrm>
            <a:off x="2146187" y="615076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432" name="Oval 431">
              <a:extLst>
                <a:ext uri="{FF2B5EF4-FFF2-40B4-BE49-F238E27FC236}">
                  <a16:creationId xmlns:a16="http://schemas.microsoft.com/office/drawing/2014/main" id="{2DA6CE75-27CF-4EBF-AA20-27EFE179228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33" name="Straight Connector 432">
              <a:extLst>
                <a:ext uri="{FF2B5EF4-FFF2-40B4-BE49-F238E27FC236}">
                  <a16:creationId xmlns:a16="http://schemas.microsoft.com/office/drawing/2014/main" id="{F73272FE-D8E4-40F3-B326-D6EEAA8136CF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4" name="Straight Connector 433">
              <a:extLst>
                <a:ext uri="{FF2B5EF4-FFF2-40B4-BE49-F238E27FC236}">
                  <a16:creationId xmlns:a16="http://schemas.microsoft.com/office/drawing/2014/main" id="{3B882681-0C91-478F-8AC2-E12BFFFC69B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5" name="Group 434">
            <a:extLst>
              <a:ext uri="{FF2B5EF4-FFF2-40B4-BE49-F238E27FC236}">
                <a16:creationId xmlns:a16="http://schemas.microsoft.com/office/drawing/2014/main" id="{34B10CBE-072A-465E-B25D-6347CB9C787B}"/>
              </a:ext>
            </a:extLst>
          </p:cNvPr>
          <p:cNvGrpSpPr/>
          <p:nvPr/>
        </p:nvGrpSpPr>
        <p:grpSpPr>
          <a:xfrm>
            <a:off x="2843579" y="614620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436" name="Oval 435">
              <a:extLst>
                <a:ext uri="{FF2B5EF4-FFF2-40B4-BE49-F238E27FC236}">
                  <a16:creationId xmlns:a16="http://schemas.microsoft.com/office/drawing/2014/main" id="{1C67A0B5-F53C-4172-BC07-CB6F04878D8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37" name="Straight Connector 436">
              <a:extLst>
                <a:ext uri="{FF2B5EF4-FFF2-40B4-BE49-F238E27FC236}">
                  <a16:creationId xmlns:a16="http://schemas.microsoft.com/office/drawing/2014/main" id="{35F72222-F964-45E0-96C5-0BA32418AEE4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8" name="Straight Connector 437">
              <a:extLst>
                <a:ext uri="{FF2B5EF4-FFF2-40B4-BE49-F238E27FC236}">
                  <a16:creationId xmlns:a16="http://schemas.microsoft.com/office/drawing/2014/main" id="{D5EF7525-A0A5-4DB8-BABD-F8E4B7C07124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9" name="TextBox 438">
            <a:extLst>
              <a:ext uri="{FF2B5EF4-FFF2-40B4-BE49-F238E27FC236}">
                <a16:creationId xmlns:a16="http://schemas.microsoft.com/office/drawing/2014/main" id="{0E8D0459-5C97-4035-879A-2B283C925BB2}"/>
              </a:ext>
            </a:extLst>
          </p:cNvPr>
          <p:cNvSpPr txBox="1"/>
          <p:nvPr/>
        </p:nvSpPr>
        <p:spPr>
          <a:xfrm>
            <a:off x="4022355" y="307753"/>
            <a:ext cx="3824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Arial" charset="0"/>
              </a:rPr>
              <a:t>COLUMN RIGHT</a:t>
            </a:r>
          </a:p>
        </p:txBody>
      </p:sp>
    </p:spTree>
    <p:extLst>
      <p:ext uri="{BB962C8B-B14F-4D97-AF65-F5344CB8AC3E}">
        <p14:creationId xmlns:p14="http://schemas.microsoft.com/office/powerpoint/2010/main" val="23705354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95469E71-C5D7-480F-A980-1FF241FA971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050"/>
          <a:stretch/>
        </p:blipFill>
        <p:spPr>
          <a:xfrm>
            <a:off x="9256336" y="165016"/>
            <a:ext cx="2792141" cy="2202375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7AECF103-652F-4DE8-ABC7-F8A73E25A362}"/>
              </a:ext>
            </a:extLst>
          </p:cNvPr>
          <p:cNvGrpSpPr/>
          <p:nvPr/>
        </p:nvGrpSpPr>
        <p:grpSpPr>
          <a:xfrm>
            <a:off x="8090452" y="5446254"/>
            <a:ext cx="3831657" cy="1134560"/>
            <a:chOff x="8090452" y="5446254"/>
            <a:chExt cx="3831657" cy="1134560"/>
          </a:xfrm>
        </p:grpSpPr>
        <p:sp>
          <p:nvSpPr>
            <p:cNvPr id="341" name="TextBox 340">
              <a:extLst>
                <a:ext uri="{FF2B5EF4-FFF2-40B4-BE49-F238E27FC236}">
                  <a16:creationId xmlns:a16="http://schemas.microsoft.com/office/drawing/2014/main" id="{A4F5B9C4-F314-48F6-970E-22A25C686170}"/>
                </a:ext>
              </a:extLst>
            </p:cNvPr>
            <p:cNvSpPr txBox="1"/>
            <p:nvPr/>
          </p:nvSpPr>
          <p:spPr>
            <a:xfrm>
              <a:off x="8090452" y="5448198"/>
              <a:ext cx="5485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LEFT</a:t>
              </a:r>
            </a:p>
          </p:txBody>
        </p: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69EBD018-E1F9-4384-A827-8EA1C38D9AB0}"/>
                </a:ext>
              </a:extLst>
            </p:cNvPr>
            <p:cNvSpPr txBox="1"/>
            <p:nvPr/>
          </p:nvSpPr>
          <p:spPr>
            <a:xfrm>
              <a:off x="8094187" y="6060206"/>
              <a:ext cx="58767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RIGHT</a:t>
              </a:r>
            </a:p>
          </p:txBody>
        </p:sp>
        <p:sp>
          <p:nvSpPr>
            <p:cNvPr id="347" name="TextBox 346">
              <a:extLst>
                <a:ext uri="{FF2B5EF4-FFF2-40B4-BE49-F238E27FC236}">
                  <a16:creationId xmlns:a16="http://schemas.microsoft.com/office/drawing/2014/main" id="{C054F18B-9559-4E1F-B9F8-CFADF6D37422}"/>
                </a:ext>
              </a:extLst>
            </p:cNvPr>
            <p:cNvSpPr txBox="1"/>
            <p:nvPr/>
          </p:nvSpPr>
          <p:spPr>
            <a:xfrm>
              <a:off x="8553183" y="5454051"/>
              <a:ext cx="8725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HALF STEP</a:t>
              </a:r>
            </a:p>
          </p:txBody>
        </p:sp>
        <p:sp>
          <p:nvSpPr>
            <p:cNvPr id="349" name="TextBox 348">
              <a:extLst>
                <a:ext uri="{FF2B5EF4-FFF2-40B4-BE49-F238E27FC236}">
                  <a16:creationId xmlns:a16="http://schemas.microsoft.com/office/drawing/2014/main" id="{E4402991-99A5-4BAB-9650-E736AAF01EC8}"/>
                </a:ext>
              </a:extLst>
            </p:cNvPr>
            <p:cNvSpPr txBox="1"/>
            <p:nvPr/>
          </p:nvSpPr>
          <p:spPr>
            <a:xfrm>
              <a:off x="9462767" y="5447231"/>
              <a:ext cx="8725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FULL STEP</a:t>
              </a:r>
            </a:p>
          </p:txBody>
        </p:sp>
        <p:sp>
          <p:nvSpPr>
            <p:cNvPr id="367" name="TextBox 366">
              <a:extLst>
                <a:ext uri="{FF2B5EF4-FFF2-40B4-BE49-F238E27FC236}">
                  <a16:creationId xmlns:a16="http://schemas.microsoft.com/office/drawing/2014/main" id="{F2B70FD4-0BCD-4EC4-BB6C-A81E7351F9EF}"/>
                </a:ext>
              </a:extLst>
            </p:cNvPr>
            <p:cNvSpPr txBox="1"/>
            <p:nvPr/>
          </p:nvSpPr>
          <p:spPr>
            <a:xfrm>
              <a:off x="10226988" y="5453074"/>
              <a:ext cx="8725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PIVOT 45⁰</a:t>
              </a:r>
            </a:p>
          </p:txBody>
        </p:sp>
        <p:sp>
          <p:nvSpPr>
            <p:cNvPr id="368" name="TextBox 367">
              <a:extLst>
                <a:ext uri="{FF2B5EF4-FFF2-40B4-BE49-F238E27FC236}">
                  <a16:creationId xmlns:a16="http://schemas.microsoft.com/office/drawing/2014/main" id="{5870BA78-9749-49F3-9384-35AC5243A49D}"/>
                </a:ext>
              </a:extLst>
            </p:cNvPr>
            <p:cNvSpPr txBox="1"/>
            <p:nvPr/>
          </p:nvSpPr>
          <p:spPr>
            <a:xfrm>
              <a:off x="11049510" y="5446254"/>
              <a:ext cx="8725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PIVOT 90⁰</a:t>
              </a:r>
            </a:p>
          </p:txBody>
        </p:sp>
        <p:grpSp>
          <p:nvGrpSpPr>
            <p:cNvPr id="369" name="Group 368">
              <a:extLst>
                <a:ext uri="{FF2B5EF4-FFF2-40B4-BE49-F238E27FC236}">
                  <a16:creationId xmlns:a16="http://schemas.microsoft.com/office/drawing/2014/main" id="{83913ED9-4687-4A1D-80C0-20F3B6FD5E07}"/>
                </a:ext>
              </a:extLst>
            </p:cNvPr>
            <p:cNvGrpSpPr/>
            <p:nvPr/>
          </p:nvGrpSpPr>
          <p:grpSpPr>
            <a:xfrm rot="5400000">
              <a:off x="8943762" y="5757797"/>
              <a:ext cx="91440" cy="182880"/>
              <a:chOff x="1696599" y="2606497"/>
              <a:chExt cx="91440" cy="182880"/>
            </a:xfrm>
          </p:grpSpPr>
          <p:cxnSp>
            <p:nvCxnSpPr>
              <p:cNvPr id="409" name="Straight Connector 408">
                <a:extLst>
                  <a:ext uri="{FF2B5EF4-FFF2-40B4-BE49-F238E27FC236}">
                    <a16:creationId xmlns:a16="http://schemas.microsoft.com/office/drawing/2014/main" id="{E5E5BF54-12CE-4AF1-88DC-D596855C25F1}"/>
                  </a:ext>
                </a:extLst>
              </p:cNvPr>
              <p:cNvCxnSpPr/>
              <p:nvPr/>
            </p:nvCxnSpPr>
            <p:spPr>
              <a:xfrm>
                <a:off x="1744171" y="2606497"/>
                <a:ext cx="0" cy="18288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0" name="Oval 409">
                <a:extLst>
                  <a:ext uri="{FF2B5EF4-FFF2-40B4-BE49-F238E27FC236}">
                    <a16:creationId xmlns:a16="http://schemas.microsoft.com/office/drawing/2014/main" id="{04E18E5C-9238-4E8E-BBEB-B92D318F0B8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370" name="Group 369">
              <a:extLst>
                <a:ext uri="{FF2B5EF4-FFF2-40B4-BE49-F238E27FC236}">
                  <a16:creationId xmlns:a16="http://schemas.microsoft.com/office/drawing/2014/main" id="{417ABD51-DD25-4BC4-A2B1-CCE038128699}"/>
                </a:ext>
              </a:extLst>
            </p:cNvPr>
            <p:cNvGrpSpPr/>
            <p:nvPr/>
          </p:nvGrpSpPr>
          <p:grpSpPr>
            <a:xfrm rot="5400000">
              <a:off x="9853010" y="5757295"/>
              <a:ext cx="92112" cy="184555"/>
              <a:chOff x="1696599" y="2604822"/>
              <a:chExt cx="92112" cy="184555"/>
            </a:xfrm>
            <a:solidFill>
              <a:schemeClr val="bg1"/>
            </a:solidFill>
          </p:grpSpPr>
          <p:sp>
            <p:nvSpPr>
              <p:cNvPr id="406" name="Oval 405">
                <a:extLst>
                  <a:ext uri="{FF2B5EF4-FFF2-40B4-BE49-F238E27FC236}">
                    <a16:creationId xmlns:a16="http://schemas.microsoft.com/office/drawing/2014/main" id="{6DF45983-CE56-4823-83C9-C312B93C691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407" name="Straight Connector 406">
                <a:extLst>
                  <a:ext uri="{FF2B5EF4-FFF2-40B4-BE49-F238E27FC236}">
                    <a16:creationId xmlns:a16="http://schemas.microsoft.com/office/drawing/2014/main" id="{0B4922FC-B40B-4CE9-AC15-A9B0C9A6C6B2}"/>
                  </a:ext>
                </a:extLst>
              </p:cNvPr>
              <p:cNvCxnSpPr/>
              <p:nvPr/>
            </p:nvCxnSpPr>
            <p:spPr>
              <a:xfrm>
                <a:off x="1696599" y="2604822"/>
                <a:ext cx="0" cy="18288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8" name="Straight Connector 407">
                <a:extLst>
                  <a:ext uri="{FF2B5EF4-FFF2-40B4-BE49-F238E27FC236}">
                    <a16:creationId xmlns:a16="http://schemas.microsoft.com/office/drawing/2014/main" id="{4BF86ED3-A23D-4F14-81E1-31A00F2E8EE3}"/>
                  </a:ext>
                </a:extLst>
              </p:cNvPr>
              <p:cNvCxnSpPr/>
              <p:nvPr/>
            </p:nvCxnSpPr>
            <p:spPr>
              <a:xfrm>
                <a:off x="1788711" y="2606497"/>
                <a:ext cx="0" cy="18288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1" name="Group 370">
              <a:extLst>
                <a:ext uri="{FF2B5EF4-FFF2-40B4-BE49-F238E27FC236}">
                  <a16:creationId xmlns:a16="http://schemas.microsoft.com/office/drawing/2014/main" id="{8D768B53-ED47-45DE-A93C-ED8C8A11FB05}"/>
                </a:ext>
              </a:extLst>
            </p:cNvPr>
            <p:cNvGrpSpPr/>
            <p:nvPr/>
          </p:nvGrpSpPr>
          <p:grpSpPr>
            <a:xfrm>
              <a:off x="10549553" y="5771236"/>
              <a:ext cx="165949" cy="156001"/>
              <a:chOff x="2321442" y="4560245"/>
              <a:chExt cx="165949" cy="156001"/>
            </a:xfrm>
            <a:solidFill>
              <a:schemeClr val="bg1"/>
            </a:solidFill>
          </p:grpSpPr>
          <p:sp>
            <p:nvSpPr>
              <p:cNvPr id="401" name="Oval 400">
                <a:extLst>
                  <a:ext uri="{FF2B5EF4-FFF2-40B4-BE49-F238E27FC236}">
                    <a16:creationId xmlns:a16="http://schemas.microsoft.com/office/drawing/2014/main" id="{221CE7A9-97F5-49C9-B1F0-862607E06A2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321442" y="4581934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402" name="Straight Connector 401">
                <a:extLst>
                  <a:ext uri="{FF2B5EF4-FFF2-40B4-BE49-F238E27FC236}">
                    <a16:creationId xmlns:a16="http://schemas.microsoft.com/office/drawing/2014/main" id="{3C83672E-A652-4984-AAA9-AD2EE49C52E1}"/>
                  </a:ext>
                </a:extLst>
              </p:cNvPr>
              <p:cNvCxnSpPr>
                <a:cxnSpLocks/>
                <a:stCxn id="401" idx="2"/>
              </p:cNvCxnSpPr>
              <p:nvPr/>
            </p:nvCxnSpPr>
            <p:spPr>
              <a:xfrm>
                <a:off x="2321442" y="4627654"/>
                <a:ext cx="0" cy="86917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3" name="Straight Connector 402">
                <a:extLst>
                  <a:ext uri="{FF2B5EF4-FFF2-40B4-BE49-F238E27FC236}">
                    <a16:creationId xmlns:a16="http://schemas.microsoft.com/office/drawing/2014/main" id="{1590ACD3-1FAF-4766-AD11-A8F3D5ADD49E}"/>
                  </a:ext>
                </a:extLst>
              </p:cNvPr>
              <p:cNvCxnSpPr>
                <a:cxnSpLocks/>
                <a:stCxn id="401" idx="6"/>
              </p:cNvCxnSpPr>
              <p:nvPr/>
            </p:nvCxnSpPr>
            <p:spPr>
              <a:xfrm>
                <a:off x="2412882" y="4627654"/>
                <a:ext cx="672" cy="88592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4" name="Straight Connector 403">
                <a:extLst>
                  <a:ext uri="{FF2B5EF4-FFF2-40B4-BE49-F238E27FC236}">
                    <a16:creationId xmlns:a16="http://schemas.microsoft.com/office/drawing/2014/main" id="{B6849A3F-A3D3-4997-9584-E00E50E6BA05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2442759" y="4548682"/>
                <a:ext cx="672" cy="88592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5" name="Straight Connector 404">
                <a:extLst>
                  <a:ext uri="{FF2B5EF4-FFF2-40B4-BE49-F238E27FC236}">
                    <a16:creationId xmlns:a16="http://schemas.microsoft.com/office/drawing/2014/main" id="{3E96440D-EEC4-4284-9398-098614E740E2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2373265" y="4516285"/>
                <a:ext cx="672" cy="88592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2" name="Group 371">
              <a:extLst>
                <a:ext uri="{FF2B5EF4-FFF2-40B4-BE49-F238E27FC236}">
                  <a16:creationId xmlns:a16="http://schemas.microsoft.com/office/drawing/2014/main" id="{934C218E-FF6B-4FF8-BB7A-4D4C8BACC900}"/>
                </a:ext>
              </a:extLst>
            </p:cNvPr>
            <p:cNvGrpSpPr/>
            <p:nvPr/>
          </p:nvGrpSpPr>
          <p:grpSpPr>
            <a:xfrm>
              <a:off x="11395005" y="5789010"/>
              <a:ext cx="181608" cy="136552"/>
              <a:chOff x="4239007" y="3755223"/>
              <a:chExt cx="181608" cy="136552"/>
            </a:xfrm>
            <a:solidFill>
              <a:schemeClr val="bg1"/>
            </a:solidFill>
          </p:grpSpPr>
          <p:grpSp>
            <p:nvGrpSpPr>
              <p:cNvPr id="395" name="Group 394">
                <a:extLst>
                  <a:ext uri="{FF2B5EF4-FFF2-40B4-BE49-F238E27FC236}">
                    <a16:creationId xmlns:a16="http://schemas.microsoft.com/office/drawing/2014/main" id="{C73BBC49-6D59-45BC-AF2B-E63A4A506D54}"/>
                  </a:ext>
                </a:extLst>
              </p:cNvPr>
              <p:cNvGrpSpPr/>
              <p:nvPr/>
            </p:nvGrpSpPr>
            <p:grpSpPr>
              <a:xfrm>
                <a:off x="4239007" y="3755223"/>
                <a:ext cx="92112" cy="136552"/>
                <a:chOff x="1696599" y="2655065"/>
                <a:chExt cx="92112" cy="136552"/>
              </a:xfrm>
              <a:grpFill/>
            </p:grpSpPr>
            <p:sp>
              <p:nvSpPr>
                <p:cNvPr id="398" name="Oval 397">
                  <a:extLst>
                    <a:ext uri="{FF2B5EF4-FFF2-40B4-BE49-F238E27FC236}">
                      <a16:creationId xmlns:a16="http://schemas.microsoft.com/office/drawing/2014/main" id="{34139C9E-DC69-4CF0-A8AB-3D5666399E9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696599" y="2655065"/>
                  <a:ext cx="91440" cy="9144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399" name="Straight Connector 398">
                  <a:extLst>
                    <a:ext uri="{FF2B5EF4-FFF2-40B4-BE49-F238E27FC236}">
                      <a16:creationId xmlns:a16="http://schemas.microsoft.com/office/drawing/2014/main" id="{2B0D5884-698C-4D1A-80AF-2D810C095242}"/>
                    </a:ext>
                  </a:extLst>
                </p:cNvPr>
                <p:cNvCxnSpPr/>
                <p:nvPr/>
              </p:nvCxnSpPr>
              <p:spPr>
                <a:xfrm>
                  <a:off x="1696599" y="2700177"/>
                  <a:ext cx="0" cy="9144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0" name="Straight Connector 399">
                  <a:extLst>
                    <a:ext uri="{FF2B5EF4-FFF2-40B4-BE49-F238E27FC236}">
                      <a16:creationId xmlns:a16="http://schemas.microsoft.com/office/drawing/2014/main" id="{5FCCB8F4-FCB6-4C3A-8FDA-AF39376165B3}"/>
                    </a:ext>
                  </a:extLst>
                </p:cNvPr>
                <p:cNvCxnSpPr/>
                <p:nvPr/>
              </p:nvCxnSpPr>
              <p:spPr>
                <a:xfrm>
                  <a:off x="1788711" y="2696962"/>
                  <a:ext cx="0" cy="9144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96" name="Straight Connector 395">
                <a:extLst>
                  <a:ext uri="{FF2B5EF4-FFF2-40B4-BE49-F238E27FC236}">
                    <a16:creationId xmlns:a16="http://schemas.microsoft.com/office/drawing/2014/main" id="{B75FF825-218F-48CA-888D-340AE35823F1}"/>
                  </a:ext>
                </a:extLst>
              </p:cNvPr>
              <p:cNvCxnSpPr/>
              <p:nvPr/>
            </p:nvCxnSpPr>
            <p:spPr>
              <a:xfrm>
                <a:off x="4328002" y="3833060"/>
                <a:ext cx="91440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7" name="Straight Connector 396">
                <a:extLst>
                  <a:ext uri="{FF2B5EF4-FFF2-40B4-BE49-F238E27FC236}">
                    <a16:creationId xmlns:a16="http://schemas.microsoft.com/office/drawing/2014/main" id="{31337100-8A2E-4E57-A94F-823B43B1F44E}"/>
                  </a:ext>
                </a:extLst>
              </p:cNvPr>
              <p:cNvCxnSpPr/>
              <p:nvPr/>
            </p:nvCxnSpPr>
            <p:spPr>
              <a:xfrm>
                <a:off x="4310887" y="3760113"/>
                <a:ext cx="109728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3" name="Oval 372">
              <a:extLst>
                <a:ext uri="{FF2B5EF4-FFF2-40B4-BE49-F238E27FC236}">
                  <a16:creationId xmlns:a16="http://schemas.microsoft.com/office/drawing/2014/main" id="{CC3773AE-DCDB-4D84-A239-36D69E7B2E1F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8320475" y="5803517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74" name="Group 373">
              <a:extLst>
                <a:ext uri="{FF2B5EF4-FFF2-40B4-BE49-F238E27FC236}">
                  <a16:creationId xmlns:a16="http://schemas.microsoft.com/office/drawing/2014/main" id="{E1689251-5229-4E8C-8FE8-7AA58F29E7E1}"/>
                </a:ext>
              </a:extLst>
            </p:cNvPr>
            <p:cNvGrpSpPr/>
            <p:nvPr/>
          </p:nvGrpSpPr>
          <p:grpSpPr>
            <a:xfrm rot="5400000">
              <a:off x="8943762" y="6412632"/>
              <a:ext cx="91440" cy="182880"/>
              <a:chOff x="1696599" y="2606497"/>
              <a:chExt cx="91440" cy="182880"/>
            </a:xfrm>
          </p:grpSpPr>
          <p:sp>
            <p:nvSpPr>
              <p:cNvPr id="393" name="Oval 392">
                <a:extLst>
                  <a:ext uri="{FF2B5EF4-FFF2-40B4-BE49-F238E27FC236}">
                    <a16:creationId xmlns:a16="http://schemas.microsoft.com/office/drawing/2014/main" id="{D5926A56-E64C-4BE3-8ED1-DACAA86B318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94" name="Straight Connector 393">
                <a:extLst>
                  <a:ext uri="{FF2B5EF4-FFF2-40B4-BE49-F238E27FC236}">
                    <a16:creationId xmlns:a16="http://schemas.microsoft.com/office/drawing/2014/main" id="{8BD5F4F7-F27E-47F8-A4E5-6D1E45F1B2B1}"/>
                  </a:ext>
                </a:extLst>
              </p:cNvPr>
              <p:cNvCxnSpPr/>
              <p:nvPr/>
            </p:nvCxnSpPr>
            <p:spPr>
              <a:xfrm>
                <a:off x="1740451" y="2606497"/>
                <a:ext cx="0" cy="18288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5" name="Oval 374">
              <a:extLst>
                <a:ext uri="{FF2B5EF4-FFF2-40B4-BE49-F238E27FC236}">
                  <a16:creationId xmlns:a16="http://schemas.microsoft.com/office/drawing/2014/main" id="{E8EB0EBF-E294-4DDF-AE37-593FF7B09E13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8316166" y="6456484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76" name="Group 375">
              <a:extLst>
                <a:ext uri="{FF2B5EF4-FFF2-40B4-BE49-F238E27FC236}">
                  <a16:creationId xmlns:a16="http://schemas.microsoft.com/office/drawing/2014/main" id="{D880C64D-7D57-4BA8-817F-B4696D8C8472}"/>
                </a:ext>
              </a:extLst>
            </p:cNvPr>
            <p:cNvGrpSpPr/>
            <p:nvPr/>
          </p:nvGrpSpPr>
          <p:grpSpPr>
            <a:xfrm rot="5400000">
              <a:off x="9846903" y="6409591"/>
              <a:ext cx="92112" cy="184555"/>
              <a:chOff x="1696599" y="2604822"/>
              <a:chExt cx="92112" cy="184555"/>
            </a:xfrm>
          </p:grpSpPr>
          <p:sp>
            <p:nvSpPr>
              <p:cNvPr id="390" name="Oval 389">
                <a:extLst>
                  <a:ext uri="{FF2B5EF4-FFF2-40B4-BE49-F238E27FC236}">
                    <a16:creationId xmlns:a16="http://schemas.microsoft.com/office/drawing/2014/main" id="{268A7115-7CC4-4889-AAA6-3DAE061145F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91" name="Straight Connector 390">
                <a:extLst>
                  <a:ext uri="{FF2B5EF4-FFF2-40B4-BE49-F238E27FC236}">
                    <a16:creationId xmlns:a16="http://schemas.microsoft.com/office/drawing/2014/main" id="{763C3ED9-7295-4A97-BD9B-42F2A728E730}"/>
                  </a:ext>
                </a:extLst>
              </p:cNvPr>
              <p:cNvCxnSpPr/>
              <p:nvPr/>
            </p:nvCxnSpPr>
            <p:spPr>
              <a:xfrm>
                <a:off x="1696599" y="2604822"/>
                <a:ext cx="0" cy="18288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2" name="Straight Connector 391">
                <a:extLst>
                  <a:ext uri="{FF2B5EF4-FFF2-40B4-BE49-F238E27FC236}">
                    <a16:creationId xmlns:a16="http://schemas.microsoft.com/office/drawing/2014/main" id="{BD5F6020-EDCC-4D9A-BC72-0E95E07960EB}"/>
                  </a:ext>
                </a:extLst>
              </p:cNvPr>
              <p:cNvCxnSpPr/>
              <p:nvPr/>
            </p:nvCxnSpPr>
            <p:spPr>
              <a:xfrm>
                <a:off x="1788711" y="2606497"/>
                <a:ext cx="0" cy="18288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7" name="Group 376">
              <a:extLst>
                <a:ext uri="{FF2B5EF4-FFF2-40B4-BE49-F238E27FC236}">
                  <a16:creationId xmlns:a16="http://schemas.microsoft.com/office/drawing/2014/main" id="{2983DF2C-6F57-4E55-84E8-45A58B83D715}"/>
                </a:ext>
              </a:extLst>
            </p:cNvPr>
            <p:cNvGrpSpPr/>
            <p:nvPr/>
          </p:nvGrpSpPr>
          <p:grpSpPr>
            <a:xfrm>
              <a:off x="10552263" y="6423532"/>
              <a:ext cx="165949" cy="156001"/>
              <a:chOff x="2321442" y="4560245"/>
              <a:chExt cx="165949" cy="156001"/>
            </a:xfrm>
          </p:grpSpPr>
          <p:sp>
            <p:nvSpPr>
              <p:cNvPr id="385" name="Oval 384">
                <a:extLst>
                  <a:ext uri="{FF2B5EF4-FFF2-40B4-BE49-F238E27FC236}">
                    <a16:creationId xmlns:a16="http://schemas.microsoft.com/office/drawing/2014/main" id="{538195A6-EA7C-4971-9EEF-E71FDBA5DD6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321442" y="4581934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86" name="Straight Connector 385">
                <a:extLst>
                  <a:ext uri="{FF2B5EF4-FFF2-40B4-BE49-F238E27FC236}">
                    <a16:creationId xmlns:a16="http://schemas.microsoft.com/office/drawing/2014/main" id="{7E404A35-8891-43A0-8A90-E4F0DA18BAA8}"/>
                  </a:ext>
                </a:extLst>
              </p:cNvPr>
              <p:cNvCxnSpPr>
                <a:cxnSpLocks/>
                <a:stCxn id="385" idx="2"/>
              </p:cNvCxnSpPr>
              <p:nvPr/>
            </p:nvCxnSpPr>
            <p:spPr>
              <a:xfrm>
                <a:off x="2321442" y="4627654"/>
                <a:ext cx="0" cy="8691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7" name="Straight Connector 386">
                <a:extLst>
                  <a:ext uri="{FF2B5EF4-FFF2-40B4-BE49-F238E27FC236}">
                    <a16:creationId xmlns:a16="http://schemas.microsoft.com/office/drawing/2014/main" id="{F80D2497-CE38-4F13-B15C-6F660F8309AA}"/>
                  </a:ext>
                </a:extLst>
              </p:cNvPr>
              <p:cNvCxnSpPr>
                <a:cxnSpLocks/>
                <a:stCxn id="385" idx="6"/>
              </p:cNvCxnSpPr>
              <p:nvPr/>
            </p:nvCxnSpPr>
            <p:spPr>
              <a:xfrm>
                <a:off x="2412882" y="4627654"/>
                <a:ext cx="672" cy="8859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8" name="Straight Connector 387">
                <a:extLst>
                  <a:ext uri="{FF2B5EF4-FFF2-40B4-BE49-F238E27FC236}">
                    <a16:creationId xmlns:a16="http://schemas.microsoft.com/office/drawing/2014/main" id="{B88998A1-E8E2-4BDF-A8D6-446D919F7545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2442759" y="4548682"/>
                <a:ext cx="672" cy="8859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9" name="Straight Connector 388">
                <a:extLst>
                  <a:ext uri="{FF2B5EF4-FFF2-40B4-BE49-F238E27FC236}">
                    <a16:creationId xmlns:a16="http://schemas.microsoft.com/office/drawing/2014/main" id="{05F08AD0-8BE0-4D46-9FF1-E49E8D1A90E8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2373265" y="4516285"/>
                <a:ext cx="672" cy="8859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8" name="Group 377">
              <a:extLst>
                <a:ext uri="{FF2B5EF4-FFF2-40B4-BE49-F238E27FC236}">
                  <a16:creationId xmlns:a16="http://schemas.microsoft.com/office/drawing/2014/main" id="{1E8A7F3B-5157-4920-BBA6-A74742C73F83}"/>
                </a:ext>
              </a:extLst>
            </p:cNvPr>
            <p:cNvGrpSpPr/>
            <p:nvPr/>
          </p:nvGrpSpPr>
          <p:grpSpPr>
            <a:xfrm>
              <a:off x="11399390" y="6444262"/>
              <a:ext cx="181608" cy="136552"/>
              <a:chOff x="4239007" y="3755223"/>
              <a:chExt cx="181608" cy="136552"/>
            </a:xfrm>
          </p:grpSpPr>
          <p:grpSp>
            <p:nvGrpSpPr>
              <p:cNvPr id="379" name="Group 378">
                <a:extLst>
                  <a:ext uri="{FF2B5EF4-FFF2-40B4-BE49-F238E27FC236}">
                    <a16:creationId xmlns:a16="http://schemas.microsoft.com/office/drawing/2014/main" id="{F8AF5EFE-9DFC-440B-94DC-EAA062DE8B05}"/>
                  </a:ext>
                </a:extLst>
              </p:cNvPr>
              <p:cNvGrpSpPr/>
              <p:nvPr/>
            </p:nvGrpSpPr>
            <p:grpSpPr>
              <a:xfrm>
                <a:off x="4239007" y="3755223"/>
                <a:ext cx="92112" cy="136552"/>
                <a:chOff x="1696599" y="2655065"/>
                <a:chExt cx="92112" cy="136552"/>
              </a:xfrm>
            </p:grpSpPr>
            <p:sp>
              <p:nvSpPr>
                <p:cNvPr id="382" name="Oval 381">
                  <a:extLst>
                    <a:ext uri="{FF2B5EF4-FFF2-40B4-BE49-F238E27FC236}">
                      <a16:creationId xmlns:a16="http://schemas.microsoft.com/office/drawing/2014/main" id="{C54292B5-02D1-45C9-B95D-C33FA6EB07E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696599" y="2655065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383" name="Straight Connector 382">
                  <a:extLst>
                    <a:ext uri="{FF2B5EF4-FFF2-40B4-BE49-F238E27FC236}">
                      <a16:creationId xmlns:a16="http://schemas.microsoft.com/office/drawing/2014/main" id="{52A3732A-E767-46AA-9E24-F104497A4C5D}"/>
                    </a:ext>
                  </a:extLst>
                </p:cNvPr>
                <p:cNvCxnSpPr/>
                <p:nvPr/>
              </p:nvCxnSpPr>
              <p:spPr>
                <a:xfrm>
                  <a:off x="1696599" y="2700177"/>
                  <a:ext cx="0" cy="9144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4" name="Straight Connector 383">
                  <a:extLst>
                    <a:ext uri="{FF2B5EF4-FFF2-40B4-BE49-F238E27FC236}">
                      <a16:creationId xmlns:a16="http://schemas.microsoft.com/office/drawing/2014/main" id="{53C3BC29-00E4-4796-8815-8E962C14C9D0}"/>
                    </a:ext>
                  </a:extLst>
                </p:cNvPr>
                <p:cNvCxnSpPr/>
                <p:nvPr/>
              </p:nvCxnSpPr>
              <p:spPr>
                <a:xfrm>
                  <a:off x="1788711" y="2696962"/>
                  <a:ext cx="0" cy="9144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80" name="Straight Connector 379">
                <a:extLst>
                  <a:ext uri="{FF2B5EF4-FFF2-40B4-BE49-F238E27FC236}">
                    <a16:creationId xmlns:a16="http://schemas.microsoft.com/office/drawing/2014/main" id="{A67817BD-E0A7-4C3C-A6F0-F3E658FD1C65}"/>
                  </a:ext>
                </a:extLst>
              </p:cNvPr>
              <p:cNvCxnSpPr/>
              <p:nvPr/>
            </p:nvCxnSpPr>
            <p:spPr>
              <a:xfrm>
                <a:off x="4328002" y="3833060"/>
                <a:ext cx="9144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1" name="Straight Connector 380">
                <a:extLst>
                  <a:ext uri="{FF2B5EF4-FFF2-40B4-BE49-F238E27FC236}">
                    <a16:creationId xmlns:a16="http://schemas.microsoft.com/office/drawing/2014/main" id="{0DE36182-456F-4D35-BE54-7C6729EA5155}"/>
                  </a:ext>
                </a:extLst>
              </p:cNvPr>
              <p:cNvCxnSpPr/>
              <p:nvPr/>
            </p:nvCxnSpPr>
            <p:spPr>
              <a:xfrm>
                <a:off x="4310887" y="3760113"/>
                <a:ext cx="109728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065DC02-6818-4861-A319-8AFD8CFD1DAC}"/>
              </a:ext>
            </a:extLst>
          </p:cNvPr>
          <p:cNvGrpSpPr/>
          <p:nvPr/>
        </p:nvGrpSpPr>
        <p:grpSpPr>
          <a:xfrm>
            <a:off x="701087" y="5643918"/>
            <a:ext cx="92112" cy="184555"/>
            <a:chOff x="1696599" y="2604822"/>
            <a:chExt cx="92112" cy="184555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2411D676-6308-4869-B510-3E658A88A2B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D6CEFE97-AE8C-4E57-89DE-6D600E1849B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95906173-7F9C-4380-870E-078B65AB0AD6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E9DB956-3F2D-4D12-8FB5-CB148E2C9033}"/>
              </a:ext>
            </a:extLst>
          </p:cNvPr>
          <p:cNvGrpSpPr/>
          <p:nvPr/>
        </p:nvGrpSpPr>
        <p:grpSpPr>
          <a:xfrm>
            <a:off x="700415" y="515019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2F198E5E-99B7-4F7F-A21C-EF998BA44AE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4CA9056A-3C9F-4E9C-8FA1-BE3DC098096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AB160DF-9094-4684-AE3F-FF236702E15E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2CD0D98-A57E-4BC2-9C1E-AA1C415432A7}"/>
              </a:ext>
            </a:extLst>
          </p:cNvPr>
          <p:cNvGrpSpPr/>
          <p:nvPr/>
        </p:nvGrpSpPr>
        <p:grpSpPr>
          <a:xfrm>
            <a:off x="1419947" y="5643918"/>
            <a:ext cx="92112" cy="184555"/>
            <a:chOff x="1696599" y="2604822"/>
            <a:chExt cx="92112" cy="184555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CF274A32-84E7-456F-AC2F-72AB95E06FE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90387801-60C2-47DE-8F69-D7C955497BEA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A67D7B5-3CD3-462F-AC59-CB2C6348F4EA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2C727C4-D14A-4400-A57B-6B05F50DED9D}"/>
              </a:ext>
            </a:extLst>
          </p:cNvPr>
          <p:cNvGrpSpPr/>
          <p:nvPr/>
        </p:nvGrpSpPr>
        <p:grpSpPr>
          <a:xfrm>
            <a:off x="2137464" y="5636884"/>
            <a:ext cx="92112" cy="184555"/>
            <a:chOff x="1696599" y="2604822"/>
            <a:chExt cx="92112" cy="184555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0BE6FCF3-75ED-428A-A40A-AC989BFE451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D3435842-3A4E-485A-A80B-E9777501B3FA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C299A864-6BF1-40B0-AEEE-FB8A2D3044F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7919C85-FCB7-4F34-B04A-8DC4981D7E21}"/>
              </a:ext>
            </a:extLst>
          </p:cNvPr>
          <p:cNvGrpSpPr/>
          <p:nvPr/>
        </p:nvGrpSpPr>
        <p:grpSpPr>
          <a:xfrm>
            <a:off x="2834856" y="5638559"/>
            <a:ext cx="92112" cy="184555"/>
            <a:chOff x="1696599" y="2604822"/>
            <a:chExt cx="92112" cy="184555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29DA557E-98CE-43F3-AE48-4410BFA3F59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3A54BA03-3994-4EC4-BAF5-C4D9C3E9B003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577A63B1-350C-45EA-AF6B-FE92D728E64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37168728-15FB-40DD-AD81-973C7077DD17}"/>
              </a:ext>
            </a:extLst>
          </p:cNvPr>
          <p:cNvGrpSpPr/>
          <p:nvPr/>
        </p:nvGrpSpPr>
        <p:grpSpPr>
          <a:xfrm>
            <a:off x="1422687" y="515186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330B6CC7-3E61-483E-BF7B-A7D5F55A210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B98BA55-FB13-448F-9F75-DCB2A26BE27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5A2F3B66-E8D5-410D-89EB-2EC2A217EEBC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656390D9-14BB-445C-8FC4-A68CA65A224C}"/>
              </a:ext>
            </a:extLst>
          </p:cNvPr>
          <p:cNvGrpSpPr/>
          <p:nvPr/>
        </p:nvGrpSpPr>
        <p:grpSpPr>
          <a:xfrm>
            <a:off x="2136792" y="514998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00F1BC0E-D808-4B14-846C-83B426E199F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A5C12436-4BCF-4B26-BF35-99000D724A65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4741719D-1F3E-4D81-83BD-93E427C54779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0CC2A040-C5D0-4E25-A0C1-E1BCD0984956}"/>
              </a:ext>
            </a:extLst>
          </p:cNvPr>
          <p:cNvGrpSpPr/>
          <p:nvPr/>
        </p:nvGrpSpPr>
        <p:grpSpPr>
          <a:xfrm>
            <a:off x="2834184" y="514541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C74466E4-2CBB-4094-81F4-46644837EC2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7C752026-DC09-44A6-824D-3C5128C0A86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382E5350-670E-4F55-AF04-33C3AD7158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D1A23735-1F00-44CF-B1CF-0AD3F9F74649}"/>
              </a:ext>
            </a:extLst>
          </p:cNvPr>
          <p:cNvGrpSpPr/>
          <p:nvPr/>
        </p:nvGrpSpPr>
        <p:grpSpPr>
          <a:xfrm>
            <a:off x="699743" y="4563347"/>
            <a:ext cx="92112" cy="184555"/>
            <a:chOff x="1696599" y="2604822"/>
            <a:chExt cx="92112" cy="184555"/>
          </a:xfrm>
        </p:grpSpPr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022D9B7A-7B7A-4242-B5C6-56C909DA6A6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27E3E1E8-8E3B-4B4E-997B-9B78F88833D9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2EC13067-DD00-4752-A134-D9B7B99D0D14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8181C051-CFFC-4894-BC40-E9F49FCD8C4D}"/>
              </a:ext>
            </a:extLst>
          </p:cNvPr>
          <p:cNvGrpSpPr/>
          <p:nvPr/>
        </p:nvGrpSpPr>
        <p:grpSpPr>
          <a:xfrm>
            <a:off x="1422015" y="4563347"/>
            <a:ext cx="92112" cy="184555"/>
            <a:chOff x="1696599" y="2604822"/>
            <a:chExt cx="92112" cy="184555"/>
          </a:xfrm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93045A19-2657-4CFF-A88C-3F1434B30B9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12462845-08F2-458A-B76B-212AE52229F6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E5B76BD5-EC6B-439A-80A3-CF564BCE45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6DD63EDB-30BB-414A-8D0E-B0AF0762E75B}"/>
              </a:ext>
            </a:extLst>
          </p:cNvPr>
          <p:cNvGrpSpPr/>
          <p:nvPr/>
        </p:nvGrpSpPr>
        <p:grpSpPr>
          <a:xfrm>
            <a:off x="2136120" y="4563137"/>
            <a:ext cx="92112" cy="184555"/>
            <a:chOff x="1696599" y="2604822"/>
            <a:chExt cx="92112" cy="184555"/>
          </a:xfrm>
        </p:grpSpPr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C557523B-8742-4571-A171-56C22136BAA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8A5ED32D-5BD4-4EA2-A05F-E437E827058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3AE8B592-352E-4D6C-A2CE-79D8678BD89C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87CA0293-BD62-41FF-A141-62C05456CD57}"/>
              </a:ext>
            </a:extLst>
          </p:cNvPr>
          <p:cNvGrpSpPr/>
          <p:nvPr/>
        </p:nvGrpSpPr>
        <p:grpSpPr>
          <a:xfrm>
            <a:off x="2833512" y="4557988"/>
            <a:ext cx="92112" cy="184555"/>
            <a:chOff x="1696599" y="2604822"/>
            <a:chExt cx="92112" cy="184555"/>
          </a:xfrm>
        </p:grpSpPr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D86EE249-33B5-4AC6-848F-55CBB537007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B7C15C6D-8DC0-4F06-BDEF-70DFD5F5E60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921EABA4-2809-4997-AE37-ABE10B3EBD5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63DD864B-9772-4246-8B42-18CB03A2B718}"/>
              </a:ext>
            </a:extLst>
          </p:cNvPr>
          <p:cNvGrpSpPr/>
          <p:nvPr/>
        </p:nvGrpSpPr>
        <p:grpSpPr>
          <a:xfrm>
            <a:off x="2834561" y="4109520"/>
            <a:ext cx="181608" cy="136552"/>
            <a:chOff x="4239007" y="3755223"/>
            <a:chExt cx="181608" cy="136552"/>
          </a:xfrm>
          <a:solidFill>
            <a:schemeClr val="bg1"/>
          </a:solidFill>
        </p:grpSpPr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3918E800-ED57-4D59-8562-DDDBBE609369}"/>
                </a:ext>
              </a:extLst>
            </p:cNvPr>
            <p:cNvGrpSpPr/>
            <p:nvPr/>
          </p:nvGrpSpPr>
          <p:grpSpPr>
            <a:xfrm>
              <a:off x="4239007" y="3755223"/>
              <a:ext cx="92112" cy="136552"/>
              <a:chOff x="1696599" y="2655065"/>
              <a:chExt cx="92112" cy="136552"/>
            </a:xfrm>
            <a:grpFill/>
          </p:grpSpPr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176F70F8-0CEB-4103-84DE-99FD88DE9CA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94A3AB30-12F8-411C-A954-5A96B67B30C4}"/>
                  </a:ext>
                </a:extLst>
              </p:cNvPr>
              <p:cNvCxnSpPr/>
              <p:nvPr/>
            </p:nvCxnSpPr>
            <p:spPr>
              <a:xfrm>
                <a:off x="1696599" y="2700177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48E48758-CB8B-417C-A799-7F91957DF3EB}"/>
                  </a:ext>
                </a:extLst>
              </p:cNvPr>
              <p:cNvCxnSpPr/>
              <p:nvPr/>
            </p:nvCxnSpPr>
            <p:spPr>
              <a:xfrm>
                <a:off x="1788711" y="2696962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FCC97719-1805-4313-81AC-E1AEA3CE9BD6}"/>
                </a:ext>
              </a:extLst>
            </p:cNvPr>
            <p:cNvCxnSpPr/>
            <p:nvPr/>
          </p:nvCxnSpPr>
          <p:spPr>
            <a:xfrm>
              <a:off x="4328002" y="3833060"/>
              <a:ext cx="9144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1462BCCB-2155-4754-9131-6C90E4449989}"/>
                </a:ext>
              </a:extLst>
            </p:cNvPr>
            <p:cNvCxnSpPr/>
            <p:nvPr/>
          </p:nvCxnSpPr>
          <p:spPr>
            <a:xfrm>
              <a:off x="4310887" y="3760113"/>
              <a:ext cx="109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3964D6A0-60E4-433C-B200-D21E0092E9BD}"/>
              </a:ext>
            </a:extLst>
          </p:cNvPr>
          <p:cNvGrpSpPr/>
          <p:nvPr/>
        </p:nvGrpSpPr>
        <p:grpSpPr>
          <a:xfrm>
            <a:off x="2138907" y="4088610"/>
            <a:ext cx="165949" cy="156001"/>
            <a:chOff x="2321442" y="4560245"/>
            <a:chExt cx="165949" cy="156001"/>
          </a:xfrm>
          <a:solidFill>
            <a:schemeClr val="bg1"/>
          </a:solidFill>
        </p:grpSpPr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68AB7771-21F6-45F0-8B4A-51B7DDB9EDE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4E0D7D93-E57A-4E8D-B97C-0F033EBA12C4}"/>
                </a:ext>
              </a:extLst>
            </p:cNvPr>
            <p:cNvCxnSpPr>
              <a:cxnSpLocks/>
              <a:stCxn id="93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7901BB7B-F8BC-445C-AD6B-C1C4396C59B1}"/>
                </a:ext>
              </a:extLst>
            </p:cNvPr>
            <p:cNvCxnSpPr>
              <a:cxnSpLocks/>
              <a:stCxn id="93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B8B5FDC7-394C-4FBE-9C2B-B982200087E3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5172AEE5-6D59-481B-8613-CCFFCEE2B298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E02C1D29-132F-42BD-AC8F-26AEA818992A}"/>
              </a:ext>
            </a:extLst>
          </p:cNvPr>
          <p:cNvGrpSpPr/>
          <p:nvPr/>
        </p:nvGrpSpPr>
        <p:grpSpPr>
          <a:xfrm>
            <a:off x="1417013" y="4090406"/>
            <a:ext cx="165949" cy="156001"/>
            <a:chOff x="2321442" y="4560245"/>
            <a:chExt cx="165949" cy="156001"/>
          </a:xfrm>
          <a:solidFill>
            <a:schemeClr val="bg1"/>
          </a:solidFill>
        </p:grpSpPr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B5F88C0A-C1DF-46E7-9918-5F498287374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ABF47D65-3B08-4CAE-843A-B5E09EEAAD68}"/>
                </a:ext>
              </a:extLst>
            </p:cNvPr>
            <p:cNvCxnSpPr>
              <a:cxnSpLocks/>
              <a:stCxn id="100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B12FEE5A-D3F4-4CC6-A453-5CEAF0603EF3}"/>
                </a:ext>
              </a:extLst>
            </p:cNvPr>
            <p:cNvCxnSpPr>
              <a:cxnSpLocks/>
              <a:stCxn id="100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BCA86C5D-1D2A-4266-A311-88D7FE092446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5CFCD1D4-4F8B-453E-A814-90FCB3A7A60A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0807D78B-8FBB-42BC-A58D-92A1E757D6F7}"/>
              </a:ext>
            </a:extLst>
          </p:cNvPr>
          <p:cNvGrpSpPr/>
          <p:nvPr/>
        </p:nvGrpSpPr>
        <p:grpSpPr>
          <a:xfrm>
            <a:off x="701230" y="4090429"/>
            <a:ext cx="165949" cy="156001"/>
            <a:chOff x="2321442" y="4560245"/>
            <a:chExt cx="165949" cy="156001"/>
          </a:xfrm>
          <a:solidFill>
            <a:schemeClr val="bg1"/>
          </a:solidFill>
        </p:grpSpPr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4F612D0F-8FEF-4AAE-86D1-C3561E9CA85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F2B97590-8FBA-4060-8789-DCB431915318}"/>
                </a:ext>
              </a:extLst>
            </p:cNvPr>
            <p:cNvCxnSpPr>
              <a:cxnSpLocks/>
              <a:stCxn id="106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C11CB2D8-2E53-41B9-AAD3-2B77CA2B924A}"/>
                </a:ext>
              </a:extLst>
            </p:cNvPr>
            <p:cNvCxnSpPr>
              <a:cxnSpLocks/>
              <a:stCxn id="106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D639860A-D5E4-4755-BD48-D3362AE72205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4208AF34-F593-4281-BC6D-9F2485A2A6A8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366D6ACC-AE0E-4147-B758-E7EF744531E0}"/>
              </a:ext>
            </a:extLst>
          </p:cNvPr>
          <p:cNvGrpSpPr/>
          <p:nvPr/>
        </p:nvGrpSpPr>
        <p:grpSpPr>
          <a:xfrm rot="2700000">
            <a:off x="1052964" y="3685130"/>
            <a:ext cx="92112" cy="184555"/>
            <a:chOff x="1696599" y="2604822"/>
            <a:chExt cx="92112" cy="184555"/>
          </a:xfrm>
        </p:grpSpPr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A5ED21DA-5E31-47FA-B3C5-42C2E702AEC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172C40A5-FB74-471F-929B-48AAE3628EE5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97154D09-482A-4B0C-8623-2C1A88E875B3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79F23C9C-A912-4D50-BEE9-3132C25A6E63}"/>
              </a:ext>
            </a:extLst>
          </p:cNvPr>
          <p:cNvGrpSpPr/>
          <p:nvPr/>
        </p:nvGrpSpPr>
        <p:grpSpPr>
          <a:xfrm rot="2700000">
            <a:off x="1767804" y="3694745"/>
            <a:ext cx="92112" cy="184555"/>
            <a:chOff x="1696599" y="2604822"/>
            <a:chExt cx="92112" cy="184555"/>
          </a:xfrm>
        </p:grpSpPr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C168DC8C-5EE6-4748-BE98-DA801FA9879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2B930424-30E3-449D-8D63-CB4BF56B727B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61355D25-BCC3-4BF1-A432-91817F5DBEB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89656D5B-1FBB-4B07-88DB-50A7410BCFFB}"/>
              </a:ext>
            </a:extLst>
          </p:cNvPr>
          <p:cNvGrpSpPr/>
          <p:nvPr/>
        </p:nvGrpSpPr>
        <p:grpSpPr>
          <a:xfrm rot="2700000">
            <a:off x="2488877" y="3715920"/>
            <a:ext cx="92112" cy="184555"/>
            <a:chOff x="1696599" y="2604822"/>
            <a:chExt cx="92112" cy="184555"/>
          </a:xfrm>
        </p:grpSpPr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4B7AB8CE-6253-4A5C-9C6A-D060F414520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17B09B8E-11D2-4D15-A2DA-F55DD4DF845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B9BA4B1F-D76E-45F0-B192-81FEBB89AA3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0BB4D0A-BDDD-40B3-931F-5CFD840330F7}"/>
              </a:ext>
            </a:extLst>
          </p:cNvPr>
          <p:cNvGrpSpPr/>
          <p:nvPr/>
        </p:nvGrpSpPr>
        <p:grpSpPr>
          <a:xfrm>
            <a:off x="2813371" y="3418491"/>
            <a:ext cx="185759" cy="158037"/>
            <a:chOff x="3340443" y="3523256"/>
            <a:chExt cx="185759" cy="158037"/>
          </a:xfrm>
          <a:solidFill>
            <a:schemeClr val="bg1"/>
          </a:solidFill>
        </p:grpSpPr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60472DD8-3479-4BFE-B169-8353F3C547BD}"/>
                </a:ext>
              </a:extLst>
            </p:cNvPr>
            <p:cNvSpPr>
              <a:spLocks noChangeAspect="1"/>
            </p:cNvSpPr>
            <p:nvPr/>
          </p:nvSpPr>
          <p:spPr>
            <a:xfrm rot="2678136">
              <a:off x="3357790" y="3524439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C1A46261-90EB-46EF-9965-6D4B72FE49FD}"/>
                </a:ext>
              </a:extLst>
            </p:cNvPr>
            <p:cNvCxnSpPr>
              <a:cxnSpLocks/>
              <a:stCxn id="124" idx="2"/>
            </p:cNvCxnSpPr>
            <p:nvPr/>
          </p:nvCxnSpPr>
          <p:spPr>
            <a:xfrm rot="2678136">
              <a:off x="3340443" y="3525502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11ED1095-D304-4AC6-9686-9F1BAA779A0C}"/>
                </a:ext>
              </a:extLst>
            </p:cNvPr>
            <p:cNvCxnSpPr>
              <a:cxnSpLocks/>
            </p:cNvCxnSpPr>
            <p:nvPr/>
          </p:nvCxnSpPr>
          <p:spPr>
            <a:xfrm rot="2678136">
              <a:off x="3398907" y="3592701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D85CD12E-BF4A-43B6-B675-A35C6C2E4BF9}"/>
                </a:ext>
              </a:extLst>
            </p:cNvPr>
            <p:cNvCxnSpPr>
              <a:cxnSpLocks/>
            </p:cNvCxnSpPr>
            <p:nvPr/>
          </p:nvCxnSpPr>
          <p:spPr>
            <a:xfrm rot="5378136">
              <a:off x="3481570" y="3554538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9D1D1B1B-6F30-4B40-97B1-0672F157187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12919" y="3523256"/>
              <a:ext cx="110495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94973B93-B1A6-4BE9-AF4E-A029B890085C}"/>
              </a:ext>
            </a:extLst>
          </p:cNvPr>
          <p:cNvGrpSpPr/>
          <p:nvPr/>
        </p:nvGrpSpPr>
        <p:grpSpPr>
          <a:xfrm rot="2700000">
            <a:off x="2110574" y="335206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B715F09D-CAE1-46C5-B4AD-CC470B2123B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B12DEE21-99C3-4C59-8B18-5AF2603F06C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CEE4ACCF-2475-4FEA-AA39-CEED744001DD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9C5A1120-6B01-4D62-844A-9AC70F5B1788}"/>
              </a:ext>
            </a:extLst>
          </p:cNvPr>
          <p:cNvGrpSpPr/>
          <p:nvPr/>
        </p:nvGrpSpPr>
        <p:grpSpPr>
          <a:xfrm rot="2700000">
            <a:off x="1415561" y="3340812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196E2391-3624-4D85-8AEB-7BFB7077ADA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BC62CB45-248E-4BD3-BD77-4D49F764779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70ED0583-991C-45CC-82F4-FB029A4FD21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E36B744B-7F19-47B6-BC46-80927C2386E6}"/>
              </a:ext>
            </a:extLst>
          </p:cNvPr>
          <p:cNvGrpSpPr/>
          <p:nvPr/>
        </p:nvGrpSpPr>
        <p:grpSpPr>
          <a:xfrm rot="2700000">
            <a:off x="1761729" y="2988625"/>
            <a:ext cx="92112" cy="184555"/>
            <a:chOff x="1696599" y="2604822"/>
            <a:chExt cx="92112" cy="184555"/>
          </a:xfrm>
        </p:grpSpPr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2514E26C-0164-421D-9122-F0FD9A58A0F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E5E2B2D3-D42B-4C04-9EBE-3300250C01D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8D6872FB-58D4-42D4-8800-15612038ED6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6D7822D2-C83C-4FA8-818C-3644BC2A1752}"/>
              </a:ext>
            </a:extLst>
          </p:cNvPr>
          <p:cNvGrpSpPr/>
          <p:nvPr/>
        </p:nvGrpSpPr>
        <p:grpSpPr>
          <a:xfrm rot="2700000">
            <a:off x="2095611" y="2646969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42" name="Oval 141">
              <a:extLst>
                <a:ext uri="{FF2B5EF4-FFF2-40B4-BE49-F238E27FC236}">
                  <a16:creationId xmlns:a16="http://schemas.microsoft.com/office/drawing/2014/main" id="{C77310B0-F459-40EB-8033-569C4799B72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47B49060-C115-49DC-8703-A2FFD7DD0A1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C257D8C8-0F82-42A2-921D-BA822359EAA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AEA8FCDD-7D7B-40CA-85E6-1CC297F323CF}"/>
              </a:ext>
            </a:extLst>
          </p:cNvPr>
          <p:cNvGrpSpPr/>
          <p:nvPr/>
        </p:nvGrpSpPr>
        <p:grpSpPr>
          <a:xfrm rot="2700000">
            <a:off x="2470182" y="2269339"/>
            <a:ext cx="92112" cy="184555"/>
            <a:chOff x="1696599" y="2604822"/>
            <a:chExt cx="92112" cy="184555"/>
          </a:xfrm>
        </p:grpSpPr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7B808466-6147-4F80-B1DE-9A41449B783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AD630A35-D1B2-43D9-B580-ADEA85235DE2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214504B8-2E2C-49A9-A68F-60140C9C3FC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3629D799-6073-41E4-B50B-4E5E6ABB447C}"/>
              </a:ext>
            </a:extLst>
          </p:cNvPr>
          <p:cNvGrpSpPr/>
          <p:nvPr/>
        </p:nvGrpSpPr>
        <p:grpSpPr>
          <a:xfrm>
            <a:off x="2813540" y="1971516"/>
            <a:ext cx="185759" cy="158037"/>
            <a:chOff x="3340443" y="3523256"/>
            <a:chExt cx="185759" cy="158037"/>
          </a:xfrm>
          <a:solidFill>
            <a:schemeClr val="bg1"/>
          </a:solidFill>
        </p:grpSpPr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C15DB917-CFC5-4FA8-BCDB-1B9A6461C43C}"/>
                </a:ext>
              </a:extLst>
            </p:cNvPr>
            <p:cNvSpPr>
              <a:spLocks noChangeAspect="1"/>
            </p:cNvSpPr>
            <p:nvPr/>
          </p:nvSpPr>
          <p:spPr>
            <a:xfrm rot="2678136">
              <a:off x="3357790" y="3524439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51" name="Straight Connector 150">
              <a:extLst>
                <a:ext uri="{FF2B5EF4-FFF2-40B4-BE49-F238E27FC236}">
                  <a16:creationId xmlns:a16="http://schemas.microsoft.com/office/drawing/2014/main" id="{68C56584-6202-4DA7-B844-E85BD8A4AE6F}"/>
                </a:ext>
              </a:extLst>
            </p:cNvPr>
            <p:cNvCxnSpPr>
              <a:cxnSpLocks/>
              <a:stCxn id="150" idx="2"/>
            </p:cNvCxnSpPr>
            <p:nvPr/>
          </p:nvCxnSpPr>
          <p:spPr>
            <a:xfrm rot="2678136">
              <a:off x="3340443" y="3525502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CA7B8D7C-8B85-450D-97B7-2FDCCCA7C365}"/>
                </a:ext>
              </a:extLst>
            </p:cNvPr>
            <p:cNvCxnSpPr>
              <a:cxnSpLocks/>
            </p:cNvCxnSpPr>
            <p:nvPr/>
          </p:nvCxnSpPr>
          <p:spPr>
            <a:xfrm rot="2678136">
              <a:off x="3398907" y="3592701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>
              <a:extLst>
                <a:ext uri="{FF2B5EF4-FFF2-40B4-BE49-F238E27FC236}">
                  <a16:creationId xmlns:a16="http://schemas.microsoft.com/office/drawing/2014/main" id="{75FC5DB3-3522-4DE0-B711-495F4223AFD9}"/>
                </a:ext>
              </a:extLst>
            </p:cNvPr>
            <p:cNvCxnSpPr>
              <a:cxnSpLocks/>
            </p:cNvCxnSpPr>
            <p:nvPr/>
          </p:nvCxnSpPr>
          <p:spPr>
            <a:xfrm rot="5378136">
              <a:off x="3481570" y="3554538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>
              <a:extLst>
                <a:ext uri="{FF2B5EF4-FFF2-40B4-BE49-F238E27FC236}">
                  <a16:creationId xmlns:a16="http://schemas.microsoft.com/office/drawing/2014/main" id="{D838FF8D-C610-417D-8C37-28E5D79D151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12919" y="3523256"/>
              <a:ext cx="110495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CDCF5B4D-C3E5-45E9-B16D-37887DD32E59}"/>
              </a:ext>
            </a:extLst>
          </p:cNvPr>
          <p:cNvGrpSpPr/>
          <p:nvPr/>
        </p:nvGrpSpPr>
        <p:grpSpPr>
          <a:xfrm rot="2700000">
            <a:off x="2461586" y="2994999"/>
            <a:ext cx="92112" cy="184555"/>
            <a:chOff x="1696599" y="2604822"/>
            <a:chExt cx="92112" cy="184555"/>
          </a:xfrm>
        </p:grpSpPr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F3E54AC7-D03F-4E63-88F8-4FCC4B9500A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7" name="Straight Connector 156">
              <a:extLst>
                <a:ext uri="{FF2B5EF4-FFF2-40B4-BE49-F238E27FC236}">
                  <a16:creationId xmlns:a16="http://schemas.microsoft.com/office/drawing/2014/main" id="{F98E9A34-1324-401F-B5D5-A9B17796219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>
              <a:extLst>
                <a:ext uri="{FF2B5EF4-FFF2-40B4-BE49-F238E27FC236}">
                  <a16:creationId xmlns:a16="http://schemas.microsoft.com/office/drawing/2014/main" id="{868B7D2B-B4D2-47E4-8ED0-886DCCC1049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AAD201BB-5F2F-4D80-93A4-E836330BA615}"/>
              </a:ext>
            </a:extLst>
          </p:cNvPr>
          <p:cNvGrpSpPr/>
          <p:nvPr/>
        </p:nvGrpSpPr>
        <p:grpSpPr>
          <a:xfrm>
            <a:off x="2819437" y="2689074"/>
            <a:ext cx="185759" cy="158037"/>
            <a:chOff x="3340443" y="3523256"/>
            <a:chExt cx="185759" cy="158037"/>
          </a:xfrm>
          <a:solidFill>
            <a:schemeClr val="bg1"/>
          </a:solidFill>
        </p:grpSpPr>
        <p:sp>
          <p:nvSpPr>
            <p:cNvPr id="160" name="Oval 159">
              <a:extLst>
                <a:ext uri="{FF2B5EF4-FFF2-40B4-BE49-F238E27FC236}">
                  <a16:creationId xmlns:a16="http://schemas.microsoft.com/office/drawing/2014/main" id="{A594549D-24B9-456B-9BF2-3EEB7F29E2E9}"/>
                </a:ext>
              </a:extLst>
            </p:cNvPr>
            <p:cNvSpPr>
              <a:spLocks noChangeAspect="1"/>
            </p:cNvSpPr>
            <p:nvPr/>
          </p:nvSpPr>
          <p:spPr>
            <a:xfrm rot="2678136">
              <a:off x="3357790" y="3524439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61" name="Straight Connector 160">
              <a:extLst>
                <a:ext uri="{FF2B5EF4-FFF2-40B4-BE49-F238E27FC236}">
                  <a16:creationId xmlns:a16="http://schemas.microsoft.com/office/drawing/2014/main" id="{53D5922B-6F83-4989-B0CA-9EA7C98D6D11}"/>
                </a:ext>
              </a:extLst>
            </p:cNvPr>
            <p:cNvCxnSpPr>
              <a:cxnSpLocks/>
              <a:stCxn id="160" idx="2"/>
            </p:cNvCxnSpPr>
            <p:nvPr/>
          </p:nvCxnSpPr>
          <p:spPr>
            <a:xfrm rot="2678136">
              <a:off x="3340443" y="3525502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>
              <a:extLst>
                <a:ext uri="{FF2B5EF4-FFF2-40B4-BE49-F238E27FC236}">
                  <a16:creationId xmlns:a16="http://schemas.microsoft.com/office/drawing/2014/main" id="{721FF823-5F8A-4318-853E-E03B3DB91258}"/>
                </a:ext>
              </a:extLst>
            </p:cNvPr>
            <p:cNvCxnSpPr>
              <a:cxnSpLocks/>
            </p:cNvCxnSpPr>
            <p:nvPr/>
          </p:nvCxnSpPr>
          <p:spPr>
            <a:xfrm rot="2678136">
              <a:off x="3398907" y="3592701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F5513B2A-232C-4B0E-8AD0-CF738878768A}"/>
                </a:ext>
              </a:extLst>
            </p:cNvPr>
            <p:cNvCxnSpPr>
              <a:cxnSpLocks/>
            </p:cNvCxnSpPr>
            <p:nvPr/>
          </p:nvCxnSpPr>
          <p:spPr>
            <a:xfrm rot="5378136">
              <a:off x="3481570" y="3554538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>
              <a:extLst>
                <a:ext uri="{FF2B5EF4-FFF2-40B4-BE49-F238E27FC236}">
                  <a16:creationId xmlns:a16="http://schemas.microsoft.com/office/drawing/2014/main" id="{C86814A7-045C-4FAC-9599-674399FE362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12919" y="3523256"/>
              <a:ext cx="110495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6514B54F-4914-4C80-BCF6-207C4A6405CA}"/>
              </a:ext>
            </a:extLst>
          </p:cNvPr>
          <p:cNvGrpSpPr/>
          <p:nvPr/>
        </p:nvGrpSpPr>
        <p:grpSpPr>
          <a:xfrm rot="5400000">
            <a:off x="3403830" y="4061513"/>
            <a:ext cx="92112" cy="184555"/>
            <a:chOff x="1696599" y="2604822"/>
            <a:chExt cx="92112" cy="184555"/>
          </a:xfrm>
        </p:grpSpPr>
        <p:sp>
          <p:nvSpPr>
            <p:cNvPr id="166" name="Oval 165">
              <a:extLst>
                <a:ext uri="{FF2B5EF4-FFF2-40B4-BE49-F238E27FC236}">
                  <a16:creationId xmlns:a16="http://schemas.microsoft.com/office/drawing/2014/main" id="{15E8838C-7950-4CF9-B629-0DAF2CB43FD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7" name="Straight Connector 166">
              <a:extLst>
                <a:ext uri="{FF2B5EF4-FFF2-40B4-BE49-F238E27FC236}">
                  <a16:creationId xmlns:a16="http://schemas.microsoft.com/office/drawing/2014/main" id="{D9C264C9-B1C2-4C7A-ADBC-32A23318BC7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id="{E5CD168F-1AF0-47C3-8479-D67DA21C8CBE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232A6985-FABF-4560-BD24-AD67613F7214}"/>
              </a:ext>
            </a:extLst>
          </p:cNvPr>
          <p:cNvGrpSpPr/>
          <p:nvPr/>
        </p:nvGrpSpPr>
        <p:grpSpPr>
          <a:xfrm rot="5400000">
            <a:off x="3403830" y="3372952"/>
            <a:ext cx="92112" cy="184555"/>
            <a:chOff x="1696599" y="2604822"/>
            <a:chExt cx="92112" cy="184555"/>
          </a:xfrm>
        </p:grpSpPr>
        <p:sp>
          <p:nvSpPr>
            <p:cNvPr id="170" name="Oval 169">
              <a:extLst>
                <a:ext uri="{FF2B5EF4-FFF2-40B4-BE49-F238E27FC236}">
                  <a16:creationId xmlns:a16="http://schemas.microsoft.com/office/drawing/2014/main" id="{4483C1E8-2E50-4E68-9F78-AD1AA4D07C9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1" name="Straight Connector 170">
              <a:extLst>
                <a:ext uri="{FF2B5EF4-FFF2-40B4-BE49-F238E27FC236}">
                  <a16:creationId xmlns:a16="http://schemas.microsoft.com/office/drawing/2014/main" id="{F5B5B5F1-4863-4431-8EE7-60C9B4D67CA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31886D0E-E0E8-40F2-85BA-2B9500BE53C0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A5683167-B196-4B62-8C09-4399A170B291}"/>
              </a:ext>
            </a:extLst>
          </p:cNvPr>
          <p:cNvGrpSpPr/>
          <p:nvPr/>
        </p:nvGrpSpPr>
        <p:grpSpPr>
          <a:xfrm rot="5400000">
            <a:off x="3403830" y="2642333"/>
            <a:ext cx="92112" cy="184555"/>
            <a:chOff x="1696599" y="2604822"/>
            <a:chExt cx="92112" cy="184555"/>
          </a:xfrm>
        </p:grpSpPr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CD27E8C3-D261-4964-B2A6-2AA75CFE86E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D3B9B068-73C0-4FBE-9A0C-8D8BBB255415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>
              <a:extLst>
                <a:ext uri="{FF2B5EF4-FFF2-40B4-BE49-F238E27FC236}">
                  <a16:creationId xmlns:a16="http://schemas.microsoft.com/office/drawing/2014/main" id="{704AB4CF-5351-48F3-95F0-8A1DD19D311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C743EC42-7C65-4476-AAEF-BD7275CBEE2D}"/>
              </a:ext>
            </a:extLst>
          </p:cNvPr>
          <p:cNvGrpSpPr/>
          <p:nvPr/>
        </p:nvGrpSpPr>
        <p:grpSpPr>
          <a:xfrm rot="5400000">
            <a:off x="3406968" y="1925350"/>
            <a:ext cx="92112" cy="184555"/>
            <a:chOff x="1696599" y="2604822"/>
            <a:chExt cx="92112" cy="184555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489AD84A-78D0-43F1-BA98-AFB413C2A6B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9" name="Straight Connector 178">
              <a:extLst>
                <a:ext uri="{FF2B5EF4-FFF2-40B4-BE49-F238E27FC236}">
                  <a16:creationId xmlns:a16="http://schemas.microsoft.com/office/drawing/2014/main" id="{051C1B7E-D9B2-474F-A888-CEF136C50BD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>
              <a:extLst>
                <a:ext uri="{FF2B5EF4-FFF2-40B4-BE49-F238E27FC236}">
                  <a16:creationId xmlns:a16="http://schemas.microsoft.com/office/drawing/2014/main" id="{169F3A41-5283-42D2-ABD7-9DFDBC4220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1CCC287B-50D1-42B7-A5AF-A5BB6BC9AEF5}"/>
              </a:ext>
            </a:extLst>
          </p:cNvPr>
          <p:cNvGrpSpPr/>
          <p:nvPr/>
        </p:nvGrpSpPr>
        <p:grpSpPr>
          <a:xfrm rot="5400000">
            <a:off x="3954109" y="3375656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82" name="Oval 181">
              <a:extLst>
                <a:ext uri="{FF2B5EF4-FFF2-40B4-BE49-F238E27FC236}">
                  <a16:creationId xmlns:a16="http://schemas.microsoft.com/office/drawing/2014/main" id="{E6B1D09A-7D9B-4536-B781-73ADF691B42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83" name="Straight Connector 182">
              <a:extLst>
                <a:ext uri="{FF2B5EF4-FFF2-40B4-BE49-F238E27FC236}">
                  <a16:creationId xmlns:a16="http://schemas.microsoft.com/office/drawing/2014/main" id="{C8BABF6E-4A82-4891-86F0-789CB90DE87D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>
              <a:extLst>
                <a:ext uri="{FF2B5EF4-FFF2-40B4-BE49-F238E27FC236}">
                  <a16:creationId xmlns:a16="http://schemas.microsoft.com/office/drawing/2014/main" id="{7A3CE657-9512-486C-B355-B09C1D8BE41A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0838C196-7D2F-4060-975A-0DEC0388A634}"/>
              </a:ext>
            </a:extLst>
          </p:cNvPr>
          <p:cNvGrpSpPr/>
          <p:nvPr/>
        </p:nvGrpSpPr>
        <p:grpSpPr>
          <a:xfrm rot="5400000">
            <a:off x="3954109" y="2643332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86" name="Oval 185">
              <a:extLst>
                <a:ext uri="{FF2B5EF4-FFF2-40B4-BE49-F238E27FC236}">
                  <a16:creationId xmlns:a16="http://schemas.microsoft.com/office/drawing/2014/main" id="{3AF20802-8B53-4E68-9A9F-4C339BBDCFE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87" name="Straight Connector 186">
              <a:extLst>
                <a:ext uri="{FF2B5EF4-FFF2-40B4-BE49-F238E27FC236}">
                  <a16:creationId xmlns:a16="http://schemas.microsoft.com/office/drawing/2014/main" id="{AA485034-E045-4351-8340-072242172257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>
              <a:extLst>
                <a:ext uri="{FF2B5EF4-FFF2-40B4-BE49-F238E27FC236}">
                  <a16:creationId xmlns:a16="http://schemas.microsoft.com/office/drawing/2014/main" id="{28AE64E2-935F-4586-9F29-874D9ADB2A8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4FF8A0CA-C74B-424C-95AC-545296CC8F9C}"/>
              </a:ext>
            </a:extLst>
          </p:cNvPr>
          <p:cNvGrpSpPr/>
          <p:nvPr/>
        </p:nvGrpSpPr>
        <p:grpSpPr>
          <a:xfrm rot="5400000">
            <a:off x="3955897" y="1924548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90" name="Oval 189">
              <a:extLst>
                <a:ext uri="{FF2B5EF4-FFF2-40B4-BE49-F238E27FC236}">
                  <a16:creationId xmlns:a16="http://schemas.microsoft.com/office/drawing/2014/main" id="{0E6B8E04-03C1-47B1-B4C4-C880A010EDD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91" name="Straight Connector 190">
              <a:extLst>
                <a:ext uri="{FF2B5EF4-FFF2-40B4-BE49-F238E27FC236}">
                  <a16:creationId xmlns:a16="http://schemas.microsoft.com/office/drawing/2014/main" id="{BF95FC9D-FDC6-42CE-8D7B-8C687D8F944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>
              <a:extLst>
                <a:ext uri="{FF2B5EF4-FFF2-40B4-BE49-F238E27FC236}">
                  <a16:creationId xmlns:a16="http://schemas.microsoft.com/office/drawing/2014/main" id="{8DD3BD0F-1E31-4389-8315-DA9CF49677F9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3" name="Group 192">
            <a:extLst>
              <a:ext uri="{FF2B5EF4-FFF2-40B4-BE49-F238E27FC236}">
                <a16:creationId xmlns:a16="http://schemas.microsoft.com/office/drawing/2014/main" id="{14AA1689-A556-4A9F-9D70-F03630CBEC17}"/>
              </a:ext>
            </a:extLst>
          </p:cNvPr>
          <p:cNvGrpSpPr/>
          <p:nvPr/>
        </p:nvGrpSpPr>
        <p:grpSpPr>
          <a:xfrm rot="5400000">
            <a:off x="4466664" y="3373698"/>
            <a:ext cx="92112" cy="184555"/>
            <a:chOff x="1696599" y="2604822"/>
            <a:chExt cx="92112" cy="184555"/>
          </a:xfrm>
        </p:grpSpPr>
        <p:sp>
          <p:nvSpPr>
            <p:cNvPr id="194" name="Oval 193">
              <a:extLst>
                <a:ext uri="{FF2B5EF4-FFF2-40B4-BE49-F238E27FC236}">
                  <a16:creationId xmlns:a16="http://schemas.microsoft.com/office/drawing/2014/main" id="{A5668939-F107-44BC-9496-CD71F71F8CC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5" name="Straight Connector 194">
              <a:extLst>
                <a:ext uri="{FF2B5EF4-FFF2-40B4-BE49-F238E27FC236}">
                  <a16:creationId xmlns:a16="http://schemas.microsoft.com/office/drawing/2014/main" id="{3BEE85DD-2D17-4926-8374-C77C333CECE4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>
              <a:extLst>
                <a:ext uri="{FF2B5EF4-FFF2-40B4-BE49-F238E27FC236}">
                  <a16:creationId xmlns:a16="http://schemas.microsoft.com/office/drawing/2014/main" id="{1E578696-8BB1-43C4-9E7E-0299DDFC796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7" name="Group 196">
            <a:extLst>
              <a:ext uri="{FF2B5EF4-FFF2-40B4-BE49-F238E27FC236}">
                <a16:creationId xmlns:a16="http://schemas.microsoft.com/office/drawing/2014/main" id="{7B9240CE-3F66-4614-AE26-E6D60D109B34}"/>
              </a:ext>
            </a:extLst>
          </p:cNvPr>
          <p:cNvGrpSpPr/>
          <p:nvPr/>
        </p:nvGrpSpPr>
        <p:grpSpPr>
          <a:xfrm rot="5400000">
            <a:off x="4466672" y="2643078"/>
            <a:ext cx="92112" cy="184555"/>
            <a:chOff x="1696599" y="2604822"/>
            <a:chExt cx="92112" cy="184555"/>
          </a:xfrm>
        </p:grpSpPr>
        <p:sp>
          <p:nvSpPr>
            <p:cNvPr id="198" name="Oval 197">
              <a:extLst>
                <a:ext uri="{FF2B5EF4-FFF2-40B4-BE49-F238E27FC236}">
                  <a16:creationId xmlns:a16="http://schemas.microsoft.com/office/drawing/2014/main" id="{5A694C0F-A673-434C-8524-B1C2553595A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9" name="Straight Connector 198">
              <a:extLst>
                <a:ext uri="{FF2B5EF4-FFF2-40B4-BE49-F238E27FC236}">
                  <a16:creationId xmlns:a16="http://schemas.microsoft.com/office/drawing/2014/main" id="{0B2AD26F-5589-42C2-9F63-39A1702036F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Straight Connector 199">
              <a:extLst>
                <a:ext uri="{FF2B5EF4-FFF2-40B4-BE49-F238E27FC236}">
                  <a16:creationId xmlns:a16="http://schemas.microsoft.com/office/drawing/2014/main" id="{04A802F5-894B-4B23-8FBF-A0DFA5CFA4A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1" name="Group 200">
            <a:extLst>
              <a:ext uri="{FF2B5EF4-FFF2-40B4-BE49-F238E27FC236}">
                <a16:creationId xmlns:a16="http://schemas.microsoft.com/office/drawing/2014/main" id="{5C7DD3A9-FC7F-4A02-BB2F-26945AAA9D59}"/>
              </a:ext>
            </a:extLst>
          </p:cNvPr>
          <p:cNvGrpSpPr/>
          <p:nvPr/>
        </p:nvGrpSpPr>
        <p:grpSpPr>
          <a:xfrm rot="5400000">
            <a:off x="4462986" y="1926226"/>
            <a:ext cx="92112" cy="184555"/>
            <a:chOff x="1696599" y="2604822"/>
            <a:chExt cx="92112" cy="184555"/>
          </a:xfrm>
        </p:grpSpPr>
        <p:sp>
          <p:nvSpPr>
            <p:cNvPr id="202" name="Oval 201">
              <a:extLst>
                <a:ext uri="{FF2B5EF4-FFF2-40B4-BE49-F238E27FC236}">
                  <a16:creationId xmlns:a16="http://schemas.microsoft.com/office/drawing/2014/main" id="{77119BEF-5EA4-4004-B154-48F0DFD9804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3" name="Straight Connector 202">
              <a:extLst>
                <a:ext uri="{FF2B5EF4-FFF2-40B4-BE49-F238E27FC236}">
                  <a16:creationId xmlns:a16="http://schemas.microsoft.com/office/drawing/2014/main" id="{B479590E-173B-480E-A0A0-0453F9929D8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>
              <a:extLst>
                <a:ext uri="{FF2B5EF4-FFF2-40B4-BE49-F238E27FC236}">
                  <a16:creationId xmlns:a16="http://schemas.microsoft.com/office/drawing/2014/main" id="{BD6CAC34-BCA4-466D-B3C7-2872E55EE333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" name="Group 204">
            <a:extLst>
              <a:ext uri="{FF2B5EF4-FFF2-40B4-BE49-F238E27FC236}">
                <a16:creationId xmlns:a16="http://schemas.microsoft.com/office/drawing/2014/main" id="{F056CCFD-0042-4F27-A09A-EE97ADD7A760}"/>
              </a:ext>
            </a:extLst>
          </p:cNvPr>
          <p:cNvGrpSpPr/>
          <p:nvPr/>
        </p:nvGrpSpPr>
        <p:grpSpPr>
          <a:xfrm rot="5400000">
            <a:off x="4976590" y="2643079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206" name="Oval 205">
              <a:extLst>
                <a:ext uri="{FF2B5EF4-FFF2-40B4-BE49-F238E27FC236}">
                  <a16:creationId xmlns:a16="http://schemas.microsoft.com/office/drawing/2014/main" id="{C6F9728B-3B1B-4754-8A7F-2680B419548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07" name="Straight Connector 206">
              <a:extLst>
                <a:ext uri="{FF2B5EF4-FFF2-40B4-BE49-F238E27FC236}">
                  <a16:creationId xmlns:a16="http://schemas.microsoft.com/office/drawing/2014/main" id="{726ADC98-FF93-467C-8F86-9EB27AFF0D6E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Straight Connector 207">
              <a:extLst>
                <a:ext uri="{FF2B5EF4-FFF2-40B4-BE49-F238E27FC236}">
                  <a16:creationId xmlns:a16="http://schemas.microsoft.com/office/drawing/2014/main" id="{2E44AD08-A570-473B-B3F0-D367B75F7E98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9" name="Group 208">
            <a:extLst>
              <a:ext uri="{FF2B5EF4-FFF2-40B4-BE49-F238E27FC236}">
                <a16:creationId xmlns:a16="http://schemas.microsoft.com/office/drawing/2014/main" id="{EF334119-585D-47EC-89B7-72182BEA204F}"/>
              </a:ext>
            </a:extLst>
          </p:cNvPr>
          <p:cNvGrpSpPr/>
          <p:nvPr/>
        </p:nvGrpSpPr>
        <p:grpSpPr>
          <a:xfrm rot="5400000">
            <a:off x="4975752" y="1926781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210" name="Oval 209">
              <a:extLst>
                <a:ext uri="{FF2B5EF4-FFF2-40B4-BE49-F238E27FC236}">
                  <a16:creationId xmlns:a16="http://schemas.microsoft.com/office/drawing/2014/main" id="{918D11E5-A663-471A-BA79-32EF5C6BCFE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11" name="Straight Connector 210">
              <a:extLst>
                <a:ext uri="{FF2B5EF4-FFF2-40B4-BE49-F238E27FC236}">
                  <a16:creationId xmlns:a16="http://schemas.microsoft.com/office/drawing/2014/main" id="{D959EB0A-6E62-4B55-A4C8-546E3553DB4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>
              <a:extLst>
                <a:ext uri="{FF2B5EF4-FFF2-40B4-BE49-F238E27FC236}">
                  <a16:creationId xmlns:a16="http://schemas.microsoft.com/office/drawing/2014/main" id="{BF97F35F-442E-4AA4-B8EB-311BA7F6BCD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3" name="Group 212">
            <a:extLst>
              <a:ext uri="{FF2B5EF4-FFF2-40B4-BE49-F238E27FC236}">
                <a16:creationId xmlns:a16="http://schemas.microsoft.com/office/drawing/2014/main" id="{64048E2A-50FB-444A-AE06-406C7B97EA8B}"/>
              </a:ext>
            </a:extLst>
          </p:cNvPr>
          <p:cNvGrpSpPr/>
          <p:nvPr/>
        </p:nvGrpSpPr>
        <p:grpSpPr>
          <a:xfrm rot="5400000">
            <a:off x="5486453" y="2642407"/>
            <a:ext cx="92112" cy="184555"/>
            <a:chOff x="1696599" y="2604822"/>
            <a:chExt cx="92112" cy="184555"/>
          </a:xfrm>
        </p:grpSpPr>
        <p:sp>
          <p:nvSpPr>
            <p:cNvPr id="214" name="Oval 213">
              <a:extLst>
                <a:ext uri="{FF2B5EF4-FFF2-40B4-BE49-F238E27FC236}">
                  <a16:creationId xmlns:a16="http://schemas.microsoft.com/office/drawing/2014/main" id="{18B00080-76D7-4DBA-B33E-F93671F60D7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5" name="Straight Connector 214">
              <a:extLst>
                <a:ext uri="{FF2B5EF4-FFF2-40B4-BE49-F238E27FC236}">
                  <a16:creationId xmlns:a16="http://schemas.microsoft.com/office/drawing/2014/main" id="{B6FC4EF3-8657-4633-AAF2-2A6CFF3A107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>
              <a:extLst>
                <a:ext uri="{FF2B5EF4-FFF2-40B4-BE49-F238E27FC236}">
                  <a16:creationId xmlns:a16="http://schemas.microsoft.com/office/drawing/2014/main" id="{624617F7-CF96-4F91-9959-320973E00414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7" name="Group 216">
            <a:extLst>
              <a:ext uri="{FF2B5EF4-FFF2-40B4-BE49-F238E27FC236}">
                <a16:creationId xmlns:a16="http://schemas.microsoft.com/office/drawing/2014/main" id="{1113E539-CB99-4466-AF64-C6CF6A331FF3}"/>
              </a:ext>
            </a:extLst>
          </p:cNvPr>
          <p:cNvGrpSpPr/>
          <p:nvPr/>
        </p:nvGrpSpPr>
        <p:grpSpPr>
          <a:xfrm rot="5400000">
            <a:off x="5490798" y="1924681"/>
            <a:ext cx="92112" cy="184555"/>
            <a:chOff x="1696599" y="2604822"/>
            <a:chExt cx="92112" cy="184555"/>
          </a:xfrm>
        </p:grpSpPr>
        <p:sp>
          <p:nvSpPr>
            <p:cNvPr id="218" name="Oval 217">
              <a:extLst>
                <a:ext uri="{FF2B5EF4-FFF2-40B4-BE49-F238E27FC236}">
                  <a16:creationId xmlns:a16="http://schemas.microsoft.com/office/drawing/2014/main" id="{406E1BBA-F0AD-488C-A177-D5DE35C4F88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9" name="Straight Connector 218">
              <a:extLst>
                <a:ext uri="{FF2B5EF4-FFF2-40B4-BE49-F238E27FC236}">
                  <a16:creationId xmlns:a16="http://schemas.microsoft.com/office/drawing/2014/main" id="{5C5D5EC6-C3C6-402A-88F9-9FACBF211EC3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>
              <a:extLst>
                <a:ext uri="{FF2B5EF4-FFF2-40B4-BE49-F238E27FC236}">
                  <a16:creationId xmlns:a16="http://schemas.microsoft.com/office/drawing/2014/main" id="{351738D0-B582-437F-A48B-47403C8697D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1" name="Group 220">
            <a:extLst>
              <a:ext uri="{FF2B5EF4-FFF2-40B4-BE49-F238E27FC236}">
                <a16:creationId xmlns:a16="http://schemas.microsoft.com/office/drawing/2014/main" id="{CE8A64C4-37A5-41FE-A70E-F703DFCD9E73}"/>
              </a:ext>
            </a:extLst>
          </p:cNvPr>
          <p:cNvGrpSpPr/>
          <p:nvPr/>
        </p:nvGrpSpPr>
        <p:grpSpPr>
          <a:xfrm rot="5400000">
            <a:off x="5972716" y="192401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222" name="Oval 221">
              <a:extLst>
                <a:ext uri="{FF2B5EF4-FFF2-40B4-BE49-F238E27FC236}">
                  <a16:creationId xmlns:a16="http://schemas.microsoft.com/office/drawing/2014/main" id="{51C4302A-F919-45A8-AB03-BF6D480B1D2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23" name="Straight Connector 222">
              <a:extLst>
                <a:ext uri="{FF2B5EF4-FFF2-40B4-BE49-F238E27FC236}">
                  <a16:creationId xmlns:a16="http://schemas.microsoft.com/office/drawing/2014/main" id="{A50CDC56-8BB1-45CD-9687-A0C6421A872E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>
              <a:extLst>
                <a:ext uri="{FF2B5EF4-FFF2-40B4-BE49-F238E27FC236}">
                  <a16:creationId xmlns:a16="http://schemas.microsoft.com/office/drawing/2014/main" id="{CFB141FA-24D6-4381-83F6-0BAB5E5912A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5" name="Group 224">
            <a:extLst>
              <a:ext uri="{FF2B5EF4-FFF2-40B4-BE49-F238E27FC236}">
                <a16:creationId xmlns:a16="http://schemas.microsoft.com/office/drawing/2014/main" id="{87234694-AFB0-4AD5-9AEB-B12CF4184053}"/>
              </a:ext>
            </a:extLst>
          </p:cNvPr>
          <p:cNvGrpSpPr/>
          <p:nvPr/>
        </p:nvGrpSpPr>
        <p:grpSpPr>
          <a:xfrm rot="5400000">
            <a:off x="6484644" y="1924548"/>
            <a:ext cx="92112" cy="184555"/>
            <a:chOff x="1696599" y="2604822"/>
            <a:chExt cx="92112" cy="184555"/>
          </a:xfrm>
        </p:grpSpPr>
        <p:sp>
          <p:nvSpPr>
            <p:cNvPr id="226" name="Oval 225">
              <a:extLst>
                <a:ext uri="{FF2B5EF4-FFF2-40B4-BE49-F238E27FC236}">
                  <a16:creationId xmlns:a16="http://schemas.microsoft.com/office/drawing/2014/main" id="{9D1FD980-2409-4B49-82FC-DD400F7B026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7" name="Straight Connector 226">
              <a:extLst>
                <a:ext uri="{FF2B5EF4-FFF2-40B4-BE49-F238E27FC236}">
                  <a16:creationId xmlns:a16="http://schemas.microsoft.com/office/drawing/2014/main" id="{769BD8C3-56C8-4FA0-85BD-ADF5B04E94B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>
              <a:extLst>
                <a:ext uri="{FF2B5EF4-FFF2-40B4-BE49-F238E27FC236}">
                  <a16:creationId xmlns:a16="http://schemas.microsoft.com/office/drawing/2014/main" id="{E9229F1F-2F59-4D9E-A00A-6E9C0FFCC9E9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9" name="Group 228">
            <a:extLst>
              <a:ext uri="{FF2B5EF4-FFF2-40B4-BE49-F238E27FC236}">
                <a16:creationId xmlns:a16="http://schemas.microsoft.com/office/drawing/2014/main" id="{B34AB2AA-D2CB-4F32-8520-CAB33B6C686E}"/>
              </a:ext>
            </a:extLst>
          </p:cNvPr>
          <p:cNvGrpSpPr/>
          <p:nvPr/>
        </p:nvGrpSpPr>
        <p:grpSpPr>
          <a:xfrm rot="5400000">
            <a:off x="3682198" y="4056207"/>
            <a:ext cx="91440" cy="182880"/>
            <a:chOff x="1696599" y="2606497"/>
            <a:chExt cx="91440" cy="182880"/>
          </a:xfrm>
        </p:grpSpPr>
        <p:cxnSp>
          <p:nvCxnSpPr>
            <p:cNvPr id="232" name="Straight Connector 231">
              <a:extLst>
                <a:ext uri="{FF2B5EF4-FFF2-40B4-BE49-F238E27FC236}">
                  <a16:creationId xmlns:a16="http://schemas.microsoft.com/office/drawing/2014/main" id="{805632EE-C887-4ACF-9613-E76C2C2EF2E4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0" name="Oval 229">
              <a:extLst>
                <a:ext uri="{FF2B5EF4-FFF2-40B4-BE49-F238E27FC236}">
                  <a16:creationId xmlns:a16="http://schemas.microsoft.com/office/drawing/2014/main" id="{21238CC9-0E17-4F35-A7A1-5523143DEF9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33" name="Group 232">
            <a:extLst>
              <a:ext uri="{FF2B5EF4-FFF2-40B4-BE49-F238E27FC236}">
                <a16:creationId xmlns:a16="http://schemas.microsoft.com/office/drawing/2014/main" id="{D156372A-AA23-45E0-B389-5B516768ECF0}"/>
              </a:ext>
            </a:extLst>
          </p:cNvPr>
          <p:cNvGrpSpPr/>
          <p:nvPr/>
        </p:nvGrpSpPr>
        <p:grpSpPr>
          <a:xfrm rot="5400000">
            <a:off x="3953569" y="4061177"/>
            <a:ext cx="91440" cy="182880"/>
            <a:chOff x="1696599" y="2606497"/>
            <a:chExt cx="91440" cy="182880"/>
          </a:xfrm>
        </p:grpSpPr>
        <p:sp>
          <p:nvSpPr>
            <p:cNvPr id="234" name="Oval 233">
              <a:extLst>
                <a:ext uri="{FF2B5EF4-FFF2-40B4-BE49-F238E27FC236}">
                  <a16:creationId xmlns:a16="http://schemas.microsoft.com/office/drawing/2014/main" id="{E71A0A8C-8A68-4494-B8E9-07BDECC336F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6" name="Straight Connector 235">
              <a:extLst>
                <a:ext uri="{FF2B5EF4-FFF2-40B4-BE49-F238E27FC236}">
                  <a16:creationId xmlns:a16="http://schemas.microsoft.com/office/drawing/2014/main" id="{421AD17F-485C-4E44-8656-AF56573CAA00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7" name="Group 236">
            <a:extLst>
              <a:ext uri="{FF2B5EF4-FFF2-40B4-BE49-F238E27FC236}">
                <a16:creationId xmlns:a16="http://schemas.microsoft.com/office/drawing/2014/main" id="{9C3730F7-FA05-44BE-B95C-3281179EC3A6}"/>
              </a:ext>
            </a:extLst>
          </p:cNvPr>
          <p:cNvGrpSpPr/>
          <p:nvPr/>
        </p:nvGrpSpPr>
        <p:grpSpPr>
          <a:xfrm rot="5400000">
            <a:off x="4216580" y="4059619"/>
            <a:ext cx="91440" cy="182880"/>
            <a:chOff x="1696599" y="2606497"/>
            <a:chExt cx="91440" cy="182880"/>
          </a:xfrm>
        </p:grpSpPr>
        <p:cxnSp>
          <p:nvCxnSpPr>
            <p:cNvPr id="238" name="Straight Connector 237">
              <a:extLst>
                <a:ext uri="{FF2B5EF4-FFF2-40B4-BE49-F238E27FC236}">
                  <a16:creationId xmlns:a16="http://schemas.microsoft.com/office/drawing/2014/main" id="{E9B7CFF1-01F7-439B-897F-B29C5B66815F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9" name="Oval 238">
              <a:extLst>
                <a:ext uri="{FF2B5EF4-FFF2-40B4-BE49-F238E27FC236}">
                  <a16:creationId xmlns:a16="http://schemas.microsoft.com/office/drawing/2014/main" id="{CA2891C4-6C31-4AC3-904C-1FB2DD46CB0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40" name="Group 239">
            <a:extLst>
              <a:ext uri="{FF2B5EF4-FFF2-40B4-BE49-F238E27FC236}">
                <a16:creationId xmlns:a16="http://schemas.microsoft.com/office/drawing/2014/main" id="{754D3447-62BF-4AD1-89B9-D693B9C60E91}"/>
              </a:ext>
            </a:extLst>
          </p:cNvPr>
          <p:cNvGrpSpPr/>
          <p:nvPr/>
        </p:nvGrpSpPr>
        <p:grpSpPr>
          <a:xfrm rot="5400000">
            <a:off x="4464426" y="4061177"/>
            <a:ext cx="91440" cy="182880"/>
            <a:chOff x="1696599" y="2606497"/>
            <a:chExt cx="91440" cy="182880"/>
          </a:xfrm>
        </p:grpSpPr>
        <p:sp>
          <p:nvSpPr>
            <p:cNvPr id="241" name="Oval 240">
              <a:extLst>
                <a:ext uri="{FF2B5EF4-FFF2-40B4-BE49-F238E27FC236}">
                  <a16:creationId xmlns:a16="http://schemas.microsoft.com/office/drawing/2014/main" id="{61DB9E93-C010-4071-825E-765B587674E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2" name="Straight Connector 241">
              <a:extLst>
                <a:ext uri="{FF2B5EF4-FFF2-40B4-BE49-F238E27FC236}">
                  <a16:creationId xmlns:a16="http://schemas.microsoft.com/office/drawing/2014/main" id="{D56AB42B-03C5-4C5D-B5B9-68891529F43C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3" name="Group 242">
            <a:extLst>
              <a:ext uri="{FF2B5EF4-FFF2-40B4-BE49-F238E27FC236}">
                <a16:creationId xmlns:a16="http://schemas.microsoft.com/office/drawing/2014/main" id="{2C07B7A5-4F21-47AD-8539-18E8CB258034}"/>
              </a:ext>
            </a:extLst>
          </p:cNvPr>
          <p:cNvGrpSpPr/>
          <p:nvPr/>
        </p:nvGrpSpPr>
        <p:grpSpPr>
          <a:xfrm rot="5400000">
            <a:off x="4718360" y="4059197"/>
            <a:ext cx="91440" cy="182880"/>
            <a:chOff x="1696599" y="2606497"/>
            <a:chExt cx="91440" cy="182880"/>
          </a:xfrm>
        </p:grpSpPr>
        <p:cxnSp>
          <p:nvCxnSpPr>
            <p:cNvPr id="244" name="Straight Connector 243">
              <a:extLst>
                <a:ext uri="{FF2B5EF4-FFF2-40B4-BE49-F238E27FC236}">
                  <a16:creationId xmlns:a16="http://schemas.microsoft.com/office/drawing/2014/main" id="{A7C54B67-4C95-4ABF-9147-98CEB47E4423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5" name="Oval 244">
              <a:extLst>
                <a:ext uri="{FF2B5EF4-FFF2-40B4-BE49-F238E27FC236}">
                  <a16:creationId xmlns:a16="http://schemas.microsoft.com/office/drawing/2014/main" id="{117F4E74-943E-45D3-A20D-E119DFD8F02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46" name="Group 245">
            <a:extLst>
              <a:ext uri="{FF2B5EF4-FFF2-40B4-BE49-F238E27FC236}">
                <a16:creationId xmlns:a16="http://schemas.microsoft.com/office/drawing/2014/main" id="{83BB7642-9BFE-449D-9732-D39A074C8F01}"/>
              </a:ext>
            </a:extLst>
          </p:cNvPr>
          <p:cNvGrpSpPr/>
          <p:nvPr/>
        </p:nvGrpSpPr>
        <p:grpSpPr>
          <a:xfrm rot="5400000">
            <a:off x="4973030" y="4063161"/>
            <a:ext cx="91440" cy="182880"/>
            <a:chOff x="1696599" y="2606497"/>
            <a:chExt cx="91440" cy="182880"/>
          </a:xfrm>
        </p:grpSpPr>
        <p:sp>
          <p:nvSpPr>
            <p:cNvPr id="247" name="Oval 246">
              <a:extLst>
                <a:ext uri="{FF2B5EF4-FFF2-40B4-BE49-F238E27FC236}">
                  <a16:creationId xmlns:a16="http://schemas.microsoft.com/office/drawing/2014/main" id="{7FD04633-8B7F-4AAB-BF0A-5658EC83411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8" name="Straight Connector 247">
              <a:extLst>
                <a:ext uri="{FF2B5EF4-FFF2-40B4-BE49-F238E27FC236}">
                  <a16:creationId xmlns:a16="http://schemas.microsoft.com/office/drawing/2014/main" id="{692B728E-A6D6-49D5-B67C-C6DF1DAC9C80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9" name="Group 248">
            <a:extLst>
              <a:ext uri="{FF2B5EF4-FFF2-40B4-BE49-F238E27FC236}">
                <a16:creationId xmlns:a16="http://schemas.microsoft.com/office/drawing/2014/main" id="{51075ADD-3945-41BC-A0C9-AB9A5C339F06}"/>
              </a:ext>
            </a:extLst>
          </p:cNvPr>
          <p:cNvGrpSpPr/>
          <p:nvPr/>
        </p:nvGrpSpPr>
        <p:grpSpPr>
          <a:xfrm rot="5400000">
            <a:off x="5229634" y="4057765"/>
            <a:ext cx="91440" cy="182880"/>
            <a:chOff x="1696599" y="2606497"/>
            <a:chExt cx="91440" cy="182880"/>
          </a:xfrm>
        </p:grpSpPr>
        <p:cxnSp>
          <p:nvCxnSpPr>
            <p:cNvPr id="250" name="Straight Connector 249">
              <a:extLst>
                <a:ext uri="{FF2B5EF4-FFF2-40B4-BE49-F238E27FC236}">
                  <a16:creationId xmlns:a16="http://schemas.microsoft.com/office/drawing/2014/main" id="{1C86B63D-EF3C-4EAB-8CFC-AA44A03DAD5D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1" name="Oval 250">
              <a:extLst>
                <a:ext uri="{FF2B5EF4-FFF2-40B4-BE49-F238E27FC236}">
                  <a16:creationId xmlns:a16="http://schemas.microsoft.com/office/drawing/2014/main" id="{510C96DB-EDAE-4886-84FF-A529B2BD313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2" name="Group 251">
            <a:extLst>
              <a:ext uri="{FF2B5EF4-FFF2-40B4-BE49-F238E27FC236}">
                <a16:creationId xmlns:a16="http://schemas.microsoft.com/office/drawing/2014/main" id="{7CC71504-564C-4281-B4EE-A8FAE1E943C2}"/>
              </a:ext>
            </a:extLst>
          </p:cNvPr>
          <p:cNvGrpSpPr/>
          <p:nvPr/>
        </p:nvGrpSpPr>
        <p:grpSpPr>
          <a:xfrm rot="5400000">
            <a:off x="5484304" y="4067153"/>
            <a:ext cx="91440" cy="182880"/>
            <a:chOff x="1696599" y="2606497"/>
            <a:chExt cx="91440" cy="182880"/>
          </a:xfrm>
        </p:grpSpPr>
        <p:sp>
          <p:nvSpPr>
            <p:cNvPr id="253" name="Oval 252">
              <a:extLst>
                <a:ext uri="{FF2B5EF4-FFF2-40B4-BE49-F238E27FC236}">
                  <a16:creationId xmlns:a16="http://schemas.microsoft.com/office/drawing/2014/main" id="{71B3FDC8-6BD9-4D29-8D4C-AA8FF2AD281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4" name="Straight Connector 253">
              <a:extLst>
                <a:ext uri="{FF2B5EF4-FFF2-40B4-BE49-F238E27FC236}">
                  <a16:creationId xmlns:a16="http://schemas.microsoft.com/office/drawing/2014/main" id="{36619A54-26CE-49EE-AB9E-235245F8AEBD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5" name="Group 254">
            <a:extLst>
              <a:ext uri="{FF2B5EF4-FFF2-40B4-BE49-F238E27FC236}">
                <a16:creationId xmlns:a16="http://schemas.microsoft.com/office/drawing/2014/main" id="{F453394D-65ED-4E38-A213-B36A10EAAB48}"/>
              </a:ext>
            </a:extLst>
          </p:cNvPr>
          <p:cNvGrpSpPr/>
          <p:nvPr/>
        </p:nvGrpSpPr>
        <p:grpSpPr>
          <a:xfrm rot="5400000">
            <a:off x="4718360" y="3373454"/>
            <a:ext cx="91440" cy="182880"/>
            <a:chOff x="1696599" y="2606497"/>
            <a:chExt cx="91440" cy="182880"/>
          </a:xfrm>
        </p:grpSpPr>
        <p:cxnSp>
          <p:nvCxnSpPr>
            <p:cNvPr id="256" name="Straight Connector 255">
              <a:extLst>
                <a:ext uri="{FF2B5EF4-FFF2-40B4-BE49-F238E27FC236}">
                  <a16:creationId xmlns:a16="http://schemas.microsoft.com/office/drawing/2014/main" id="{0F6A95E4-7CFA-4594-B346-BF4A99B17158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7" name="Oval 256">
              <a:extLst>
                <a:ext uri="{FF2B5EF4-FFF2-40B4-BE49-F238E27FC236}">
                  <a16:creationId xmlns:a16="http://schemas.microsoft.com/office/drawing/2014/main" id="{5B6DF551-5107-4AB7-AEB2-8BFB829A90E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8" name="Group 257">
            <a:extLst>
              <a:ext uri="{FF2B5EF4-FFF2-40B4-BE49-F238E27FC236}">
                <a16:creationId xmlns:a16="http://schemas.microsoft.com/office/drawing/2014/main" id="{E2BA70AF-D4CA-41B2-895A-04E7DC2E9E5C}"/>
              </a:ext>
            </a:extLst>
          </p:cNvPr>
          <p:cNvGrpSpPr/>
          <p:nvPr/>
        </p:nvGrpSpPr>
        <p:grpSpPr>
          <a:xfrm rot="5400000">
            <a:off x="4973030" y="3378424"/>
            <a:ext cx="91440" cy="182880"/>
            <a:chOff x="1696599" y="2606497"/>
            <a:chExt cx="91440" cy="182880"/>
          </a:xfrm>
        </p:grpSpPr>
        <p:sp>
          <p:nvSpPr>
            <p:cNvPr id="259" name="Oval 258">
              <a:extLst>
                <a:ext uri="{FF2B5EF4-FFF2-40B4-BE49-F238E27FC236}">
                  <a16:creationId xmlns:a16="http://schemas.microsoft.com/office/drawing/2014/main" id="{B1A77F1A-D109-43F8-99A0-8C7D1FAD902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0" name="Straight Connector 259">
              <a:extLst>
                <a:ext uri="{FF2B5EF4-FFF2-40B4-BE49-F238E27FC236}">
                  <a16:creationId xmlns:a16="http://schemas.microsoft.com/office/drawing/2014/main" id="{D6427EE1-FE08-4CE7-A1CB-36CF2323634D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1" name="Group 260">
            <a:extLst>
              <a:ext uri="{FF2B5EF4-FFF2-40B4-BE49-F238E27FC236}">
                <a16:creationId xmlns:a16="http://schemas.microsoft.com/office/drawing/2014/main" id="{E4D39879-3782-4132-8EAD-7C1E99F88E0B}"/>
              </a:ext>
            </a:extLst>
          </p:cNvPr>
          <p:cNvGrpSpPr/>
          <p:nvPr/>
        </p:nvGrpSpPr>
        <p:grpSpPr>
          <a:xfrm rot="5400000">
            <a:off x="5229634" y="3376440"/>
            <a:ext cx="91440" cy="182880"/>
            <a:chOff x="1696599" y="2606497"/>
            <a:chExt cx="91440" cy="182880"/>
          </a:xfrm>
        </p:grpSpPr>
        <p:cxnSp>
          <p:nvCxnSpPr>
            <p:cNvPr id="262" name="Straight Connector 261">
              <a:extLst>
                <a:ext uri="{FF2B5EF4-FFF2-40B4-BE49-F238E27FC236}">
                  <a16:creationId xmlns:a16="http://schemas.microsoft.com/office/drawing/2014/main" id="{F53156DF-172D-4F8C-8D45-B1B53FBA84B0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3" name="Oval 262">
              <a:extLst>
                <a:ext uri="{FF2B5EF4-FFF2-40B4-BE49-F238E27FC236}">
                  <a16:creationId xmlns:a16="http://schemas.microsoft.com/office/drawing/2014/main" id="{3F69D962-DD99-4567-8698-1FE6A16A6EA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64" name="Group 263">
            <a:extLst>
              <a:ext uri="{FF2B5EF4-FFF2-40B4-BE49-F238E27FC236}">
                <a16:creationId xmlns:a16="http://schemas.microsoft.com/office/drawing/2014/main" id="{CEF86570-4E3E-43C7-B4D4-E5AC264B92DD}"/>
              </a:ext>
            </a:extLst>
          </p:cNvPr>
          <p:cNvGrpSpPr/>
          <p:nvPr/>
        </p:nvGrpSpPr>
        <p:grpSpPr>
          <a:xfrm rot="5400000">
            <a:off x="5484304" y="3377998"/>
            <a:ext cx="91440" cy="182880"/>
            <a:chOff x="1696599" y="2606497"/>
            <a:chExt cx="91440" cy="182880"/>
          </a:xfrm>
        </p:grpSpPr>
        <p:sp>
          <p:nvSpPr>
            <p:cNvPr id="265" name="Oval 264">
              <a:extLst>
                <a:ext uri="{FF2B5EF4-FFF2-40B4-BE49-F238E27FC236}">
                  <a16:creationId xmlns:a16="http://schemas.microsoft.com/office/drawing/2014/main" id="{A68FA33C-50B6-42F0-9F01-735B1DAD8B2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6" name="Straight Connector 265">
              <a:extLst>
                <a:ext uri="{FF2B5EF4-FFF2-40B4-BE49-F238E27FC236}">
                  <a16:creationId xmlns:a16="http://schemas.microsoft.com/office/drawing/2014/main" id="{2B04FB2A-9C0C-447F-9193-E8A669F76585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7" name="Group 266">
            <a:extLst>
              <a:ext uri="{FF2B5EF4-FFF2-40B4-BE49-F238E27FC236}">
                <a16:creationId xmlns:a16="http://schemas.microsoft.com/office/drawing/2014/main" id="{CC3C7738-F02C-43BE-8BFF-8CA3E1CEE8D8}"/>
              </a:ext>
            </a:extLst>
          </p:cNvPr>
          <p:cNvGrpSpPr/>
          <p:nvPr/>
        </p:nvGrpSpPr>
        <p:grpSpPr>
          <a:xfrm rot="5400000">
            <a:off x="5724878" y="2639728"/>
            <a:ext cx="91440" cy="182880"/>
            <a:chOff x="1696599" y="2606497"/>
            <a:chExt cx="91440" cy="182880"/>
          </a:xfrm>
        </p:grpSpPr>
        <p:cxnSp>
          <p:nvCxnSpPr>
            <p:cNvPr id="268" name="Straight Connector 267">
              <a:extLst>
                <a:ext uri="{FF2B5EF4-FFF2-40B4-BE49-F238E27FC236}">
                  <a16:creationId xmlns:a16="http://schemas.microsoft.com/office/drawing/2014/main" id="{39320D92-6F39-49C6-ADA3-13DD7895F634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9" name="Oval 268">
              <a:extLst>
                <a:ext uri="{FF2B5EF4-FFF2-40B4-BE49-F238E27FC236}">
                  <a16:creationId xmlns:a16="http://schemas.microsoft.com/office/drawing/2014/main" id="{C40C565B-F154-4666-A957-D176B2E64A6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70" name="Group 269">
            <a:extLst>
              <a:ext uri="{FF2B5EF4-FFF2-40B4-BE49-F238E27FC236}">
                <a16:creationId xmlns:a16="http://schemas.microsoft.com/office/drawing/2014/main" id="{B69C29CD-6336-486E-830A-292A6DDEC0EE}"/>
              </a:ext>
            </a:extLst>
          </p:cNvPr>
          <p:cNvGrpSpPr/>
          <p:nvPr/>
        </p:nvGrpSpPr>
        <p:grpSpPr>
          <a:xfrm rot="5400000">
            <a:off x="5972724" y="2644698"/>
            <a:ext cx="91440" cy="182880"/>
            <a:chOff x="1696599" y="2606497"/>
            <a:chExt cx="91440" cy="182880"/>
          </a:xfrm>
        </p:grpSpPr>
        <p:sp>
          <p:nvSpPr>
            <p:cNvPr id="271" name="Oval 270">
              <a:extLst>
                <a:ext uri="{FF2B5EF4-FFF2-40B4-BE49-F238E27FC236}">
                  <a16:creationId xmlns:a16="http://schemas.microsoft.com/office/drawing/2014/main" id="{7A87C9C2-6610-4245-A5D4-30D231D9BB7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2" name="Straight Connector 271">
              <a:extLst>
                <a:ext uri="{FF2B5EF4-FFF2-40B4-BE49-F238E27FC236}">
                  <a16:creationId xmlns:a16="http://schemas.microsoft.com/office/drawing/2014/main" id="{B43FDCF0-F40A-47E2-A15B-FAC228E26852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3" name="Group 272">
            <a:extLst>
              <a:ext uri="{FF2B5EF4-FFF2-40B4-BE49-F238E27FC236}">
                <a16:creationId xmlns:a16="http://schemas.microsoft.com/office/drawing/2014/main" id="{27C117C6-D647-4E40-952E-E14460042D0E}"/>
              </a:ext>
            </a:extLst>
          </p:cNvPr>
          <p:cNvGrpSpPr/>
          <p:nvPr/>
        </p:nvGrpSpPr>
        <p:grpSpPr>
          <a:xfrm rot="5400000">
            <a:off x="6236152" y="2646126"/>
            <a:ext cx="91440" cy="182880"/>
            <a:chOff x="1696599" y="2606497"/>
            <a:chExt cx="91440" cy="182880"/>
          </a:xfrm>
        </p:grpSpPr>
        <p:cxnSp>
          <p:nvCxnSpPr>
            <p:cNvPr id="274" name="Straight Connector 273">
              <a:extLst>
                <a:ext uri="{FF2B5EF4-FFF2-40B4-BE49-F238E27FC236}">
                  <a16:creationId xmlns:a16="http://schemas.microsoft.com/office/drawing/2014/main" id="{F440E6CE-D2FF-4A2E-9521-FAD70445AF59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5" name="Oval 274">
              <a:extLst>
                <a:ext uri="{FF2B5EF4-FFF2-40B4-BE49-F238E27FC236}">
                  <a16:creationId xmlns:a16="http://schemas.microsoft.com/office/drawing/2014/main" id="{97F791A6-DEC3-44E0-98EA-24594A95182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76" name="Group 275">
            <a:extLst>
              <a:ext uri="{FF2B5EF4-FFF2-40B4-BE49-F238E27FC236}">
                <a16:creationId xmlns:a16="http://schemas.microsoft.com/office/drawing/2014/main" id="{0C319E54-4CF8-485D-83DD-509CA8DCD972}"/>
              </a:ext>
            </a:extLst>
          </p:cNvPr>
          <p:cNvGrpSpPr/>
          <p:nvPr/>
        </p:nvGrpSpPr>
        <p:grpSpPr>
          <a:xfrm rot="5400000">
            <a:off x="6490822" y="2647684"/>
            <a:ext cx="91440" cy="182880"/>
            <a:chOff x="1696599" y="2606497"/>
            <a:chExt cx="91440" cy="182880"/>
          </a:xfrm>
        </p:grpSpPr>
        <p:sp>
          <p:nvSpPr>
            <p:cNvPr id="277" name="Oval 276">
              <a:extLst>
                <a:ext uri="{FF2B5EF4-FFF2-40B4-BE49-F238E27FC236}">
                  <a16:creationId xmlns:a16="http://schemas.microsoft.com/office/drawing/2014/main" id="{A42D9895-7E16-43C7-A80F-30B0B13532C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8" name="Straight Connector 277">
              <a:extLst>
                <a:ext uri="{FF2B5EF4-FFF2-40B4-BE49-F238E27FC236}">
                  <a16:creationId xmlns:a16="http://schemas.microsoft.com/office/drawing/2014/main" id="{A17EFE78-EE25-400F-BFF4-F7561C841E8A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9" name="Group 278">
            <a:extLst>
              <a:ext uri="{FF2B5EF4-FFF2-40B4-BE49-F238E27FC236}">
                <a16:creationId xmlns:a16="http://schemas.microsoft.com/office/drawing/2014/main" id="{CC1628DF-AA40-46C6-B29E-F50A71FA7E52}"/>
              </a:ext>
            </a:extLst>
          </p:cNvPr>
          <p:cNvGrpSpPr/>
          <p:nvPr/>
        </p:nvGrpSpPr>
        <p:grpSpPr>
          <a:xfrm rot="5400000">
            <a:off x="5727176" y="3375074"/>
            <a:ext cx="91440" cy="182880"/>
            <a:chOff x="1696599" y="2606497"/>
            <a:chExt cx="91440" cy="182880"/>
          </a:xfrm>
        </p:grpSpPr>
        <p:cxnSp>
          <p:nvCxnSpPr>
            <p:cNvPr id="280" name="Straight Connector 279">
              <a:extLst>
                <a:ext uri="{FF2B5EF4-FFF2-40B4-BE49-F238E27FC236}">
                  <a16:creationId xmlns:a16="http://schemas.microsoft.com/office/drawing/2014/main" id="{682BF96C-1E55-404B-96CF-C49E1652CD04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1" name="Oval 280">
              <a:extLst>
                <a:ext uri="{FF2B5EF4-FFF2-40B4-BE49-F238E27FC236}">
                  <a16:creationId xmlns:a16="http://schemas.microsoft.com/office/drawing/2014/main" id="{B4B84166-EADB-4AF8-970F-0BB229C4A5D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82" name="Group 281">
            <a:extLst>
              <a:ext uri="{FF2B5EF4-FFF2-40B4-BE49-F238E27FC236}">
                <a16:creationId xmlns:a16="http://schemas.microsoft.com/office/drawing/2014/main" id="{678B2438-F48C-4E30-87AD-4EE7BEFAEEB4}"/>
              </a:ext>
            </a:extLst>
          </p:cNvPr>
          <p:cNvGrpSpPr/>
          <p:nvPr/>
        </p:nvGrpSpPr>
        <p:grpSpPr>
          <a:xfrm rot="5400000">
            <a:off x="5975022" y="3380044"/>
            <a:ext cx="91440" cy="182880"/>
            <a:chOff x="1696599" y="2606497"/>
            <a:chExt cx="91440" cy="182880"/>
          </a:xfrm>
        </p:grpSpPr>
        <p:sp>
          <p:nvSpPr>
            <p:cNvPr id="283" name="Oval 282">
              <a:extLst>
                <a:ext uri="{FF2B5EF4-FFF2-40B4-BE49-F238E27FC236}">
                  <a16:creationId xmlns:a16="http://schemas.microsoft.com/office/drawing/2014/main" id="{6D603BAF-392B-4755-B571-0F9ECB5FA54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4" name="Straight Connector 283">
              <a:extLst>
                <a:ext uri="{FF2B5EF4-FFF2-40B4-BE49-F238E27FC236}">
                  <a16:creationId xmlns:a16="http://schemas.microsoft.com/office/drawing/2014/main" id="{6290BE64-36D3-4EE8-9A70-F47CA3AB28CE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5" name="Group 284">
            <a:extLst>
              <a:ext uri="{FF2B5EF4-FFF2-40B4-BE49-F238E27FC236}">
                <a16:creationId xmlns:a16="http://schemas.microsoft.com/office/drawing/2014/main" id="{57ED477B-E974-46A0-95AC-C763B69D39CF}"/>
              </a:ext>
            </a:extLst>
          </p:cNvPr>
          <p:cNvGrpSpPr/>
          <p:nvPr/>
        </p:nvGrpSpPr>
        <p:grpSpPr>
          <a:xfrm rot="5400000">
            <a:off x="6241862" y="3378060"/>
            <a:ext cx="91440" cy="182880"/>
            <a:chOff x="1696599" y="2606497"/>
            <a:chExt cx="91440" cy="182880"/>
          </a:xfrm>
        </p:grpSpPr>
        <p:cxnSp>
          <p:nvCxnSpPr>
            <p:cNvPr id="286" name="Straight Connector 285">
              <a:extLst>
                <a:ext uri="{FF2B5EF4-FFF2-40B4-BE49-F238E27FC236}">
                  <a16:creationId xmlns:a16="http://schemas.microsoft.com/office/drawing/2014/main" id="{59384C1F-6934-4F67-AA36-0E468AD92A02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7" name="Oval 286">
              <a:extLst>
                <a:ext uri="{FF2B5EF4-FFF2-40B4-BE49-F238E27FC236}">
                  <a16:creationId xmlns:a16="http://schemas.microsoft.com/office/drawing/2014/main" id="{285BB41E-7C62-4496-9081-513179845A3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88" name="Group 287">
            <a:extLst>
              <a:ext uri="{FF2B5EF4-FFF2-40B4-BE49-F238E27FC236}">
                <a16:creationId xmlns:a16="http://schemas.microsoft.com/office/drawing/2014/main" id="{B89FD9D8-6ABE-4908-B21E-734B63ACA95C}"/>
              </a:ext>
            </a:extLst>
          </p:cNvPr>
          <p:cNvGrpSpPr/>
          <p:nvPr/>
        </p:nvGrpSpPr>
        <p:grpSpPr>
          <a:xfrm rot="5400000">
            <a:off x="6489708" y="3379618"/>
            <a:ext cx="91440" cy="182880"/>
            <a:chOff x="1696599" y="2606497"/>
            <a:chExt cx="91440" cy="182880"/>
          </a:xfrm>
        </p:grpSpPr>
        <p:sp>
          <p:nvSpPr>
            <p:cNvPr id="289" name="Oval 288">
              <a:extLst>
                <a:ext uri="{FF2B5EF4-FFF2-40B4-BE49-F238E27FC236}">
                  <a16:creationId xmlns:a16="http://schemas.microsoft.com/office/drawing/2014/main" id="{61068D63-1DA8-4DEB-A1F3-04E81AE87E6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0" name="Straight Connector 289">
              <a:extLst>
                <a:ext uri="{FF2B5EF4-FFF2-40B4-BE49-F238E27FC236}">
                  <a16:creationId xmlns:a16="http://schemas.microsoft.com/office/drawing/2014/main" id="{CA0F5F7F-106E-4789-A927-254E12D1C85E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1" name="Group 290">
            <a:extLst>
              <a:ext uri="{FF2B5EF4-FFF2-40B4-BE49-F238E27FC236}">
                <a16:creationId xmlns:a16="http://schemas.microsoft.com/office/drawing/2014/main" id="{7E0E0299-D4C5-44ED-B321-8F982C052897}"/>
              </a:ext>
            </a:extLst>
          </p:cNvPr>
          <p:cNvGrpSpPr/>
          <p:nvPr/>
        </p:nvGrpSpPr>
        <p:grpSpPr>
          <a:xfrm rot="5400000">
            <a:off x="5729914" y="4059323"/>
            <a:ext cx="91440" cy="182880"/>
            <a:chOff x="1696599" y="2606497"/>
            <a:chExt cx="91440" cy="182880"/>
          </a:xfrm>
        </p:grpSpPr>
        <p:cxnSp>
          <p:nvCxnSpPr>
            <p:cNvPr id="292" name="Straight Connector 291">
              <a:extLst>
                <a:ext uri="{FF2B5EF4-FFF2-40B4-BE49-F238E27FC236}">
                  <a16:creationId xmlns:a16="http://schemas.microsoft.com/office/drawing/2014/main" id="{26C7EB52-25BC-4C9A-A34D-6EFE354BB20B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3" name="Oval 292">
              <a:extLst>
                <a:ext uri="{FF2B5EF4-FFF2-40B4-BE49-F238E27FC236}">
                  <a16:creationId xmlns:a16="http://schemas.microsoft.com/office/drawing/2014/main" id="{C613B5FE-9074-4D98-B152-C4D0E1F04A3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4" name="Group 293">
            <a:extLst>
              <a:ext uri="{FF2B5EF4-FFF2-40B4-BE49-F238E27FC236}">
                <a16:creationId xmlns:a16="http://schemas.microsoft.com/office/drawing/2014/main" id="{28695C01-BC83-47C7-9DA7-BA1147386658}"/>
              </a:ext>
            </a:extLst>
          </p:cNvPr>
          <p:cNvGrpSpPr/>
          <p:nvPr/>
        </p:nvGrpSpPr>
        <p:grpSpPr>
          <a:xfrm rot="5400000">
            <a:off x="5974348" y="4060881"/>
            <a:ext cx="91440" cy="182880"/>
            <a:chOff x="1696599" y="2606497"/>
            <a:chExt cx="91440" cy="182880"/>
          </a:xfrm>
        </p:grpSpPr>
        <p:sp>
          <p:nvSpPr>
            <p:cNvPr id="295" name="Oval 294">
              <a:extLst>
                <a:ext uri="{FF2B5EF4-FFF2-40B4-BE49-F238E27FC236}">
                  <a16:creationId xmlns:a16="http://schemas.microsoft.com/office/drawing/2014/main" id="{1CB155B4-FA8F-4574-89FD-BCB4DF4363E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6" name="Straight Connector 295">
              <a:extLst>
                <a:ext uri="{FF2B5EF4-FFF2-40B4-BE49-F238E27FC236}">
                  <a16:creationId xmlns:a16="http://schemas.microsoft.com/office/drawing/2014/main" id="{63FEE10A-97B4-4DAA-986C-9BF8B691A7C5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7" name="Group 296">
            <a:extLst>
              <a:ext uri="{FF2B5EF4-FFF2-40B4-BE49-F238E27FC236}">
                <a16:creationId xmlns:a16="http://schemas.microsoft.com/office/drawing/2014/main" id="{613D3E25-43F4-46A0-AB70-A403CC7D6DCE}"/>
              </a:ext>
            </a:extLst>
          </p:cNvPr>
          <p:cNvGrpSpPr/>
          <p:nvPr/>
        </p:nvGrpSpPr>
        <p:grpSpPr>
          <a:xfrm rot="5400000">
            <a:off x="6244600" y="4062309"/>
            <a:ext cx="91440" cy="182880"/>
            <a:chOff x="1696599" y="2606497"/>
            <a:chExt cx="91440" cy="182880"/>
          </a:xfrm>
        </p:grpSpPr>
        <p:cxnSp>
          <p:nvCxnSpPr>
            <p:cNvPr id="298" name="Straight Connector 297">
              <a:extLst>
                <a:ext uri="{FF2B5EF4-FFF2-40B4-BE49-F238E27FC236}">
                  <a16:creationId xmlns:a16="http://schemas.microsoft.com/office/drawing/2014/main" id="{5617BF39-D015-46AB-8E19-000DE57FC160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9" name="Oval 298">
              <a:extLst>
                <a:ext uri="{FF2B5EF4-FFF2-40B4-BE49-F238E27FC236}">
                  <a16:creationId xmlns:a16="http://schemas.microsoft.com/office/drawing/2014/main" id="{50F48A93-2459-4410-89FF-A2E447B7711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00" name="Group 299">
            <a:extLst>
              <a:ext uri="{FF2B5EF4-FFF2-40B4-BE49-F238E27FC236}">
                <a16:creationId xmlns:a16="http://schemas.microsoft.com/office/drawing/2014/main" id="{E555DD98-69B7-40FB-A54F-B1557ED608E8}"/>
              </a:ext>
            </a:extLst>
          </p:cNvPr>
          <p:cNvGrpSpPr/>
          <p:nvPr/>
        </p:nvGrpSpPr>
        <p:grpSpPr>
          <a:xfrm rot="5400000">
            <a:off x="6489034" y="4064873"/>
            <a:ext cx="91440" cy="182880"/>
            <a:chOff x="1696599" y="2606497"/>
            <a:chExt cx="91440" cy="182880"/>
          </a:xfrm>
        </p:grpSpPr>
        <p:sp>
          <p:nvSpPr>
            <p:cNvPr id="301" name="Oval 300">
              <a:extLst>
                <a:ext uri="{FF2B5EF4-FFF2-40B4-BE49-F238E27FC236}">
                  <a16:creationId xmlns:a16="http://schemas.microsoft.com/office/drawing/2014/main" id="{371FF73D-3527-456A-86B9-ED3AEA70720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2" name="Straight Connector 301">
              <a:extLst>
                <a:ext uri="{FF2B5EF4-FFF2-40B4-BE49-F238E27FC236}">
                  <a16:creationId xmlns:a16="http://schemas.microsoft.com/office/drawing/2014/main" id="{E7618966-76EB-4C56-B7BD-FBC6F33FCE26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2" name="Group 311">
            <a:extLst>
              <a:ext uri="{FF2B5EF4-FFF2-40B4-BE49-F238E27FC236}">
                <a16:creationId xmlns:a16="http://schemas.microsoft.com/office/drawing/2014/main" id="{7F319F90-C612-4BC5-A2D6-FB99F669CF5D}"/>
              </a:ext>
            </a:extLst>
          </p:cNvPr>
          <p:cNvGrpSpPr/>
          <p:nvPr/>
        </p:nvGrpSpPr>
        <p:grpSpPr>
          <a:xfrm rot="5400000">
            <a:off x="6728302" y="4057337"/>
            <a:ext cx="91440" cy="182880"/>
            <a:chOff x="1696599" y="2606497"/>
            <a:chExt cx="91440" cy="182880"/>
          </a:xfrm>
        </p:grpSpPr>
        <p:cxnSp>
          <p:nvCxnSpPr>
            <p:cNvPr id="313" name="Straight Connector 312">
              <a:extLst>
                <a:ext uri="{FF2B5EF4-FFF2-40B4-BE49-F238E27FC236}">
                  <a16:creationId xmlns:a16="http://schemas.microsoft.com/office/drawing/2014/main" id="{DE662338-4012-45C1-83CA-9A6E5CA062CB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4" name="Oval 313">
              <a:extLst>
                <a:ext uri="{FF2B5EF4-FFF2-40B4-BE49-F238E27FC236}">
                  <a16:creationId xmlns:a16="http://schemas.microsoft.com/office/drawing/2014/main" id="{C5DC4D4F-DA58-423F-B57F-0DF9FECE1E3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23" name="Group 422">
            <a:extLst>
              <a:ext uri="{FF2B5EF4-FFF2-40B4-BE49-F238E27FC236}">
                <a16:creationId xmlns:a16="http://schemas.microsoft.com/office/drawing/2014/main" id="{8A9F51B7-2D17-4A8C-BF05-198742E35BFD}"/>
              </a:ext>
            </a:extLst>
          </p:cNvPr>
          <p:cNvGrpSpPr/>
          <p:nvPr/>
        </p:nvGrpSpPr>
        <p:grpSpPr>
          <a:xfrm>
            <a:off x="709810" y="615097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424" name="Oval 423">
              <a:extLst>
                <a:ext uri="{FF2B5EF4-FFF2-40B4-BE49-F238E27FC236}">
                  <a16:creationId xmlns:a16="http://schemas.microsoft.com/office/drawing/2014/main" id="{D64EF5FF-46DD-4516-B71F-541B201115C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25" name="Straight Connector 424">
              <a:extLst>
                <a:ext uri="{FF2B5EF4-FFF2-40B4-BE49-F238E27FC236}">
                  <a16:creationId xmlns:a16="http://schemas.microsoft.com/office/drawing/2014/main" id="{2251AFB3-09D0-4B9D-B974-CD05E8EB230D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6" name="Straight Connector 425">
              <a:extLst>
                <a:ext uri="{FF2B5EF4-FFF2-40B4-BE49-F238E27FC236}">
                  <a16:creationId xmlns:a16="http://schemas.microsoft.com/office/drawing/2014/main" id="{0C21F9CC-207C-477D-A18A-F7106CC4E0DC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7" name="Group 426">
            <a:extLst>
              <a:ext uri="{FF2B5EF4-FFF2-40B4-BE49-F238E27FC236}">
                <a16:creationId xmlns:a16="http://schemas.microsoft.com/office/drawing/2014/main" id="{2D6E58F4-B9C8-46E1-B084-BCABAB9980E7}"/>
              </a:ext>
            </a:extLst>
          </p:cNvPr>
          <p:cNvGrpSpPr/>
          <p:nvPr/>
        </p:nvGrpSpPr>
        <p:grpSpPr>
          <a:xfrm>
            <a:off x="1432082" y="615265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428" name="Oval 427">
              <a:extLst>
                <a:ext uri="{FF2B5EF4-FFF2-40B4-BE49-F238E27FC236}">
                  <a16:creationId xmlns:a16="http://schemas.microsoft.com/office/drawing/2014/main" id="{896FFAD8-000A-42E7-A79A-24B611A4FB1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29" name="Straight Connector 428">
              <a:extLst>
                <a:ext uri="{FF2B5EF4-FFF2-40B4-BE49-F238E27FC236}">
                  <a16:creationId xmlns:a16="http://schemas.microsoft.com/office/drawing/2014/main" id="{707439B1-3731-4E92-B294-BCD1F5EF9B29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0" name="Straight Connector 429">
              <a:extLst>
                <a:ext uri="{FF2B5EF4-FFF2-40B4-BE49-F238E27FC236}">
                  <a16:creationId xmlns:a16="http://schemas.microsoft.com/office/drawing/2014/main" id="{238FEC81-32DC-4BB6-BC43-363BB96284E4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1" name="Group 430">
            <a:extLst>
              <a:ext uri="{FF2B5EF4-FFF2-40B4-BE49-F238E27FC236}">
                <a16:creationId xmlns:a16="http://schemas.microsoft.com/office/drawing/2014/main" id="{A5A42F0C-0F5E-457C-8C5F-3D165CCC9A29}"/>
              </a:ext>
            </a:extLst>
          </p:cNvPr>
          <p:cNvGrpSpPr/>
          <p:nvPr/>
        </p:nvGrpSpPr>
        <p:grpSpPr>
          <a:xfrm>
            <a:off x="2146187" y="615076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432" name="Oval 431">
              <a:extLst>
                <a:ext uri="{FF2B5EF4-FFF2-40B4-BE49-F238E27FC236}">
                  <a16:creationId xmlns:a16="http://schemas.microsoft.com/office/drawing/2014/main" id="{2DA6CE75-27CF-4EBF-AA20-27EFE179228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33" name="Straight Connector 432">
              <a:extLst>
                <a:ext uri="{FF2B5EF4-FFF2-40B4-BE49-F238E27FC236}">
                  <a16:creationId xmlns:a16="http://schemas.microsoft.com/office/drawing/2014/main" id="{F73272FE-D8E4-40F3-B326-D6EEAA8136CF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4" name="Straight Connector 433">
              <a:extLst>
                <a:ext uri="{FF2B5EF4-FFF2-40B4-BE49-F238E27FC236}">
                  <a16:creationId xmlns:a16="http://schemas.microsoft.com/office/drawing/2014/main" id="{3B882681-0C91-478F-8AC2-E12BFFFC69B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5" name="Group 434">
            <a:extLst>
              <a:ext uri="{FF2B5EF4-FFF2-40B4-BE49-F238E27FC236}">
                <a16:creationId xmlns:a16="http://schemas.microsoft.com/office/drawing/2014/main" id="{34B10CBE-072A-465E-B25D-6347CB9C787B}"/>
              </a:ext>
            </a:extLst>
          </p:cNvPr>
          <p:cNvGrpSpPr/>
          <p:nvPr/>
        </p:nvGrpSpPr>
        <p:grpSpPr>
          <a:xfrm>
            <a:off x="2843579" y="614620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436" name="Oval 435">
              <a:extLst>
                <a:ext uri="{FF2B5EF4-FFF2-40B4-BE49-F238E27FC236}">
                  <a16:creationId xmlns:a16="http://schemas.microsoft.com/office/drawing/2014/main" id="{1C67A0B5-F53C-4172-BC07-CB6F04878D8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37" name="Straight Connector 436">
              <a:extLst>
                <a:ext uri="{FF2B5EF4-FFF2-40B4-BE49-F238E27FC236}">
                  <a16:creationId xmlns:a16="http://schemas.microsoft.com/office/drawing/2014/main" id="{35F72222-F964-45E0-96C5-0BA32418AEE4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8" name="Straight Connector 437">
              <a:extLst>
                <a:ext uri="{FF2B5EF4-FFF2-40B4-BE49-F238E27FC236}">
                  <a16:creationId xmlns:a16="http://schemas.microsoft.com/office/drawing/2014/main" id="{D5EF7525-A0A5-4DB8-BABD-F8E4B7C07124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9" name="TextBox 438">
            <a:extLst>
              <a:ext uri="{FF2B5EF4-FFF2-40B4-BE49-F238E27FC236}">
                <a16:creationId xmlns:a16="http://schemas.microsoft.com/office/drawing/2014/main" id="{0E8D0459-5C97-4035-879A-2B283C925BB2}"/>
              </a:ext>
            </a:extLst>
          </p:cNvPr>
          <p:cNvSpPr txBox="1"/>
          <p:nvPr/>
        </p:nvSpPr>
        <p:spPr>
          <a:xfrm>
            <a:off x="4022355" y="307753"/>
            <a:ext cx="3824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Arial" charset="0"/>
              </a:rPr>
              <a:t>COLUMN RIGHT</a:t>
            </a:r>
          </a:p>
        </p:txBody>
      </p:sp>
    </p:spTree>
    <p:extLst>
      <p:ext uri="{BB962C8B-B14F-4D97-AF65-F5344CB8AC3E}">
        <p14:creationId xmlns:p14="http://schemas.microsoft.com/office/powerpoint/2010/main" val="27215948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95469E71-C5D7-480F-A980-1FF241FA971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050"/>
          <a:stretch/>
        </p:blipFill>
        <p:spPr>
          <a:xfrm>
            <a:off x="9256336" y="165016"/>
            <a:ext cx="2792141" cy="2202375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7AECF103-652F-4DE8-ABC7-F8A73E25A362}"/>
              </a:ext>
            </a:extLst>
          </p:cNvPr>
          <p:cNvGrpSpPr/>
          <p:nvPr/>
        </p:nvGrpSpPr>
        <p:grpSpPr>
          <a:xfrm>
            <a:off x="8090452" y="5446254"/>
            <a:ext cx="3831657" cy="1134560"/>
            <a:chOff x="8090452" y="5446254"/>
            <a:chExt cx="3831657" cy="1134560"/>
          </a:xfrm>
        </p:grpSpPr>
        <p:sp>
          <p:nvSpPr>
            <p:cNvPr id="341" name="TextBox 340">
              <a:extLst>
                <a:ext uri="{FF2B5EF4-FFF2-40B4-BE49-F238E27FC236}">
                  <a16:creationId xmlns:a16="http://schemas.microsoft.com/office/drawing/2014/main" id="{A4F5B9C4-F314-48F6-970E-22A25C686170}"/>
                </a:ext>
              </a:extLst>
            </p:cNvPr>
            <p:cNvSpPr txBox="1"/>
            <p:nvPr/>
          </p:nvSpPr>
          <p:spPr>
            <a:xfrm>
              <a:off x="8090452" y="5448198"/>
              <a:ext cx="5485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LEFT</a:t>
              </a:r>
            </a:p>
          </p:txBody>
        </p: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69EBD018-E1F9-4384-A827-8EA1C38D9AB0}"/>
                </a:ext>
              </a:extLst>
            </p:cNvPr>
            <p:cNvSpPr txBox="1"/>
            <p:nvPr/>
          </p:nvSpPr>
          <p:spPr>
            <a:xfrm>
              <a:off x="8094187" y="6060206"/>
              <a:ext cx="58767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RIGHT</a:t>
              </a:r>
            </a:p>
          </p:txBody>
        </p:sp>
        <p:sp>
          <p:nvSpPr>
            <p:cNvPr id="347" name="TextBox 346">
              <a:extLst>
                <a:ext uri="{FF2B5EF4-FFF2-40B4-BE49-F238E27FC236}">
                  <a16:creationId xmlns:a16="http://schemas.microsoft.com/office/drawing/2014/main" id="{C054F18B-9559-4E1F-B9F8-CFADF6D37422}"/>
                </a:ext>
              </a:extLst>
            </p:cNvPr>
            <p:cNvSpPr txBox="1"/>
            <p:nvPr/>
          </p:nvSpPr>
          <p:spPr>
            <a:xfrm>
              <a:off x="8553183" y="5454051"/>
              <a:ext cx="8725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HALF STEP</a:t>
              </a:r>
            </a:p>
          </p:txBody>
        </p:sp>
        <p:sp>
          <p:nvSpPr>
            <p:cNvPr id="349" name="TextBox 348">
              <a:extLst>
                <a:ext uri="{FF2B5EF4-FFF2-40B4-BE49-F238E27FC236}">
                  <a16:creationId xmlns:a16="http://schemas.microsoft.com/office/drawing/2014/main" id="{E4402991-99A5-4BAB-9650-E736AAF01EC8}"/>
                </a:ext>
              </a:extLst>
            </p:cNvPr>
            <p:cNvSpPr txBox="1"/>
            <p:nvPr/>
          </p:nvSpPr>
          <p:spPr>
            <a:xfrm>
              <a:off x="9462767" y="5447231"/>
              <a:ext cx="8725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FULL STEP</a:t>
              </a:r>
            </a:p>
          </p:txBody>
        </p:sp>
        <p:sp>
          <p:nvSpPr>
            <p:cNvPr id="367" name="TextBox 366">
              <a:extLst>
                <a:ext uri="{FF2B5EF4-FFF2-40B4-BE49-F238E27FC236}">
                  <a16:creationId xmlns:a16="http://schemas.microsoft.com/office/drawing/2014/main" id="{F2B70FD4-0BCD-4EC4-BB6C-A81E7351F9EF}"/>
                </a:ext>
              </a:extLst>
            </p:cNvPr>
            <p:cNvSpPr txBox="1"/>
            <p:nvPr/>
          </p:nvSpPr>
          <p:spPr>
            <a:xfrm>
              <a:off x="10226988" y="5453074"/>
              <a:ext cx="8725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PIVOT 45⁰</a:t>
              </a:r>
            </a:p>
          </p:txBody>
        </p:sp>
        <p:sp>
          <p:nvSpPr>
            <p:cNvPr id="368" name="TextBox 367">
              <a:extLst>
                <a:ext uri="{FF2B5EF4-FFF2-40B4-BE49-F238E27FC236}">
                  <a16:creationId xmlns:a16="http://schemas.microsoft.com/office/drawing/2014/main" id="{5870BA78-9749-49F3-9384-35AC5243A49D}"/>
                </a:ext>
              </a:extLst>
            </p:cNvPr>
            <p:cNvSpPr txBox="1"/>
            <p:nvPr/>
          </p:nvSpPr>
          <p:spPr>
            <a:xfrm>
              <a:off x="11049510" y="5446254"/>
              <a:ext cx="8725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PIVOT 90⁰</a:t>
              </a:r>
            </a:p>
          </p:txBody>
        </p:sp>
        <p:grpSp>
          <p:nvGrpSpPr>
            <p:cNvPr id="369" name="Group 368">
              <a:extLst>
                <a:ext uri="{FF2B5EF4-FFF2-40B4-BE49-F238E27FC236}">
                  <a16:creationId xmlns:a16="http://schemas.microsoft.com/office/drawing/2014/main" id="{83913ED9-4687-4A1D-80C0-20F3B6FD5E07}"/>
                </a:ext>
              </a:extLst>
            </p:cNvPr>
            <p:cNvGrpSpPr/>
            <p:nvPr/>
          </p:nvGrpSpPr>
          <p:grpSpPr>
            <a:xfrm rot="5400000">
              <a:off x="8943762" y="5757797"/>
              <a:ext cx="91440" cy="182880"/>
              <a:chOff x="1696599" y="2606497"/>
              <a:chExt cx="91440" cy="182880"/>
            </a:xfrm>
          </p:grpSpPr>
          <p:cxnSp>
            <p:nvCxnSpPr>
              <p:cNvPr id="409" name="Straight Connector 408">
                <a:extLst>
                  <a:ext uri="{FF2B5EF4-FFF2-40B4-BE49-F238E27FC236}">
                    <a16:creationId xmlns:a16="http://schemas.microsoft.com/office/drawing/2014/main" id="{E5E5BF54-12CE-4AF1-88DC-D596855C25F1}"/>
                  </a:ext>
                </a:extLst>
              </p:cNvPr>
              <p:cNvCxnSpPr/>
              <p:nvPr/>
            </p:nvCxnSpPr>
            <p:spPr>
              <a:xfrm>
                <a:off x="1744171" y="2606497"/>
                <a:ext cx="0" cy="18288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0" name="Oval 409">
                <a:extLst>
                  <a:ext uri="{FF2B5EF4-FFF2-40B4-BE49-F238E27FC236}">
                    <a16:creationId xmlns:a16="http://schemas.microsoft.com/office/drawing/2014/main" id="{04E18E5C-9238-4E8E-BBEB-B92D318F0B8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370" name="Group 369">
              <a:extLst>
                <a:ext uri="{FF2B5EF4-FFF2-40B4-BE49-F238E27FC236}">
                  <a16:creationId xmlns:a16="http://schemas.microsoft.com/office/drawing/2014/main" id="{417ABD51-DD25-4BC4-A2B1-CCE038128699}"/>
                </a:ext>
              </a:extLst>
            </p:cNvPr>
            <p:cNvGrpSpPr/>
            <p:nvPr/>
          </p:nvGrpSpPr>
          <p:grpSpPr>
            <a:xfrm rot="5400000">
              <a:off x="9853010" y="5757295"/>
              <a:ext cx="92112" cy="184555"/>
              <a:chOff x="1696599" y="2604822"/>
              <a:chExt cx="92112" cy="184555"/>
            </a:xfrm>
            <a:solidFill>
              <a:schemeClr val="bg1"/>
            </a:solidFill>
          </p:grpSpPr>
          <p:sp>
            <p:nvSpPr>
              <p:cNvPr id="406" name="Oval 405">
                <a:extLst>
                  <a:ext uri="{FF2B5EF4-FFF2-40B4-BE49-F238E27FC236}">
                    <a16:creationId xmlns:a16="http://schemas.microsoft.com/office/drawing/2014/main" id="{6DF45983-CE56-4823-83C9-C312B93C691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407" name="Straight Connector 406">
                <a:extLst>
                  <a:ext uri="{FF2B5EF4-FFF2-40B4-BE49-F238E27FC236}">
                    <a16:creationId xmlns:a16="http://schemas.microsoft.com/office/drawing/2014/main" id="{0B4922FC-B40B-4CE9-AC15-A9B0C9A6C6B2}"/>
                  </a:ext>
                </a:extLst>
              </p:cNvPr>
              <p:cNvCxnSpPr/>
              <p:nvPr/>
            </p:nvCxnSpPr>
            <p:spPr>
              <a:xfrm>
                <a:off x="1696599" y="2604822"/>
                <a:ext cx="0" cy="18288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8" name="Straight Connector 407">
                <a:extLst>
                  <a:ext uri="{FF2B5EF4-FFF2-40B4-BE49-F238E27FC236}">
                    <a16:creationId xmlns:a16="http://schemas.microsoft.com/office/drawing/2014/main" id="{4BF86ED3-A23D-4F14-81E1-31A00F2E8EE3}"/>
                  </a:ext>
                </a:extLst>
              </p:cNvPr>
              <p:cNvCxnSpPr/>
              <p:nvPr/>
            </p:nvCxnSpPr>
            <p:spPr>
              <a:xfrm>
                <a:off x="1788711" y="2606497"/>
                <a:ext cx="0" cy="18288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1" name="Group 370">
              <a:extLst>
                <a:ext uri="{FF2B5EF4-FFF2-40B4-BE49-F238E27FC236}">
                  <a16:creationId xmlns:a16="http://schemas.microsoft.com/office/drawing/2014/main" id="{8D768B53-ED47-45DE-A93C-ED8C8A11FB05}"/>
                </a:ext>
              </a:extLst>
            </p:cNvPr>
            <p:cNvGrpSpPr/>
            <p:nvPr/>
          </p:nvGrpSpPr>
          <p:grpSpPr>
            <a:xfrm>
              <a:off x="10549553" y="5771236"/>
              <a:ext cx="165949" cy="156001"/>
              <a:chOff x="2321442" y="4560245"/>
              <a:chExt cx="165949" cy="156001"/>
            </a:xfrm>
            <a:solidFill>
              <a:schemeClr val="bg1"/>
            </a:solidFill>
          </p:grpSpPr>
          <p:sp>
            <p:nvSpPr>
              <p:cNvPr id="401" name="Oval 400">
                <a:extLst>
                  <a:ext uri="{FF2B5EF4-FFF2-40B4-BE49-F238E27FC236}">
                    <a16:creationId xmlns:a16="http://schemas.microsoft.com/office/drawing/2014/main" id="{221CE7A9-97F5-49C9-B1F0-862607E06A2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321442" y="4581934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402" name="Straight Connector 401">
                <a:extLst>
                  <a:ext uri="{FF2B5EF4-FFF2-40B4-BE49-F238E27FC236}">
                    <a16:creationId xmlns:a16="http://schemas.microsoft.com/office/drawing/2014/main" id="{3C83672E-A652-4984-AAA9-AD2EE49C52E1}"/>
                  </a:ext>
                </a:extLst>
              </p:cNvPr>
              <p:cNvCxnSpPr>
                <a:cxnSpLocks/>
                <a:stCxn id="401" idx="2"/>
              </p:cNvCxnSpPr>
              <p:nvPr/>
            </p:nvCxnSpPr>
            <p:spPr>
              <a:xfrm>
                <a:off x="2321442" y="4627654"/>
                <a:ext cx="0" cy="86917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3" name="Straight Connector 402">
                <a:extLst>
                  <a:ext uri="{FF2B5EF4-FFF2-40B4-BE49-F238E27FC236}">
                    <a16:creationId xmlns:a16="http://schemas.microsoft.com/office/drawing/2014/main" id="{1590ACD3-1FAF-4766-AD11-A8F3D5ADD49E}"/>
                  </a:ext>
                </a:extLst>
              </p:cNvPr>
              <p:cNvCxnSpPr>
                <a:cxnSpLocks/>
                <a:stCxn id="401" idx="6"/>
              </p:cNvCxnSpPr>
              <p:nvPr/>
            </p:nvCxnSpPr>
            <p:spPr>
              <a:xfrm>
                <a:off x="2412882" y="4627654"/>
                <a:ext cx="672" cy="88592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4" name="Straight Connector 403">
                <a:extLst>
                  <a:ext uri="{FF2B5EF4-FFF2-40B4-BE49-F238E27FC236}">
                    <a16:creationId xmlns:a16="http://schemas.microsoft.com/office/drawing/2014/main" id="{B6849A3F-A3D3-4997-9584-E00E50E6BA05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2442759" y="4548682"/>
                <a:ext cx="672" cy="88592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5" name="Straight Connector 404">
                <a:extLst>
                  <a:ext uri="{FF2B5EF4-FFF2-40B4-BE49-F238E27FC236}">
                    <a16:creationId xmlns:a16="http://schemas.microsoft.com/office/drawing/2014/main" id="{3E96440D-EEC4-4284-9398-098614E740E2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2373265" y="4516285"/>
                <a:ext cx="672" cy="88592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2" name="Group 371">
              <a:extLst>
                <a:ext uri="{FF2B5EF4-FFF2-40B4-BE49-F238E27FC236}">
                  <a16:creationId xmlns:a16="http://schemas.microsoft.com/office/drawing/2014/main" id="{934C218E-FF6B-4FF8-BB7A-4D4C8BACC900}"/>
                </a:ext>
              </a:extLst>
            </p:cNvPr>
            <p:cNvGrpSpPr/>
            <p:nvPr/>
          </p:nvGrpSpPr>
          <p:grpSpPr>
            <a:xfrm>
              <a:off x="11395005" y="5789010"/>
              <a:ext cx="181608" cy="136552"/>
              <a:chOff x="4239007" y="3755223"/>
              <a:chExt cx="181608" cy="136552"/>
            </a:xfrm>
            <a:solidFill>
              <a:schemeClr val="bg1"/>
            </a:solidFill>
          </p:grpSpPr>
          <p:grpSp>
            <p:nvGrpSpPr>
              <p:cNvPr id="395" name="Group 394">
                <a:extLst>
                  <a:ext uri="{FF2B5EF4-FFF2-40B4-BE49-F238E27FC236}">
                    <a16:creationId xmlns:a16="http://schemas.microsoft.com/office/drawing/2014/main" id="{C73BBC49-6D59-45BC-AF2B-E63A4A506D54}"/>
                  </a:ext>
                </a:extLst>
              </p:cNvPr>
              <p:cNvGrpSpPr/>
              <p:nvPr/>
            </p:nvGrpSpPr>
            <p:grpSpPr>
              <a:xfrm>
                <a:off x="4239007" y="3755223"/>
                <a:ext cx="92112" cy="136552"/>
                <a:chOff x="1696599" y="2655065"/>
                <a:chExt cx="92112" cy="136552"/>
              </a:xfrm>
              <a:grpFill/>
            </p:grpSpPr>
            <p:sp>
              <p:nvSpPr>
                <p:cNvPr id="398" name="Oval 397">
                  <a:extLst>
                    <a:ext uri="{FF2B5EF4-FFF2-40B4-BE49-F238E27FC236}">
                      <a16:creationId xmlns:a16="http://schemas.microsoft.com/office/drawing/2014/main" id="{34139C9E-DC69-4CF0-A8AB-3D5666399E9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696599" y="2655065"/>
                  <a:ext cx="91440" cy="9144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399" name="Straight Connector 398">
                  <a:extLst>
                    <a:ext uri="{FF2B5EF4-FFF2-40B4-BE49-F238E27FC236}">
                      <a16:creationId xmlns:a16="http://schemas.microsoft.com/office/drawing/2014/main" id="{2B0D5884-698C-4D1A-80AF-2D810C095242}"/>
                    </a:ext>
                  </a:extLst>
                </p:cNvPr>
                <p:cNvCxnSpPr/>
                <p:nvPr/>
              </p:nvCxnSpPr>
              <p:spPr>
                <a:xfrm>
                  <a:off x="1696599" y="2700177"/>
                  <a:ext cx="0" cy="9144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0" name="Straight Connector 399">
                  <a:extLst>
                    <a:ext uri="{FF2B5EF4-FFF2-40B4-BE49-F238E27FC236}">
                      <a16:creationId xmlns:a16="http://schemas.microsoft.com/office/drawing/2014/main" id="{5FCCB8F4-FCB6-4C3A-8FDA-AF39376165B3}"/>
                    </a:ext>
                  </a:extLst>
                </p:cNvPr>
                <p:cNvCxnSpPr/>
                <p:nvPr/>
              </p:nvCxnSpPr>
              <p:spPr>
                <a:xfrm>
                  <a:off x="1788711" y="2696962"/>
                  <a:ext cx="0" cy="9144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96" name="Straight Connector 395">
                <a:extLst>
                  <a:ext uri="{FF2B5EF4-FFF2-40B4-BE49-F238E27FC236}">
                    <a16:creationId xmlns:a16="http://schemas.microsoft.com/office/drawing/2014/main" id="{B75FF825-218F-48CA-888D-340AE35823F1}"/>
                  </a:ext>
                </a:extLst>
              </p:cNvPr>
              <p:cNvCxnSpPr/>
              <p:nvPr/>
            </p:nvCxnSpPr>
            <p:spPr>
              <a:xfrm>
                <a:off x="4328002" y="3833060"/>
                <a:ext cx="91440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7" name="Straight Connector 396">
                <a:extLst>
                  <a:ext uri="{FF2B5EF4-FFF2-40B4-BE49-F238E27FC236}">
                    <a16:creationId xmlns:a16="http://schemas.microsoft.com/office/drawing/2014/main" id="{31337100-8A2E-4E57-A94F-823B43B1F44E}"/>
                  </a:ext>
                </a:extLst>
              </p:cNvPr>
              <p:cNvCxnSpPr/>
              <p:nvPr/>
            </p:nvCxnSpPr>
            <p:spPr>
              <a:xfrm>
                <a:off x="4310887" y="3760113"/>
                <a:ext cx="109728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3" name="Oval 372">
              <a:extLst>
                <a:ext uri="{FF2B5EF4-FFF2-40B4-BE49-F238E27FC236}">
                  <a16:creationId xmlns:a16="http://schemas.microsoft.com/office/drawing/2014/main" id="{CC3773AE-DCDB-4D84-A239-36D69E7B2E1F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8320475" y="5803517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74" name="Group 373">
              <a:extLst>
                <a:ext uri="{FF2B5EF4-FFF2-40B4-BE49-F238E27FC236}">
                  <a16:creationId xmlns:a16="http://schemas.microsoft.com/office/drawing/2014/main" id="{E1689251-5229-4E8C-8FE8-7AA58F29E7E1}"/>
                </a:ext>
              </a:extLst>
            </p:cNvPr>
            <p:cNvGrpSpPr/>
            <p:nvPr/>
          </p:nvGrpSpPr>
          <p:grpSpPr>
            <a:xfrm rot="5400000">
              <a:off x="8943762" y="6412632"/>
              <a:ext cx="91440" cy="182880"/>
              <a:chOff x="1696599" y="2606497"/>
              <a:chExt cx="91440" cy="182880"/>
            </a:xfrm>
          </p:grpSpPr>
          <p:sp>
            <p:nvSpPr>
              <p:cNvPr id="393" name="Oval 392">
                <a:extLst>
                  <a:ext uri="{FF2B5EF4-FFF2-40B4-BE49-F238E27FC236}">
                    <a16:creationId xmlns:a16="http://schemas.microsoft.com/office/drawing/2014/main" id="{D5926A56-E64C-4BE3-8ED1-DACAA86B318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94" name="Straight Connector 393">
                <a:extLst>
                  <a:ext uri="{FF2B5EF4-FFF2-40B4-BE49-F238E27FC236}">
                    <a16:creationId xmlns:a16="http://schemas.microsoft.com/office/drawing/2014/main" id="{8BD5F4F7-F27E-47F8-A4E5-6D1E45F1B2B1}"/>
                  </a:ext>
                </a:extLst>
              </p:cNvPr>
              <p:cNvCxnSpPr/>
              <p:nvPr/>
            </p:nvCxnSpPr>
            <p:spPr>
              <a:xfrm>
                <a:off x="1740451" y="2606497"/>
                <a:ext cx="0" cy="18288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5" name="Oval 374">
              <a:extLst>
                <a:ext uri="{FF2B5EF4-FFF2-40B4-BE49-F238E27FC236}">
                  <a16:creationId xmlns:a16="http://schemas.microsoft.com/office/drawing/2014/main" id="{E8EB0EBF-E294-4DDF-AE37-593FF7B09E13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8316166" y="6456484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76" name="Group 375">
              <a:extLst>
                <a:ext uri="{FF2B5EF4-FFF2-40B4-BE49-F238E27FC236}">
                  <a16:creationId xmlns:a16="http://schemas.microsoft.com/office/drawing/2014/main" id="{D880C64D-7D57-4BA8-817F-B4696D8C8472}"/>
                </a:ext>
              </a:extLst>
            </p:cNvPr>
            <p:cNvGrpSpPr/>
            <p:nvPr/>
          </p:nvGrpSpPr>
          <p:grpSpPr>
            <a:xfrm rot="5400000">
              <a:off x="9846903" y="6409591"/>
              <a:ext cx="92112" cy="184555"/>
              <a:chOff x="1696599" y="2604822"/>
              <a:chExt cx="92112" cy="184555"/>
            </a:xfrm>
          </p:grpSpPr>
          <p:sp>
            <p:nvSpPr>
              <p:cNvPr id="390" name="Oval 389">
                <a:extLst>
                  <a:ext uri="{FF2B5EF4-FFF2-40B4-BE49-F238E27FC236}">
                    <a16:creationId xmlns:a16="http://schemas.microsoft.com/office/drawing/2014/main" id="{268A7115-7CC4-4889-AAA6-3DAE061145F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91" name="Straight Connector 390">
                <a:extLst>
                  <a:ext uri="{FF2B5EF4-FFF2-40B4-BE49-F238E27FC236}">
                    <a16:creationId xmlns:a16="http://schemas.microsoft.com/office/drawing/2014/main" id="{763C3ED9-7295-4A97-BD9B-42F2A728E730}"/>
                  </a:ext>
                </a:extLst>
              </p:cNvPr>
              <p:cNvCxnSpPr/>
              <p:nvPr/>
            </p:nvCxnSpPr>
            <p:spPr>
              <a:xfrm>
                <a:off x="1696599" y="2604822"/>
                <a:ext cx="0" cy="18288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2" name="Straight Connector 391">
                <a:extLst>
                  <a:ext uri="{FF2B5EF4-FFF2-40B4-BE49-F238E27FC236}">
                    <a16:creationId xmlns:a16="http://schemas.microsoft.com/office/drawing/2014/main" id="{BD5F6020-EDCC-4D9A-BC72-0E95E07960EB}"/>
                  </a:ext>
                </a:extLst>
              </p:cNvPr>
              <p:cNvCxnSpPr/>
              <p:nvPr/>
            </p:nvCxnSpPr>
            <p:spPr>
              <a:xfrm>
                <a:off x="1788711" y="2606497"/>
                <a:ext cx="0" cy="18288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7" name="Group 376">
              <a:extLst>
                <a:ext uri="{FF2B5EF4-FFF2-40B4-BE49-F238E27FC236}">
                  <a16:creationId xmlns:a16="http://schemas.microsoft.com/office/drawing/2014/main" id="{2983DF2C-6F57-4E55-84E8-45A58B83D715}"/>
                </a:ext>
              </a:extLst>
            </p:cNvPr>
            <p:cNvGrpSpPr/>
            <p:nvPr/>
          </p:nvGrpSpPr>
          <p:grpSpPr>
            <a:xfrm>
              <a:off x="10552263" y="6423532"/>
              <a:ext cx="165949" cy="156001"/>
              <a:chOff x="2321442" y="4560245"/>
              <a:chExt cx="165949" cy="156001"/>
            </a:xfrm>
          </p:grpSpPr>
          <p:sp>
            <p:nvSpPr>
              <p:cNvPr id="385" name="Oval 384">
                <a:extLst>
                  <a:ext uri="{FF2B5EF4-FFF2-40B4-BE49-F238E27FC236}">
                    <a16:creationId xmlns:a16="http://schemas.microsoft.com/office/drawing/2014/main" id="{538195A6-EA7C-4971-9EEF-E71FDBA5DD6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321442" y="4581934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86" name="Straight Connector 385">
                <a:extLst>
                  <a:ext uri="{FF2B5EF4-FFF2-40B4-BE49-F238E27FC236}">
                    <a16:creationId xmlns:a16="http://schemas.microsoft.com/office/drawing/2014/main" id="{7E404A35-8891-43A0-8A90-E4F0DA18BAA8}"/>
                  </a:ext>
                </a:extLst>
              </p:cNvPr>
              <p:cNvCxnSpPr>
                <a:cxnSpLocks/>
                <a:stCxn id="385" idx="2"/>
              </p:cNvCxnSpPr>
              <p:nvPr/>
            </p:nvCxnSpPr>
            <p:spPr>
              <a:xfrm>
                <a:off x="2321442" y="4627654"/>
                <a:ext cx="0" cy="8691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7" name="Straight Connector 386">
                <a:extLst>
                  <a:ext uri="{FF2B5EF4-FFF2-40B4-BE49-F238E27FC236}">
                    <a16:creationId xmlns:a16="http://schemas.microsoft.com/office/drawing/2014/main" id="{F80D2497-CE38-4F13-B15C-6F660F8309AA}"/>
                  </a:ext>
                </a:extLst>
              </p:cNvPr>
              <p:cNvCxnSpPr>
                <a:cxnSpLocks/>
                <a:stCxn id="385" idx="6"/>
              </p:cNvCxnSpPr>
              <p:nvPr/>
            </p:nvCxnSpPr>
            <p:spPr>
              <a:xfrm>
                <a:off x="2412882" y="4627654"/>
                <a:ext cx="672" cy="8859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8" name="Straight Connector 387">
                <a:extLst>
                  <a:ext uri="{FF2B5EF4-FFF2-40B4-BE49-F238E27FC236}">
                    <a16:creationId xmlns:a16="http://schemas.microsoft.com/office/drawing/2014/main" id="{B88998A1-E8E2-4BDF-A8D6-446D919F7545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2442759" y="4548682"/>
                <a:ext cx="672" cy="8859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9" name="Straight Connector 388">
                <a:extLst>
                  <a:ext uri="{FF2B5EF4-FFF2-40B4-BE49-F238E27FC236}">
                    <a16:creationId xmlns:a16="http://schemas.microsoft.com/office/drawing/2014/main" id="{05F08AD0-8BE0-4D46-9FF1-E49E8D1A90E8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2373265" y="4516285"/>
                <a:ext cx="672" cy="8859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8" name="Group 377">
              <a:extLst>
                <a:ext uri="{FF2B5EF4-FFF2-40B4-BE49-F238E27FC236}">
                  <a16:creationId xmlns:a16="http://schemas.microsoft.com/office/drawing/2014/main" id="{1E8A7F3B-5157-4920-BBA6-A74742C73F83}"/>
                </a:ext>
              </a:extLst>
            </p:cNvPr>
            <p:cNvGrpSpPr/>
            <p:nvPr/>
          </p:nvGrpSpPr>
          <p:grpSpPr>
            <a:xfrm>
              <a:off x="11399390" y="6444262"/>
              <a:ext cx="181608" cy="136552"/>
              <a:chOff x="4239007" y="3755223"/>
              <a:chExt cx="181608" cy="136552"/>
            </a:xfrm>
          </p:grpSpPr>
          <p:grpSp>
            <p:nvGrpSpPr>
              <p:cNvPr id="379" name="Group 378">
                <a:extLst>
                  <a:ext uri="{FF2B5EF4-FFF2-40B4-BE49-F238E27FC236}">
                    <a16:creationId xmlns:a16="http://schemas.microsoft.com/office/drawing/2014/main" id="{F8AF5EFE-9DFC-440B-94DC-EAA062DE8B05}"/>
                  </a:ext>
                </a:extLst>
              </p:cNvPr>
              <p:cNvGrpSpPr/>
              <p:nvPr/>
            </p:nvGrpSpPr>
            <p:grpSpPr>
              <a:xfrm>
                <a:off x="4239007" y="3755223"/>
                <a:ext cx="92112" cy="136552"/>
                <a:chOff x="1696599" y="2655065"/>
                <a:chExt cx="92112" cy="136552"/>
              </a:xfrm>
            </p:grpSpPr>
            <p:sp>
              <p:nvSpPr>
                <p:cNvPr id="382" name="Oval 381">
                  <a:extLst>
                    <a:ext uri="{FF2B5EF4-FFF2-40B4-BE49-F238E27FC236}">
                      <a16:creationId xmlns:a16="http://schemas.microsoft.com/office/drawing/2014/main" id="{C54292B5-02D1-45C9-B95D-C33FA6EB07E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696599" y="2655065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383" name="Straight Connector 382">
                  <a:extLst>
                    <a:ext uri="{FF2B5EF4-FFF2-40B4-BE49-F238E27FC236}">
                      <a16:creationId xmlns:a16="http://schemas.microsoft.com/office/drawing/2014/main" id="{52A3732A-E767-46AA-9E24-F104497A4C5D}"/>
                    </a:ext>
                  </a:extLst>
                </p:cNvPr>
                <p:cNvCxnSpPr/>
                <p:nvPr/>
              </p:nvCxnSpPr>
              <p:spPr>
                <a:xfrm>
                  <a:off x="1696599" y="2700177"/>
                  <a:ext cx="0" cy="9144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4" name="Straight Connector 383">
                  <a:extLst>
                    <a:ext uri="{FF2B5EF4-FFF2-40B4-BE49-F238E27FC236}">
                      <a16:creationId xmlns:a16="http://schemas.microsoft.com/office/drawing/2014/main" id="{53C3BC29-00E4-4796-8815-8E962C14C9D0}"/>
                    </a:ext>
                  </a:extLst>
                </p:cNvPr>
                <p:cNvCxnSpPr/>
                <p:nvPr/>
              </p:nvCxnSpPr>
              <p:spPr>
                <a:xfrm>
                  <a:off x="1788711" y="2696962"/>
                  <a:ext cx="0" cy="9144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80" name="Straight Connector 379">
                <a:extLst>
                  <a:ext uri="{FF2B5EF4-FFF2-40B4-BE49-F238E27FC236}">
                    <a16:creationId xmlns:a16="http://schemas.microsoft.com/office/drawing/2014/main" id="{A67817BD-E0A7-4C3C-A6F0-F3E658FD1C65}"/>
                  </a:ext>
                </a:extLst>
              </p:cNvPr>
              <p:cNvCxnSpPr/>
              <p:nvPr/>
            </p:nvCxnSpPr>
            <p:spPr>
              <a:xfrm>
                <a:off x="4328002" y="3833060"/>
                <a:ext cx="9144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1" name="Straight Connector 380">
                <a:extLst>
                  <a:ext uri="{FF2B5EF4-FFF2-40B4-BE49-F238E27FC236}">
                    <a16:creationId xmlns:a16="http://schemas.microsoft.com/office/drawing/2014/main" id="{0DE36182-456F-4D35-BE54-7C6729EA5155}"/>
                  </a:ext>
                </a:extLst>
              </p:cNvPr>
              <p:cNvCxnSpPr/>
              <p:nvPr/>
            </p:nvCxnSpPr>
            <p:spPr>
              <a:xfrm>
                <a:off x="4310887" y="3760113"/>
                <a:ext cx="109728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065DC02-6818-4861-A319-8AFD8CFD1DAC}"/>
              </a:ext>
            </a:extLst>
          </p:cNvPr>
          <p:cNvGrpSpPr/>
          <p:nvPr/>
        </p:nvGrpSpPr>
        <p:grpSpPr>
          <a:xfrm>
            <a:off x="701087" y="5643918"/>
            <a:ext cx="92112" cy="184555"/>
            <a:chOff x="1696599" y="2604822"/>
            <a:chExt cx="92112" cy="184555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2411D676-6308-4869-B510-3E658A88A2B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D6CEFE97-AE8C-4E57-89DE-6D600E1849B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95906173-7F9C-4380-870E-078B65AB0AD6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E9DB956-3F2D-4D12-8FB5-CB148E2C9033}"/>
              </a:ext>
            </a:extLst>
          </p:cNvPr>
          <p:cNvGrpSpPr/>
          <p:nvPr/>
        </p:nvGrpSpPr>
        <p:grpSpPr>
          <a:xfrm>
            <a:off x="700415" y="515019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2F198E5E-99B7-4F7F-A21C-EF998BA44AE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4CA9056A-3C9F-4E9C-8FA1-BE3DC098096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AB160DF-9094-4684-AE3F-FF236702E15E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2CD0D98-A57E-4BC2-9C1E-AA1C415432A7}"/>
              </a:ext>
            </a:extLst>
          </p:cNvPr>
          <p:cNvGrpSpPr/>
          <p:nvPr/>
        </p:nvGrpSpPr>
        <p:grpSpPr>
          <a:xfrm>
            <a:off x="1419947" y="5643918"/>
            <a:ext cx="92112" cy="184555"/>
            <a:chOff x="1696599" y="2604822"/>
            <a:chExt cx="92112" cy="184555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CF274A32-84E7-456F-AC2F-72AB95E06FE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90387801-60C2-47DE-8F69-D7C955497BEA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A67D7B5-3CD3-462F-AC59-CB2C6348F4EA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2C727C4-D14A-4400-A57B-6B05F50DED9D}"/>
              </a:ext>
            </a:extLst>
          </p:cNvPr>
          <p:cNvGrpSpPr/>
          <p:nvPr/>
        </p:nvGrpSpPr>
        <p:grpSpPr>
          <a:xfrm>
            <a:off x="2137464" y="5636884"/>
            <a:ext cx="92112" cy="184555"/>
            <a:chOff x="1696599" y="2604822"/>
            <a:chExt cx="92112" cy="184555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0BE6FCF3-75ED-428A-A40A-AC989BFE451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D3435842-3A4E-485A-A80B-E9777501B3FA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C299A864-6BF1-40B0-AEEE-FB8A2D3044F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7919C85-FCB7-4F34-B04A-8DC4981D7E21}"/>
              </a:ext>
            </a:extLst>
          </p:cNvPr>
          <p:cNvGrpSpPr/>
          <p:nvPr/>
        </p:nvGrpSpPr>
        <p:grpSpPr>
          <a:xfrm>
            <a:off x="2834856" y="5638559"/>
            <a:ext cx="92112" cy="184555"/>
            <a:chOff x="1696599" y="2604822"/>
            <a:chExt cx="92112" cy="184555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29DA557E-98CE-43F3-AE48-4410BFA3F59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3A54BA03-3994-4EC4-BAF5-C4D9C3E9B003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577A63B1-350C-45EA-AF6B-FE92D728E64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37168728-15FB-40DD-AD81-973C7077DD17}"/>
              </a:ext>
            </a:extLst>
          </p:cNvPr>
          <p:cNvGrpSpPr/>
          <p:nvPr/>
        </p:nvGrpSpPr>
        <p:grpSpPr>
          <a:xfrm>
            <a:off x="1422687" y="515186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330B6CC7-3E61-483E-BF7B-A7D5F55A210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B98BA55-FB13-448F-9F75-DCB2A26BE27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5A2F3B66-E8D5-410D-89EB-2EC2A217EEBC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656390D9-14BB-445C-8FC4-A68CA65A224C}"/>
              </a:ext>
            </a:extLst>
          </p:cNvPr>
          <p:cNvGrpSpPr/>
          <p:nvPr/>
        </p:nvGrpSpPr>
        <p:grpSpPr>
          <a:xfrm>
            <a:off x="2136792" y="514998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00F1BC0E-D808-4B14-846C-83B426E199F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A5C12436-4BCF-4B26-BF35-99000D724A65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4741719D-1F3E-4D81-83BD-93E427C54779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0CC2A040-C5D0-4E25-A0C1-E1BCD0984956}"/>
              </a:ext>
            </a:extLst>
          </p:cNvPr>
          <p:cNvGrpSpPr/>
          <p:nvPr/>
        </p:nvGrpSpPr>
        <p:grpSpPr>
          <a:xfrm>
            <a:off x="2834184" y="514541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C74466E4-2CBB-4094-81F4-46644837EC2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7C752026-DC09-44A6-824D-3C5128C0A86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382E5350-670E-4F55-AF04-33C3AD7158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D1A23735-1F00-44CF-B1CF-0AD3F9F74649}"/>
              </a:ext>
            </a:extLst>
          </p:cNvPr>
          <p:cNvGrpSpPr/>
          <p:nvPr/>
        </p:nvGrpSpPr>
        <p:grpSpPr>
          <a:xfrm>
            <a:off x="699743" y="4563347"/>
            <a:ext cx="92112" cy="184555"/>
            <a:chOff x="1696599" y="2604822"/>
            <a:chExt cx="92112" cy="184555"/>
          </a:xfrm>
        </p:grpSpPr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022D9B7A-7B7A-4242-B5C6-56C909DA6A6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27E3E1E8-8E3B-4B4E-997B-9B78F88833D9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2EC13067-DD00-4752-A134-D9B7B99D0D14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8181C051-CFFC-4894-BC40-E9F49FCD8C4D}"/>
              </a:ext>
            </a:extLst>
          </p:cNvPr>
          <p:cNvGrpSpPr/>
          <p:nvPr/>
        </p:nvGrpSpPr>
        <p:grpSpPr>
          <a:xfrm>
            <a:off x="1422015" y="4563347"/>
            <a:ext cx="92112" cy="184555"/>
            <a:chOff x="1696599" y="2604822"/>
            <a:chExt cx="92112" cy="184555"/>
          </a:xfrm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93045A19-2657-4CFF-A88C-3F1434B30B9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12462845-08F2-458A-B76B-212AE52229F6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E5B76BD5-EC6B-439A-80A3-CF564BCE45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6DD63EDB-30BB-414A-8D0E-B0AF0762E75B}"/>
              </a:ext>
            </a:extLst>
          </p:cNvPr>
          <p:cNvGrpSpPr/>
          <p:nvPr/>
        </p:nvGrpSpPr>
        <p:grpSpPr>
          <a:xfrm>
            <a:off x="2136120" y="4563137"/>
            <a:ext cx="92112" cy="184555"/>
            <a:chOff x="1696599" y="2604822"/>
            <a:chExt cx="92112" cy="184555"/>
          </a:xfrm>
        </p:grpSpPr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C557523B-8742-4571-A171-56C22136BAA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8A5ED32D-5BD4-4EA2-A05F-E437E827058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3AE8B592-352E-4D6C-A2CE-79D8678BD89C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87CA0293-BD62-41FF-A141-62C05456CD57}"/>
              </a:ext>
            </a:extLst>
          </p:cNvPr>
          <p:cNvGrpSpPr/>
          <p:nvPr/>
        </p:nvGrpSpPr>
        <p:grpSpPr>
          <a:xfrm>
            <a:off x="2833512" y="4557988"/>
            <a:ext cx="92112" cy="184555"/>
            <a:chOff x="1696599" y="2604822"/>
            <a:chExt cx="92112" cy="184555"/>
          </a:xfrm>
        </p:grpSpPr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D86EE249-33B5-4AC6-848F-55CBB537007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B7C15C6D-8DC0-4F06-BDEF-70DFD5F5E60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921EABA4-2809-4997-AE37-ABE10B3EBD5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63DD864B-9772-4246-8B42-18CB03A2B718}"/>
              </a:ext>
            </a:extLst>
          </p:cNvPr>
          <p:cNvGrpSpPr/>
          <p:nvPr/>
        </p:nvGrpSpPr>
        <p:grpSpPr>
          <a:xfrm>
            <a:off x="2834561" y="4109520"/>
            <a:ext cx="181608" cy="136552"/>
            <a:chOff x="4239007" y="3755223"/>
            <a:chExt cx="181608" cy="136552"/>
          </a:xfrm>
          <a:solidFill>
            <a:schemeClr val="bg1"/>
          </a:solidFill>
        </p:grpSpPr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3918E800-ED57-4D59-8562-DDDBBE609369}"/>
                </a:ext>
              </a:extLst>
            </p:cNvPr>
            <p:cNvGrpSpPr/>
            <p:nvPr/>
          </p:nvGrpSpPr>
          <p:grpSpPr>
            <a:xfrm>
              <a:off x="4239007" y="3755223"/>
              <a:ext cx="92112" cy="136552"/>
              <a:chOff x="1696599" y="2655065"/>
              <a:chExt cx="92112" cy="136552"/>
            </a:xfrm>
            <a:grpFill/>
          </p:grpSpPr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176F70F8-0CEB-4103-84DE-99FD88DE9CA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94A3AB30-12F8-411C-A954-5A96B67B30C4}"/>
                  </a:ext>
                </a:extLst>
              </p:cNvPr>
              <p:cNvCxnSpPr/>
              <p:nvPr/>
            </p:nvCxnSpPr>
            <p:spPr>
              <a:xfrm>
                <a:off x="1696599" y="2700177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48E48758-CB8B-417C-A799-7F91957DF3EB}"/>
                  </a:ext>
                </a:extLst>
              </p:cNvPr>
              <p:cNvCxnSpPr/>
              <p:nvPr/>
            </p:nvCxnSpPr>
            <p:spPr>
              <a:xfrm>
                <a:off x="1788711" y="2696962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FCC97719-1805-4313-81AC-E1AEA3CE9BD6}"/>
                </a:ext>
              </a:extLst>
            </p:cNvPr>
            <p:cNvCxnSpPr/>
            <p:nvPr/>
          </p:nvCxnSpPr>
          <p:spPr>
            <a:xfrm>
              <a:off x="4328002" y="3833060"/>
              <a:ext cx="9144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1462BCCB-2155-4754-9131-6C90E4449989}"/>
                </a:ext>
              </a:extLst>
            </p:cNvPr>
            <p:cNvCxnSpPr/>
            <p:nvPr/>
          </p:nvCxnSpPr>
          <p:spPr>
            <a:xfrm>
              <a:off x="4310887" y="3760113"/>
              <a:ext cx="109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3964D6A0-60E4-433C-B200-D21E0092E9BD}"/>
              </a:ext>
            </a:extLst>
          </p:cNvPr>
          <p:cNvGrpSpPr/>
          <p:nvPr/>
        </p:nvGrpSpPr>
        <p:grpSpPr>
          <a:xfrm>
            <a:off x="2138907" y="4088610"/>
            <a:ext cx="165949" cy="156001"/>
            <a:chOff x="2321442" y="4560245"/>
            <a:chExt cx="165949" cy="156001"/>
          </a:xfrm>
          <a:solidFill>
            <a:schemeClr val="bg1"/>
          </a:solidFill>
        </p:grpSpPr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68AB7771-21F6-45F0-8B4A-51B7DDB9EDE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4E0D7D93-E57A-4E8D-B97C-0F033EBA12C4}"/>
                </a:ext>
              </a:extLst>
            </p:cNvPr>
            <p:cNvCxnSpPr>
              <a:cxnSpLocks/>
              <a:stCxn id="93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7901BB7B-F8BC-445C-AD6B-C1C4396C59B1}"/>
                </a:ext>
              </a:extLst>
            </p:cNvPr>
            <p:cNvCxnSpPr>
              <a:cxnSpLocks/>
              <a:stCxn id="93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B8B5FDC7-394C-4FBE-9C2B-B982200087E3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5172AEE5-6D59-481B-8613-CCFFCEE2B298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E02C1D29-132F-42BD-AC8F-26AEA818992A}"/>
              </a:ext>
            </a:extLst>
          </p:cNvPr>
          <p:cNvGrpSpPr/>
          <p:nvPr/>
        </p:nvGrpSpPr>
        <p:grpSpPr>
          <a:xfrm>
            <a:off x="1417013" y="4090406"/>
            <a:ext cx="165949" cy="156001"/>
            <a:chOff x="2321442" y="4560245"/>
            <a:chExt cx="165949" cy="156001"/>
          </a:xfrm>
          <a:solidFill>
            <a:schemeClr val="bg1"/>
          </a:solidFill>
        </p:grpSpPr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B5F88C0A-C1DF-46E7-9918-5F498287374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ABF47D65-3B08-4CAE-843A-B5E09EEAAD68}"/>
                </a:ext>
              </a:extLst>
            </p:cNvPr>
            <p:cNvCxnSpPr>
              <a:cxnSpLocks/>
              <a:stCxn id="100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B12FEE5A-D3F4-4CC6-A453-5CEAF0603EF3}"/>
                </a:ext>
              </a:extLst>
            </p:cNvPr>
            <p:cNvCxnSpPr>
              <a:cxnSpLocks/>
              <a:stCxn id="100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BCA86C5D-1D2A-4266-A311-88D7FE092446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5CFCD1D4-4F8B-453E-A814-90FCB3A7A60A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0807D78B-8FBB-42BC-A58D-92A1E757D6F7}"/>
              </a:ext>
            </a:extLst>
          </p:cNvPr>
          <p:cNvGrpSpPr/>
          <p:nvPr/>
        </p:nvGrpSpPr>
        <p:grpSpPr>
          <a:xfrm>
            <a:off x="701230" y="4090429"/>
            <a:ext cx="165949" cy="156001"/>
            <a:chOff x="2321442" y="4560245"/>
            <a:chExt cx="165949" cy="156001"/>
          </a:xfrm>
          <a:solidFill>
            <a:schemeClr val="bg1"/>
          </a:solidFill>
        </p:grpSpPr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4F612D0F-8FEF-4AAE-86D1-C3561E9CA85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F2B97590-8FBA-4060-8789-DCB431915318}"/>
                </a:ext>
              </a:extLst>
            </p:cNvPr>
            <p:cNvCxnSpPr>
              <a:cxnSpLocks/>
              <a:stCxn id="106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C11CB2D8-2E53-41B9-AAD3-2B77CA2B924A}"/>
                </a:ext>
              </a:extLst>
            </p:cNvPr>
            <p:cNvCxnSpPr>
              <a:cxnSpLocks/>
              <a:stCxn id="106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D639860A-D5E4-4755-BD48-D3362AE72205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4208AF34-F593-4281-BC6D-9F2485A2A6A8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366D6ACC-AE0E-4147-B758-E7EF744531E0}"/>
              </a:ext>
            </a:extLst>
          </p:cNvPr>
          <p:cNvGrpSpPr/>
          <p:nvPr/>
        </p:nvGrpSpPr>
        <p:grpSpPr>
          <a:xfrm rot="2700000">
            <a:off x="1052964" y="3685130"/>
            <a:ext cx="92112" cy="184555"/>
            <a:chOff x="1696599" y="2604822"/>
            <a:chExt cx="92112" cy="184555"/>
          </a:xfrm>
        </p:grpSpPr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A5ED21DA-5E31-47FA-B3C5-42C2E702AEC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172C40A5-FB74-471F-929B-48AAE3628EE5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97154D09-482A-4B0C-8623-2C1A88E875B3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79F23C9C-A912-4D50-BEE9-3132C25A6E63}"/>
              </a:ext>
            </a:extLst>
          </p:cNvPr>
          <p:cNvGrpSpPr/>
          <p:nvPr/>
        </p:nvGrpSpPr>
        <p:grpSpPr>
          <a:xfrm rot="2700000">
            <a:off x="1767804" y="3694745"/>
            <a:ext cx="92112" cy="184555"/>
            <a:chOff x="1696599" y="2604822"/>
            <a:chExt cx="92112" cy="184555"/>
          </a:xfrm>
        </p:grpSpPr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C168DC8C-5EE6-4748-BE98-DA801FA9879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2B930424-30E3-449D-8D63-CB4BF56B727B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61355D25-BCC3-4BF1-A432-91817F5DBEB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89656D5B-1FBB-4B07-88DB-50A7410BCFFB}"/>
              </a:ext>
            </a:extLst>
          </p:cNvPr>
          <p:cNvGrpSpPr/>
          <p:nvPr/>
        </p:nvGrpSpPr>
        <p:grpSpPr>
          <a:xfrm rot="2700000">
            <a:off x="2488877" y="3715920"/>
            <a:ext cx="92112" cy="184555"/>
            <a:chOff x="1696599" y="2604822"/>
            <a:chExt cx="92112" cy="184555"/>
          </a:xfrm>
        </p:grpSpPr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4B7AB8CE-6253-4A5C-9C6A-D060F414520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17B09B8E-11D2-4D15-A2DA-F55DD4DF845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B9BA4B1F-D76E-45F0-B192-81FEBB89AA3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0BB4D0A-BDDD-40B3-931F-5CFD840330F7}"/>
              </a:ext>
            </a:extLst>
          </p:cNvPr>
          <p:cNvGrpSpPr/>
          <p:nvPr/>
        </p:nvGrpSpPr>
        <p:grpSpPr>
          <a:xfrm>
            <a:off x="2813371" y="3418491"/>
            <a:ext cx="185759" cy="158037"/>
            <a:chOff x="3340443" y="3523256"/>
            <a:chExt cx="185759" cy="158037"/>
          </a:xfrm>
          <a:solidFill>
            <a:schemeClr val="bg1"/>
          </a:solidFill>
        </p:grpSpPr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60472DD8-3479-4BFE-B169-8353F3C547BD}"/>
                </a:ext>
              </a:extLst>
            </p:cNvPr>
            <p:cNvSpPr>
              <a:spLocks noChangeAspect="1"/>
            </p:cNvSpPr>
            <p:nvPr/>
          </p:nvSpPr>
          <p:spPr>
            <a:xfrm rot="2678136">
              <a:off x="3357790" y="3524439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C1A46261-90EB-46EF-9965-6D4B72FE49FD}"/>
                </a:ext>
              </a:extLst>
            </p:cNvPr>
            <p:cNvCxnSpPr>
              <a:cxnSpLocks/>
              <a:stCxn id="124" idx="2"/>
            </p:cNvCxnSpPr>
            <p:nvPr/>
          </p:nvCxnSpPr>
          <p:spPr>
            <a:xfrm rot="2678136">
              <a:off x="3340443" y="3525502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11ED1095-D304-4AC6-9686-9F1BAA779A0C}"/>
                </a:ext>
              </a:extLst>
            </p:cNvPr>
            <p:cNvCxnSpPr>
              <a:cxnSpLocks/>
            </p:cNvCxnSpPr>
            <p:nvPr/>
          </p:nvCxnSpPr>
          <p:spPr>
            <a:xfrm rot="2678136">
              <a:off x="3398907" y="3592701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D85CD12E-BF4A-43B6-B675-A35C6C2E4BF9}"/>
                </a:ext>
              </a:extLst>
            </p:cNvPr>
            <p:cNvCxnSpPr>
              <a:cxnSpLocks/>
            </p:cNvCxnSpPr>
            <p:nvPr/>
          </p:nvCxnSpPr>
          <p:spPr>
            <a:xfrm rot="5378136">
              <a:off x="3481570" y="3554538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9D1D1B1B-6F30-4B40-97B1-0672F157187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12919" y="3523256"/>
              <a:ext cx="110495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94973B93-B1A6-4BE9-AF4E-A029B890085C}"/>
              </a:ext>
            </a:extLst>
          </p:cNvPr>
          <p:cNvGrpSpPr/>
          <p:nvPr/>
        </p:nvGrpSpPr>
        <p:grpSpPr>
          <a:xfrm rot="2700000">
            <a:off x="2110574" y="335206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B715F09D-CAE1-46C5-B4AD-CC470B2123B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B12DEE21-99C3-4C59-8B18-5AF2603F06C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CEE4ACCF-2475-4FEA-AA39-CEED744001DD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9C5A1120-6B01-4D62-844A-9AC70F5B1788}"/>
              </a:ext>
            </a:extLst>
          </p:cNvPr>
          <p:cNvGrpSpPr/>
          <p:nvPr/>
        </p:nvGrpSpPr>
        <p:grpSpPr>
          <a:xfrm rot="2700000">
            <a:off x="1415561" y="3340812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196E2391-3624-4D85-8AEB-7BFB7077ADA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BC62CB45-248E-4BD3-BD77-4D49F764779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70ED0583-991C-45CC-82F4-FB029A4FD21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E36B744B-7F19-47B6-BC46-80927C2386E6}"/>
              </a:ext>
            </a:extLst>
          </p:cNvPr>
          <p:cNvGrpSpPr/>
          <p:nvPr/>
        </p:nvGrpSpPr>
        <p:grpSpPr>
          <a:xfrm rot="2700000">
            <a:off x="1761729" y="2988625"/>
            <a:ext cx="92112" cy="184555"/>
            <a:chOff x="1696599" y="2604822"/>
            <a:chExt cx="92112" cy="184555"/>
          </a:xfrm>
        </p:grpSpPr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2514E26C-0164-421D-9122-F0FD9A58A0F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E5E2B2D3-D42B-4C04-9EBE-3300250C01D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8D6872FB-58D4-42D4-8800-15612038ED6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6D7822D2-C83C-4FA8-818C-3644BC2A1752}"/>
              </a:ext>
            </a:extLst>
          </p:cNvPr>
          <p:cNvGrpSpPr/>
          <p:nvPr/>
        </p:nvGrpSpPr>
        <p:grpSpPr>
          <a:xfrm rot="2700000">
            <a:off x="2095611" y="2646969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42" name="Oval 141">
              <a:extLst>
                <a:ext uri="{FF2B5EF4-FFF2-40B4-BE49-F238E27FC236}">
                  <a16:creationId xmlns:a16="http://schemas.microsoft.com/office/drawing/2014/main" id="{C77310B0-F459-40EB-8033-569C4799B72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47B49060-C115-49DC-8703-A2FFD7DD0A1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C257D8C8-0F82-42A2-921D-BA822359EAA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AEA8FCDD-7D7B-40CA-85E6-1CC297F323CF}"/>
              </a:ext>
            </a:extLst>
          </p:cNvPr>
          <p:cNvGrpSpPr/>
          <p:nvPr/>
        </p:nvGrpSpPr>
        <p:grpSpPr>
          <a:xfrm rot="2700000">
            <a:off x="2470182" y="2269339"/>
            <a:ext cx="92112" cy="184555"/>
            <a:chOff x="1696599" y="2604822"/>
            <a:chExt cx="92112" cy="184555"/>
          </a:xfrm>
        </p:grpSpPr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7B808466-6147-4F80-B1DE-9A41449B783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AD630A35-D1B2-43D9-B580-ADEA85235DE2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214504B8-2E2C-49A9-A68F-60140C9C3FC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3629D799-6073-41E4-B50B-4E5E6ABB447C}"/>
              </a:ext>
            </a:extLst>
          </p:cNvPr>
          <p:cNvGrpSpPr/>
          <p:nvPr/>
        </p:nvGrpSpPr>
        <p:grpSpPr>
          <a:xfrm>
            <a:off x="2813540" y="1971516"/>
            <a:ext cx="185759" cy="158037"/>
            <a:chOff x="3340443" y="3523256"/>
            <a:chExt cx="185759" cy="158037"/>
          </a:xfrm>
          <a:solidFill>
            <a:schemeClr val="bg1"/>
          </a:solidFill>
        </p:grpSpPr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C15DB917-CFC5-4FA8-BCDB-1B9A6461C43C}"/>
                </a:ext>
              </a:extLst>
            </p:cNvPr>
            <p:cNvSpPr>
              <a:spLocks noChangeAspect="1"/>
            </p:cNvSpPr>
            <p:nvPr/>
          </p:nvSpPr>
          <p:spPr>
            <a:xfrm rot="2678136">
              <a:off x="3357790" y="3524439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51" name="Straight Connector 150">
              <a:extLst>
                <a:ext uri="{FF2B5EF4-FFF2-40B4-BE49-F238E27FC236}">
                  <a16:creationId xmlns:a16="http://schemas.microsoft.com/office/drawing/2014/main" id="{68C56584-6202-4DA7-B844-E85BD8A4AE6F}"/>
                </a:ext>
              </a:extLst>
            </p:cNvPr>
            <p:cNvCxnSpPr>
              <a:cxnSpLocks/>
              <a:stCxn id="150" idx="2"/>
            </p:cNvCxnSpPr>
            <p:nvPr/>
          </p:nvCxnSpPr>
          <p:spPr>
            <a:xfrm rot="2678136">
              <a:off x="3340443" y="3525502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CA7B8D7C-8B85-450D-97B7-2FDCCCA7C365}"/>
                </a:ext>
              </a:extLst>
            </p:cNvPr>
            <p:cNvCxnSpPr>
              <a:cxnSpLocks/>
            </p:cNvCxnSpPr>
            <p:nvPr/>
          </p:nvCxnSpPr>
          <p:spPr>
            <a:xfrm rot="2678136">
              <a:off x="3398907" y="3592701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>
              <a:extLst>
                <a:ext uri="{FF2B5EF4-FFF2-40B4-BE49-F238E27FC236}">
                  <a16:creationId xmlns:a16="http://schemas.microsoft.com/office/drawing/2014/main" id="{75FC5DB3-3522-4DE0-B711-495F4223AFD9}"/>
                </a:ext>
              </a:extLst>
            </p:cNvPr>
            <p:cNvCxnSpPr>
              <a:cxnSpLocks/>
            </p:cNvCxnSpPr>
            <p:nvPr/>
          </p:nvCxnSpPr>
          <p:spPr>
            <a:xfrm rot="5378136">
              <a:off x="3481570" y="3554538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>
              <a:extLst>
                <a:ext uri="{FF2B5EF4-FFF2-40B4-BE49-F238E27FC236}">
                  <a16:creationId xmlns:a16="http://schemas.microsoft.com/office/drawing/2014/main" id="{D838FF8D-C610-417D-8C37-28E5D79D151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12919" y="3523256"/>
              <a:ext cx="110495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CDCF5B4D-C3E5-45E9-B16D-37887DD32E59}"/>
              </a:ext>
            </a:extLst>
          </p:cNvPr>
          <p:cNvGrpSpPr/>
          <p:nvPr/>
        </p:nvGrpSpPr>
        <p:grpSpPr>
          <a:xfrm rot="2700000">
            <a:off x="2461586" y="2994999"/>
            <a:ext cx="92112" cy="184555"/>
            <a:chOff x="1696599" y="2604822"/>
            <a:chExt cx="92112" cy="184555"/>
          </a:xfrm>
        </p:grpSpPr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F3E54AC7-D03F-4E63-88F8-4FCC4B9500A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7" name="Straight Connector 156">
              <a:extLst>
                <a:ext uri="{FF2B5EF4-FFF2-40B4-BE49-F238E27FC236}">
                  <a16:creationId xmlns:a16="http://schemas.microsoft.com/office/drawing/2014/main" id="{F98E9A34-1324-401F-B5D5-A9B17796219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>
              <a:extLst>
                <a:ext uri="{FF2B5EF4-FFF2-40B4-BE49-F238E27FC236}">
                  <a16:creationId xmlns:a16="http://schemas.microsoft.com/office/drawing/2014/main" id="{868B7D2B-B4D2-47E4-8ED0-886DCCC1049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AAD201BB-5F2F-4D80-93A4-E836330BA615}"/>
              </a:ext>
            </a:extLst>
          </p:cNvPr>
          <p:cNvGrpSpPr/>
          <p:nvPr/>
        </p:nvGrpSpPr>
        <p:grpSpPr>
          <a:xfrm>
            <a:off x="2819437" y="2689074"/>
            <a:ext cx="185759" cy="158037"/>
            <a:chOff x="3340443" y="3523256"/>
            <a:chExt cx="185759" cy="158037"/>
          </a:xfrm>
          <a:solidFill>
            <a:schemeClr val="bg1"/>
          </a:solidFill>
        </p:grpSpPr>
        <p:sp>
          <p:nvSpPr>
            <p:cNvPr id="160" name="Oval 159">
              <a:extLst>
                <a:ext uri="{FF2B5EF4-FFF2-40B4-BE49-F238E27FC236}">
                  <a16:creationId xmlns:a16="http://schemas.microsoft.com/office/drawing/2014/main" id="{A594549D-24B9-456B-9BF2-3EEB7F29E2E9}"/>
                </a:ext>
              </a:extLst>
            </p:cNvPr>
            <p:cNvSpPr>
              <a:spLocks noChangeAspect="1"/>
            </p:cNvSpPr>
            <p:nvPr/>
          </p:nvSpPr>
          <p:spPr>
            <a:xfrm rot="2678136">
              <a:off x="3357790" y="3524439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61" name="Straight Connector 160">
              <a:extLst>
                <a:ext uri="{FF2B5EF4-FFF2-40B4-BE49-F238E27FC236}">
                  <a16:creationId xmlns:a16="http://schemas.microsoft.com/office/drawing/2014/main" id="{53D5922B-6F83-4989-B0CA-9EA7C98D6D11}"/>
                </a:ext>
              </a:extLst>
            </p:cNvPr>
            <p:cNvCxnSpPr>
              <a:cxnSpLocks/>
              <a:stCxn id="160" idx="2"/>
            </p:cNvCxnSpPr>
            <p:nvPr/>
          </p:nvCxnSpPr>
          <p:spPr>
            <a:xfrm rot="2678136">
              <a:off x="3340443" y="3525502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>
              <a:extLst>
                <a:ext uri="{FF2B5EF4-FFF2-40B4-BE49-F238E27FC236}">
                  <a16:creationId xmlns:a16="http://schemas.microsoft.com/office/drawing/2014/main" id="{721FF823-5F8A-4318-853E-E03B3DB91258}"/>
                </a:ext>
              </a:extLst>
            </p:cNvPr>
            <p:cNvCxnSpPr>
              <a:cxnSpLocks/>
            </p:cNvCxnSpPr>
            <p:nvPr/>
          </p:nvCxnSpPr>
          <p:spPr>
            <a:xfrm rot="2678136">
              <a:off x="3398907" y="3592701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F5513B2A-232C-4B0E-8AD0-CF738878768A}"/>
                </a:ext>
              </a:extLst>
            </p:cNvPr>
            <p:cNvCxnSpPr>
              <a:cxnSpLocks/>
            </p:cNvCxnSpPr>
            <p:nvPr/>
          </p:nvCxnSpPr>
          <p:spPr>
            <a:xfrm rot="5378136">
              <a:off x="3481570" y="3554538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>
              <a:extLst>
                <a:ext uri="{FF2B5EF4-FFF2-40B4-BE49-F238E27FC236}">
                  <a16:creationId xmlns:a16="http://schemas.microsoft.com/office/drawing/2014/main" id="{C86814A7-045C-4FAC-9599-674399FE362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12919" y="3523256"/>
              <a:ext cx="110495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6514B54F-4914-4C80-BCF6-207C4A6405CA}"/>
              </a:ext>
            </a:extLst>
          </p:cNvPr>
          <p:cNvGrpSpPr/>
          <p:nvPr/>
        </p:nvGrpSpPr>
        <p:grpSpPr>
          <a:xfrm rot="5400000">
            <a:off x="3403830" y="4061513"/>
            <a:ext cx="92112" cy="184555"/>
            <a:chOff x="1696599" y="2604822"/>
            <a:chExt cx="92112" cy="184555"/>
          </a:xfrm>
        </p:grpSpPr>
        <p:sp>
          <p:nvSpPr>
            <p:cNvPr id="166" name="Oval 165">
              <a:extLst>
                <a:ext uri="{FF2B5EF4-FFF2-40B4-BE49-F238E27FC236}">
                  <a16:creationId xmlns:a16="http://schemas.microsoft.com/office/drawing/2014/main" id="{15E8838C-7950-4CF9-B629-0DAF2CB43FD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7" name="Straight Connector 166">
              <a:extLst>
                <a:ext uri="{FF2B5EF4-FFF2-40B4-BE49-F238E27FC236}">
                  <a16:creationId xmlns:a16="http://schemas.microsoft.com/office/drawing/2014/main" id="{D9C264C9-B1C2-4C7A-ADBC-32A23318BC7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id="{E5CD168F-1AF0-47C3-8479-D67DA21C8CBE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232A6985-FABF-4560-BD24-AD67613F7214}"/>
              </a:ext>
            </a:extLst>
          </p:cNvPr>
          <p:cNvGrpSpPr/>
          <p:nvPr/>
        </p:nvGrpSpPr>
        <p:grpSpPr>
          <a:xfrm rot="5400000">
            <a:off x="3403830" y="3372952"/>
            <a:ext cx="92112" cy="184555"/>
            <a:chOff x="1696599" y="2604822"/>
            <a:chExt cx="92112" cy="184555"/>
          </a:xfrm>
        </p:grpSpPr>
        <p:sp>
          <p:nvSpPr>
            <p:cNvPr id="170" name="Oval 169">
              <a:extLst>
                <a:ext uri="{FF2B5EF4-FFF2-40B4-BE49-F238E27FC236}">
                  <a16:creationId xmlns:a16="http://schemas.microsoft.com/office/drawing/2014/main" id="{4483C1E8-2E50-4E68-9F78-AD1AA4D07C9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1" name="Straight Connector 170">
              <a:extLst>
                <a:ext uri="{FF2B5EF4-FFF2-40B4-BE49-F238E27FC236}">
                  <a16:creationId xmlns:a16="http://schemas.microsoft.com/office/drawing/2014/main" id="{F5B5B5F1-4863-4431-8EE7-60C9B4D67CA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31886D0E-E0E8-40F2-85BA-2B9500BE53C0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A5683167-B196-4B62-8C09-4399A170B291}"/>
              </a:ext>
            </a:extLst>
          </p:cNvPr>
          <p:cNvGrpSpPr/>
          <p:nvPr/>
        </p:nvGrpSpPr>
        <p:grpSpPr>
          <a:xfrm rot="5400000">
            <a:off x="3403830" y="2642333"/>
            <a:ext cx="92112" cy="184555"/>
            <a:chOff x="1696599" y="2604822"/>
            <a:chExt cx="92112" cy="184555"/>
          </a:xfrm>
        </p:grpSpPr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CD27E8C3-D261-4964-B2A6-2AA75CFE86E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D3B9B068-73C0-4FBE-9A0C-8D8BBB255415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>
              <a:extLst>
                <a:ext uri="{FF2B5EF4-FFF2-40B4-BE49-F238E27FC236}">
                  <a16:creationId xmlns:a16="http://schemas.microsoft.com/office/drawing/2014/main" id="{704AB4CF-5351-48F3-95F0-8A1DD19D311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C743EC42-7C65-4476-AAEF-BD7275CBEE2D}"/>
              </a:ext>
            </a:extLst>
          </p:cNvPr>
          <p:cNvGrpSpPr/>
          <p:nvPr/>
        </p:nvGrpSpPr>
        <p:grpSpPr>
          <a:xfrm rot="5400000">
            <a:off x="3406968" y="1925350"/>
            <a:ext cx="92112" cy="184555"/>
            <a:chOff x="1696599" y="2604822"/>
            <a:chExt cx="92112" cy="184555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489AD84A-78D0-43F1-BA98-AFB413C2A6B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9" name="Straight Connector 178">
              <a:extLst>
                <a:ext uri="{FF2B5EF4-FFF2-40B4-BE49-F238E27FC236}">
                  <a16:creationId xmlns:a16="http://schemas.microsoft.com/office/drawing/2014/main" id="{051C1B7E-D9B2-474F-A888-CEF136C50BD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>
              <a:extLst>
                <a:ext uri="{FF2B5EF4-FFF2-40B4-BE49-F238E27FC236}">
                  <a16:creationId xmlns:a16="http://schemas.microsoft.com/office/drawing/2014/main" id="{169F3A41-5283-42D2-ABD7-9DFDBC4220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1CCC287B-50D1-42B7-A5AF-A5BB6BC9AEF5}"/>
              </a:ext>
            </a:extLst>
          </p:cNvPr>
          <p:cNvGrpSpPr/>
          <p:nvPr/>
        </p:nvGrpSpPr>
        <p:grpSpPr>
          <a:xfrm rot="5400000">
            <a:off x="3954109" y="3375656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82" name="Oval 181">
              <a:extLst>
                <a:ext uri="{FF2B5EF4-FFF2-40B4-BE49-F238E27FC236}">
                  <a16:creationId xmlns:a16="http://schemas.microsoft.com/office/drawing/2014/main" id="{E6B1D09A-7D9B-4536-B781-73ADF691B42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83" name="Straight Connector 182">
              <a:extLst>
                <a:ext uri="{FF2B5EF4-FFF2-40B4-BE49-F238E27FC236}">
                  <a16:creationId xmlns:a16="http://schemas.microsoft.com/office/drawing/2014/main" id="{C8BABF6E-4A82-4891-86F0-789CB90DE87D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>
              <a:extLst>
                <a:ext uri="{FF2B5EF4-FFF2-40B4-BE49-F238E27FC236}">
                  <a16:creationId xmlns:a16="http://schemas.microsoft.com/office/drawing/2014/main" id="{7A3CE657-9512-486C-B355-B09C1D8BE41A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0838C196-7D2F-4060-975A-0DEC0388A634}"/>
              </a:ext>
            </a:extLst>
          </p:cNvPr>
          <p:cNvGrpSpPr/>
          <p:nvPr/>
        </p:nvGrpSpPr>
        <p:grpSpPr>
          <a:xfrm rot="5400000">
            <a:off x="3954109" y="2643332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86" name="Oval 185">
              <a:extLst>
                <a:ext uri="{FF2B5EF4-FFF2-40B4-BE49-F238E27FC236}">
                  <a16:creationId xmlns:a16="http://schemas.microsoft.com/office/drawing/2014/main" id="{3AF20802-8B53-4E68-9A9F-4C339BBDCFE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87" name="Straight Connector 186">
              <a:extLst>
                <a:ext uri="{FF2B5EF4-FFF2-40B4-BE49-F238E27FC236}">
                  <a16:creationId xmlns:a16="http://schemas.microsoft.com/office/drawing/2014/main" id="{AA485034-E045-4351-8340-072242172257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>
              <a:extLst>
                <a:ext uri="{FF2B5EF4-FFF2-40B4-BE49-F238E27FC236}">
                  <a16:creationId xmlns:a16="http://schemas.microsoft.com/office/drawing/2014/main" id="{28AE64E2-935F-4586-9F29-874D9ADB2A8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4FF8A0CA-C74B-424C-95AC-545296CC8F9C}"/>
              </a:ext>
            </a:extLst>
          </p:cNvPr>
          <p:cNvGrpSpPr/>
          <p:nvPr/>
        </p:nvGrpSpPr>
        <p:grpSpPr>
          <a:xfrm rot="5400000">
            <a:off x="3955897" y="1924548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90" name="Oval 189">
              <a:extLst>
                <a:ext uri="{FF2B5EF4-FFF2-40B4-BE49-F238E27FC236}">
                  <a16:creationId xmlns:a16="http://schemas.microsoft.com/office/drawing/2014/main" id="{0E6B8E04-03C1-47B1-B4C4-C880A010EDD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91" name="Straight Connector 190">
              <a:extLst>
                <a:ext uri="{FF2B5EF4-FFF2-40B4-BE49-F238E27FC236}">
                  <a16:creationId xmlns:a16="http://schemas.microsoft.com/office/drawing/2014/main" id="{BF95FC9D-FDC6-42CE-8D7B-8C687D8F944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>
              <a:extLst>
                <a:ext uri="{FF2B5EF4-FFF2-40B4-BE49-F238E27FC236}">
                  <a16:creationId xmlns:a16="http://schemas.microsoft.com/office/drawing/2014/main" id="{8DD3BD0F-1E31-4389-8315-DA9CF49677F9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3" name="Group 192">
            <a:extLst>
              <a:ext uri="{FF2B5EF4-FFF2-40B4-BE49-F238E27FC236}">
                <a16:creationId xmlns:a16="http://schemas.microsoft.com/office/drawing/2014/main" id="{14AA1689-A556-4A9F-9D70-F03630CBEC17}"/>
              </a:ext>
            </a:extLst>
          </p:cNvPr>
          <p:cNvGrpSpPr/>
          <p:nvPr/>
        </p:nvGrpSpPr>
        <p:grpSpPr>
          <a:xfrm rot="5400000">
            <a:off x="4466664" y="3373698"/>
            <a:ext cx="92112" cy="184555"/>
            <a:chOff x="1696599" y="2604822"/>
            <a:chExt cx="92112" cy="184555"/>
          </a:xfrm>
        </p:grpSpPr>
        <p:sp>
          <p:nvSpPr>
            <p:cNvPr id="194" name="Oval 193">
              <a:extLst>
                <a:ext uri="{FF2B5EF4-FFF2-40B4-BE49-F238E27FC236}">
                  <a16:creationId xmlns:a16="http://schemas.microsoft.com/office/drawing/2014/main" id="{A5668939-F107-44BC-9496-CD71F71F8CC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5" name="Straight Connector 194">
              <a:extLst>
                <a:ext uri="{FF2B5EF4-FFF2-40B4-BE49-F238E27FC236}">
                  <a16:creationId xmlns:a16="http://schemas.microsoft.com/office/drawing/2014/main" id="{3BEE85DD-2D17-4926-8374-C77C333CECE4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>
              <a:extLst>
                <a:ext uri="{FF2B5EF4-FFF2-40B4-BE49-F238E27FC236}">
                  <a16:creationId xmlns:a16="http://schemas.microsoft.com/office/drawing/2014/main" id="{1E578696-8BB1-43C4-9E7E-0299DDFC796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7" name="Group 196">
            <a:extLst>
              <a:ext uri="{FF2B5EF4-FFF2-40B4-BE49-F238E27FC236}">
                <a16:creationId xmlns:a16="http://schemas.microsoft.com/office/drawing/2014/main" id="{7B9240CE-3F66-4614-AE26-E6D60D109B34}"/>
              </a:ext>
            </a:extLst>
          </p:cNvPr>
          <p:cNvGrpSpPr/>
          <p:nvPr/>
        </p:nvGrpSpPr>
        <p:grpSpPr>
          <a:xfrm rot="5400000">
            <a:off x="4466672" y="2643078"/>
            <a:ext cx="92112" cy="184555"/>
            <a:chOff x="1696599" y="2604822"/>
            <a:chExt cx="92112" cy="184555"/>
          </a:xfrm>
        </p:grpSpPr>
        <p:sp>
          <p:nvSpPr>
            <p:cNvPr id="198" name="Oval 197">
              <a:extLst>
                <a:ext uri="{FF2B5EF4-FFF2-40B4-BE49-F238E27FC236}">
                  <a16:creationId xmlns:a16="http://schemas.microsoft.com/office/drawing/2014/main" id="{5A694C0F-A673-434C-8524-B1C2553595A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9" name="Straight Connector 198">
              <a:extLst>
                <a:ext uri="{FF2B5EF4-FFF2-40B4-BE49-F238E27FC236}">
                  <a16:creationId xmlns:a16="http://schemas.microsoft.com/office/drawing/2014/main" id="{0B2AD26F-5589-42C2-9F63-39A1702036F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Straight Connector 199">
              <a:extLst>
                <a:ext uri="{FF2B5EF4-FFF2-40B4-BE49-F238E27FC236}">
                  <a16:creationId xmlns:a16="http://schemas.microsoft.com/office/drawing/2014/main" id="{04A802F5-894B-4B23-8FBF-A0DFA5CFA4A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1" name="Group 200">
            <a:extLst>
              <a:ext uri="{FF2B5EF4-FFF2-40B4-BE49-F238E27FC236}">
                <a16:creationId xmlns:a16="http://schemas.microsoft.com/office/drawing/2014/main" id="{5C7DD3A9-FC7F-4A02-BB2F-26945AAA9D59}"/>
              </a:ext>
            </a:extLst>
          </p:cNvPr>
          <p:cNvGrpSpPr/>
          <p:nvPr/>
        </p:nvGrpSpPr>
        <p:grpSpPr>
          <a:xfrm rot="5400000">
            <a:off x="4462986" y="1926226"/>
            <a:ext cx="92112" cy="184555"/>
            <a:chOff x="1696599" y="2604822"/>
            <a:chExt cx="92112" cy="184555"/>
          </a:xfrm>
        </p:grpSpPr>
        <p:sp>
          <p:nvSpPr>
            <p:cNvPr id="202" name="Oval 201">
              <a:extLst>
                <a:ext uri="{FF2B5EF4-FFF2-40B4-BE49-F238E27FC236}">
                  <a16:creationId xmlns:a16="http://schemas.microsoft.com/office/drawing/2014/main" id="{77119BEF-5EA4-4004-B154-48F0DFD9804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3" name="Straight Connector 202">
              <a:extLst>
                <a:ext uri="{FF2B5EF4-FFF2-40B4-BE49-F238E27FC236}">
                  <a16:creationId xmlns:a16="http://schemas.microsoft.com/office/drawing/2014/main" id="{B479590E-173B-480E-A0A0-0453F9929D8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>
              <a:extLst>
                <a:ext uri="{FF2B5EF4-FFF2-40B4-BE49-F238E27FC236}">
                  <a16:creationId xmlns:a16="http://schemas.microsoft.com/office/drawing/2014/main" id="{BD6CAC34-BCA4-466D-B3C7-2872E55EE333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" name="Group 204">
            <a:extLst>
              <a:ext uri="{FF2B5EF4-FFF2-40B4-BE49-F238E27FC236}">
                <a16:creationId xmlns:a16="http://schemas.microsoft.com/office/drawing/2014/main" id="{F056CCFD-0042-4F27-A09A-EE97ADD7A760}"/>
              </a:ext>
            </a:extLst>
          </p:cNvPr>
          <p:cNvGrpSpPr/>
          <p:nvPr/>
        </p:nvGrpSpPr>
        <p:grpSpPr>
          <a:xfrm rot="5400000">
            <a:off x="4976590" y="2643079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206" name="Oval 205">
              <a:extLst>
                <a:ext uri="{FF2B5EF4-FFF2-40B4-BE49-F238E27FC236}">
                  <a16:creationId xmlns:a16="http://schemas.microsoft.com/office/drawing/2014/main" id="{C6F9728B-3B1B-4754-8A7F-2680B419548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07" name="Straight Connector 206">
              <a:extLst>
                <a:ext uri="{FF2B5EF4-FFF2-40B4-BE49-F238E27FC236}">
                  <a16:creationId xmlns:a16="http://schemas.microsoft.com/office/drawing/2014/main" id="{726ADC98-FF93-467C-8F86-9EB27AFF0D6E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Straight Connector 207">
              <a:extLst>
                <a:ext uri="{FF2B5EF4-FFF2-40B4-BE49-F238E27FC236}">
                  <a16:creationId xmlns:a16="http://schemas.microsoft.com/office/drawing/2014/main" id="{2E44AD08-A570-473B-B3F0-D367B75F7E98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9" name="Group 208">
            <a:extLst>
              <a:ext uri="{FF2B5EF4-FFF2-40B4-BE49-F238E27FC236}">
                <a16:creationId xmlns:a16="http://schemas.microsoft.com/office/drawing/2014/main" id="{EF334119-585D-47EC-89B7-72182BEA204F}"/>
              </a:ext>
            </a:extLst>
          </p:cNvPr>
          <p:cNvGrpSpPr/>
          <p:nvPr/>
        </p:nvGrpSpPr>
        <p:grpSpPr>
          <a:xfrm rot="5400000">
            <a:off x="4975752" y="1926781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210" name="Oval 209">
              <a:extLst>
                <a:ext uri="{FF2B5EF4-FFF2-40B4-BE49-F238E27FC236}">
                  <a16:creationId xmlns:a16="http://schemas.microsoft.com/office/drawing/2014/main" id="{918D11E5-A663-471A-BA79-32EF5C6BCFE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11" name="Straight Connector 210">
              <a:extLst>
                <a:ext uri="{FF2B5EF4-FFF2-40B4-BE49-F238E27FC236}">
                  <a16:creationId xmlns:a16="http://schemas.microsoft.com/office/drawing/2014/main" id="{D959EB0A-6E62-4B55-A4C8-546E3553DB4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>
              <a:extLst>
                <a:ext uri="{FF2B5EF4-FFF2-40B4-BE49-F238E27FC236}">
                  <a16:creationId xmlns:a16="http://schemas.microsoft.com/office/drawing/2014/main" id="{BF97F35F-442E-4AA4-B8EB-311BA7F6BCD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3" name="Group 212">
            <a:extLst>
              <a:ext uri="{FF2B5EF4-FFF2-40B4-BE49-F238E27FC236}">
                <a16:creationId xmlns:a16="http://schemas.microsoft.com/office/drawing/2014/main" id="{64048E2A-50FB-444A-AE06-406C7B97EA8B}"/>
              </a:ext>
            </a:extLst>
          </p:cNvPr>
          <p:cNvGrpSpPr/>
          <p:nvPr/>
        </p:nvGrpSpPr>
        <p:grpSpPr>
          <a:xfrm rot="5400000">
            <a:off x="5486453" y="2642407"/>
            <a:ext cx="92112" cy="184555"/>
            <a:chOff x="1696599" y="2604822"/>
            <a:chExt cx="92112" cy="184555"/>
          </a:xfrm>
        </p:grpSpPr>
        <p:sp>
          <p:nvSpPr>
            <p:cNvPr id="214" name="Oval 213">
              <a:extLst>
                <a:ext uri="{FF2B5EF4-FFF2-40B4-BE49-F238E27FC236}">
                  <a16:creationId xmlns:a16="http://schemas.microsoft.com/office/drawing/2014/main" id="{18B00080-76D7-4DBA-B33E-F93671F60D7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5" name="Straight Connector 214">
              <a:extLst>
                <a:ext uri="{FF2B5EF4-FFF2-40B4-BE49-F238E27FC236}">
                  <a16:creationId xmlns:a16="http://schemas.microsoft.com/office/drawing/2014/main" id="{B6FC4EF3-8657-4633-AAF2-2A6CFF3A107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>
              <a:extLst>
                <a:ext uri="{FF2B5EF4-FFF2-40B4-BE49-F238E27FC236}">
                  <a16:creationId xmlns:a16="http://schemas.microsoft.com/office/drawing/2014/main" id="{624617F7-CF96-4F91-9959-320973E00414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7" name="Group 216">
            <a:extLst>
              <a:ext uri="{FF2B5EF4-FFF2-40B4-BE49-F238E27FC236}">
                <a16:creationId xmlns:a16="http://schemas.microsoft.com/office/drawing/2014/main" id="{1113E539-CB99-4466-AF64-C6CF6A331FF3}"/>
              </a:ext>
            </a:extLst>
          </p:cNvPr>
          <p:cNvGrpSpPr/>
          <p:nvPr/>
        </p:nvGrpSpPr>
        <p:grpSpPr>
          <a:xfrm rot="5400000">
            <a:off x="5490798" y="1924681"/>
            <a:ext cx="92112" cy="184555"/>
            <a:chOff x="1696599" y="2604822"/>
            <a:chExt cx="92112" cy="184555"/>
          </a:xfrm>
        </p:grpSpPr>
        <p:sp>
          <p:nvSpPr>
            <p:cNvPr id="218" name="Oval 217">
              <a:extLst>
                <a:ext uri="{FF2B5EF4-FFF2-40B4-BE49-F238E27FC236}">
                  <a16:creationId xmlns:a16="http://schemas.microsoft.com/office/drawing/2014/main" id="{406E1BBA-F0AD-488C-A177-D5DE35C4F88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9" name="Straight Connector 218">
              <a:extLst>
                <a:ext uri="{FF2B5EF4-FFF2-40B4-BE49-F238E27FC236}">
                  <a16:creationId xmlns:a16="http://schemas.microsoft.com/office/drawing/2014/main" id="{5C5D5EC6-C3C6-402A-88F9-9FACBF211EC3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>
              <a:extLst>
                <a:ext uri="{FF2B5EF4-FFF2-40B4-BE49-F238E27FC236}">
                  <a16:creationId xmlns:a16="http://schemas.microsoft.com/office/drawing/2014/main" id="{351738D0-B582-437F-A48B-47403C8697D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1" name="Group 220">
            <a:extLst>
              <a:ext uri="{FF2B5EF4-FFF2-40B4-BE49-F238E27FC236}">
                <a16:creationId xmlns:a16="http://schemas.microsoft.com/office/drawing/2014/main" id="{CE8A64C4-37A5-41FE-A70E-F703DFCD9E73}"/>
              </a:ext>
            </a:extLst>
          </p:cNvPr>
          <p:cNvGrpSpPr/>
          <p:nvPr/>
        </p:nvGrpSpPr>
        <p:grpSpPr>
          <a:xfrm rot="5400000">
            <a:off x="5972716" y="192401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222" name="Oval 221">
              <a:extLst>
                <a:ext uri="{FF2B5EF4-FFF2-40B4-BE49-F238E27FC236}">
                  <a16:creationId xmlns:a16="http://schemas.microsoft.com/office/drawing/2014/main" id="{51C4302A-F919-45A8-AB03-BF6D480B1D2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23" name="Straight Connector 222">
              <a:extLst>
                <a:ext uri="{FF2B5EF4-FFF2-40B4-BE49-F238E27FC236}">
                  <a16:creationId xmlns:a16="http://schemas.microsoft.com/office/drawing/2014/main" id="{A50CDC56-8BB1-45CD-9687-A0C6421A872E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>
              <a:extLst>
                <a:ext uri="{FF2B5EF4-FFF2-40B4-BE49-F238E27FC236}">
                  <a16:creationId xmlns:a16="http://schemas.microsoft.com/office/drawing/2014/main" id="{CFB141FA-24D6-4381-83F6-0BAB5E5912A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5" name="Group 224">
            <a:extLst>
              <a:ext uri="{FF2B5EF4-FFF2-40B4-BE49-F238E27FC236}">
                <a16:creationId xmlns:a16="http://schemas.microsoft.com/office/drawing/2014/main" id="{87234694-AFB0-4AD5-9AEB-B12CF4184053}"/>
              </a:ext>
            </a:extLst>
          </p:cNvPr>
          <p:cNvGrpSpPr/>
          <p:nvPr/>
        </p:nvGrpSpPr>
        <p:grpSpPr>
          <a:xfrm rot="5400000">
            <a:off x="6484644" y="1924548"/>
            <a:ext cx="92112" cy="184555"/>
            <a:chOff x="1696599" y="2604822"/>
            <a:chExt cx="92112" cy="184555"/>
          </a:xfrm>
        </p:grpSpPr>
        <p:sp>
          <p:nvSpPr>
            <p:cNvPr id="226" name="Oval 225">
              <a:extLst>
                <a:ext uri="{FF2B5EF4-FFF2-40B4-BE49-F238E27FC236}">
                  <a16:creationId xmlns:a16="http://schemas.microsoft.com/office/drawing/2014/main" id="{9D1FD980-2409-4B49-82FC-DD400F7B026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7" name="Straight Connector 226">
              <a:extLst>
                <a:ext uri="{FF2B5EF4-FFF2-40B4-BE49-F238E27FC236}">
                  <a16:creationId xmlns:a16="http://schemas.microsoft.com/office/drawing/2014/main" id="{769BD8C3-56C8-4FA0-85BD-ADF5B04E94B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>
              <a:extLst>
                <a:ext uri="{FF2B5EF4-FFF2-40B4-BE49-F238E27FC236}">
                  <a16:creationId xmlns:a16="http://schemas.microsoft.com/office/drawing/2014/main" id="{E9229F1F-2F59-4D9E-A00A-6E9C0FFCC9E9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9" name="Group 228">
            <a:extLst>
              <a:ext uri="{FF2B5EF4-FFF2-40B4-BE49-F238E27FC236}">
                <a16:creationId xmlns:a16="http://schemas.microsoft.com/office/drawing/2014/main" id="{B34AB2AA-D2CB-4F32-8520-CAB33B6C686E}"/>
              </a:ext>
            </a:extLst>
          </p:cNvPr>
          <p:cNvGrpSpPr/>
          <p:nvPr/>
        </p:nvGrpSpPr>
        <p:grpSpPr>
          <a:xfrm rot="5400000">
            <a:off x="3682198" y="4056207"/>
            <a:ext cx="91440" cy="182880"/>
            <a:chOff x="1696599" y="2606497"/>
            <a:chExt cx="91440" cy="182880"/>
          </a:xfrm>
        </p:grpSpPr>
        <p:cxnSp>
          <p:nvCxnSpPr>
            <p:cNvPr id="232" name="Straight Connector 231">
              <a:extLst>
                <a:ext uri="{FF2B5EF4-FFF2-40B4-BE49-F238E27FC236}">
                  <a16:creationId xmlns:a16="http://schemas.microsoft.com/office/drawing/2014/main" id="{805632EE-C887-4ACF-9613-E76C2C2EF2E4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0" name="Oval 229">
              <a:extLst>
                <a:ext uri="{FF2B5EF4-FFF2-40B4-BE49-F238E27FC236}">
                  <a16:creationId xmlns:a16="http://schemas.microsoft.com/office/drawing/2014/main" id="{21238CC9-0E17-4F35-A7A1-5523143DEF9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33" name="Group 232">
            <a:extLst>
              <a:ext uri="{FF2B5EF4-FFF2-40B4-BE49-F238E27FC236}">
                <a16:creationId xmlns:a16="http://schemas.microsoft.com/office/drawing/2014/main" id="{D156372A-AA23-45E0-B389-5B516768ECF0}"/>
              </a:ext>
            </a:extLst>
          </p:cNvPr>
          <p:cNvGrpSpPr/>
          <p:nvPr/>
        </p:nvGrpSpPr>
        <p:grpSpPr>
          <a:xfrm rot="5400000">
            <a:off x="3953569" y="4061177"/>
            <a:ext cx="91440" cy="182880"/>
            <a:chOff x="1696599" y="2606497"/>
            <a:chExt cx="91440" cy="182880"/>
          </a:xfrm>
        </p:grpSpPr>
        <p:sp>
          <p:nvSpPr>
            <p:cNvPr id="234" name="Oval 233">
              <a:extLst>
                <a:ext uri="{FF2B5EF4-FFF2-40B4-BE49-F238E27FC236}">
                  <a16:creationId xmlns:a16="http://schemas.microsoft.com/office/drawing/2014/main" id="{E71A0A8C-8A68-4494-B8E9-07BDECC336F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6" name="Straight Connector 235">
              <a:extLst>
                <a:ext uri="{FF2B5EF4-FFF2-40B4-BE49-F238E27FC236}">
                  <a16:creationId xmlns:a16="http://schemas.microsoft.com/office/drawing/2014/main" id="{421AD17F-485C-4E44-8656-AF56573CAA00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7" name="Group 236">
            <a:extLst>
              <a:ext uri="{FF2B5EF4-FFF2-40B4-BE49-F238E27FC236}">
                <a16:creationId xmlns:a16="http://schemas.microsoft.com/office/drawing/2014/main" id="{9C3730F7-FA05-44BE-B95C-3281179EC3A6}"/>
              </a:ext>
            </a:extLst>
          </p:cNvPr>
          <p:cNvGrpSpPr/>
          <p:nvPr/>
        </p:nvGrpSpPr>
        <p:grpSpPr>
          <a:xfrm rot="5400000">
            <a:off x="4216580" y="4059619"/>
            <a:ext cx="91440" cy="182880"/>
            <a:chOff x="1696599" y="2606497"/>
            <a:chExt cx="91440" cy="182880"/>
          </a:xfrm>
        </p:grpSpPr>
        <p:cxnSp>
          <p:nvCxnSpPr>
            <p:cNvPr id="238" name="Straight Connector 237">
              <a:extLst>
                <a:ext uri="{FF2B5EF4-FFF2-40B4-BE49-F238E27FC236}">
                  <a16:creationId xmlns:a16="http://schemas.microsoft.com/office/drawing/2014/main" id="{E9B7CFF1-01F7-439B-897F-B29C5B66815F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9" name="Oval 238">
              <a:extLst>
                <a:ext uri="{FF2B5EF4-FFF2-40B4-BE49-F238E27FC236}">
                  <a16:creationId xmlns:a16="http://schemas.microsoft.com/office/drawing/2014/main" id="{CA2891C4-6C31-4AC3-904C-1FB2DD46CB0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40" name="Group 239">
            <a:extLst>
              <a:ext uri="{FF2B5EF4-FFF2-40B4-BE49-F238E27FC236}">
                <a16:creationId xmlns:a16="http://schemas.microsoft.com/office/drawing/2014/main" id="{754D3447-62BF-4AD1-89B9-D693B9C60E91}"/>
              </a:ext>
            </a:extLst>
          </p:cNvPr>
          <p:cNvGrpSpPr/>
          <p:nvPr/>
        </p:nvGrpSpPr>
        <p:grpSpPr>
          <a:xfrm rot="5400000">
            <a:off x="4464426" y="4061177"/>
            <a:ext cx="91440" cy="182880"/>
            <a:chOff x="1696599" y="2606497"/>
            <a:chExt cx="91440" cy="182880"/>
          </a:xfrm>
        </p:grpSpPr>
        <p:sp>
          <p:nvSpPr>
            <p:cNvPr id="241" name="Oval 240">
              <a:extLst>
                <a:ext uri="{FF2B5EF4-FFF2-40B4-BE49-F238E27FC236}">
                  <a16:creationId xmlns:a16="http://schemas.microsoft.com/office/drawing/2014/main" id="{61DB9E93-C010-4071-825E-765B587674E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2" name="Straight Connector 241">
              <a:extLst>
                <a:ext uri="{FF2B5EF4-FFF2-40B4-BE49-F238E27FC236}">
                  <a16:creationId xmlns:a16="http://schemas.microsoft.com/office/drawing/2014/main" id="{D56AB42B-03C5-4C5D-B5B9-68891529F43C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3" name="Group 242">
            <a:extLst>
              <a:ext uri="{FF2B5EF4-FFF2-40B4-BE49-F238E27FC236}">
                <a16:creationId xmlns:a16="http://schemas.microsoft.com/office/drawing/2014/main" id="{2C07B7A5-4F21-47AD-8539-18E8CB258034}"/>
              </a:ext>
            </a:extLst>
          </p:cNvPr>
          <p:cNvGrpSpPr/>
          <p:nvPr/>
        </p:nvGrpSpPr>
        <p:grpSpPr>
          <a:xfrm rot="5400000">
            <a:off x="4718360" y="4059197"/>
            <a:ext cx="91440" cy="182880"/>
            <a:chOff x="1696599" y="2606497"/>
            <a:chExt cx="91440" cy="182880"/>
          </a:xfrm>
        </p:grpSpPr>
        <p:cxnSp>
          <p:nvCxnSpPr>
            <p:cNvPr id="244" name="Straight Connector 243">
              <a:extLst>
                <a:ext uri="{FF2B5EF4-FFF2-40B4-BE49-F238E27FC236}">
                  <a16:creationId xmlns:a16="http://schemas.microsoft.com/office/drawing/2014/main" id="{A7C54B67-4C95-4ABF-9147-98CEB47E4423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5" name="Oval 244">
              <a:extLst>
                <a:ext uri="{FF2B5EF4-FFF2-40B4-BE49-F238E27FC236}">
                  <a16:creationId xmlns:a16="http://schemas.microsoft.com/office/drawing/2014/main" id="{117F4E74-943E-45D3-A20D-E119DFD8F02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46" name="Group 245">
            <a:extLst>
              <a:ext uri="{FF2B5EF4-FFF2-40B4-BE49-F238E27FC236}">
                <a16:creationId xmlns:a16="http://schemas.microsoft.com/office/drawing/2014/main" id="{83BB7642-9BFE-449D-9732-D39A074C8F01}"/>
              </a:ext>
            </a:extLst>
          </p:cNvPr>
          <p:cNvGrpSpPr/>
          <p:nvPr/>
        </p:nvGrpSpPr>
        <p:grpSpPr>
          <a:xfrm rot="5400000">
            <a:off x="4973030" y="4063161"/>
            <a:ext cx="91440" cy="182880"/>
            <a:chOff x="1696599" y="2606497"/>
            <a:chExt cx="91440" cy="182880"/>
          </a:xfrm>
        </p:grpSpPr>
        <p:sp>
          <p:nvSpPr>
            <p:cNvPr id="247" name="Oval 246">
              <a:extLst>
                <a:ext uri="{FF2B5EF4-FFF2-40B4-BE49-F238E27FC236}">
                  <a16:creationId xmlns:a16="http://schemas.microsoft.com/office/drawing/2014/main" id="{7FD04633-8B7F-4AAB-BF0A-5658EC83411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8" name="Straight Connector 247">
              <a:extLst>
                <a:ext uri="{FF2B5EF4-FFF2-40B4-BE49-F238E27FC236}">
                  <a16:creationId xmlns:a16="http://schemas.microsoft.com/office/drawing/2014/main" id="{692B728E-A6D6-49D5-B67C-C6DF1DAC9C80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9" name="Group 248">
            <a:extLst>
              <a:ext uri="{FF2B5EF4-FFF2-40B4-BE49-F238E27FC236}">
                <a16:creationId xmlns:a16="http://schemas.microsoft.com/office/drawing/2014/main" id="{51075ADD-3945-41BC-A0C9-AB9A5C339F06}"/>
              </a:ext>
            </a:extLst>
          </p:cNvPr>
          <p:cNvGrpSpPr/>
          <p:nvPr/>
        </p:nvGrpSpPr>
        <p:grpSpPr>
          <a:xfrm rot="5400000">
            <a:off x="5229634" y="4057765"/>
            <a:ext cx="91440" cy="182880"/>
            <a:chOff x="1696599" y="2606497"/>
            <a:chExt cx="91440" cy="182880"/>
          </a:xfrm>
        </p:grpSpPr>
        <p:cxnSp>
          <p:nvCxnSpPr>
            <p:cNvPr id="250" name="Straight Connector 249">
              <a:extLst>
                <a:ext uri="{FF2B5EF4-FFF2-40B4-BE49-F238E27FC236}">
                  <a16:creationId xmlns:a16="http://schemas.microsoft.com/office/drawing/2014/main" id="{1C86B63D-EF3C-4EAB-8CFC-AA44A03DAD5D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1" name="Oval 250">
              <a:extLst>
                <a:ext uri="{FF2B5EF4-FFF2-40B4-BE49-F238E27FC236}">
                  <a16:creationId xmlns:a16="http://schemas.microsoft.com/office/drawing/2014/main" id="{510C96DB-EDAE-4886-84FF-A529B2BD313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2" name="Group 251">
            <a:extLst>
              <a:ext uri="{FF2B5EF4-FFF2-40B4-BE49-F238E27FC236}">
                <a16:creationId xmlns:a16="http://schemas.microsoft.com/office/drawing/2014/main" id="{7CC71504-564C-4281-B4EE-A8FAE1E943C2}"/>
              </a:ext>
            </a:extLst>
          </p:cNvPr>
          <p:cNvGrpSpPr/>
          <p:nvPr/>
        </p:nvGrpSpPr>
        <p:grpSpPr>
          <a:xfrm rot="5400000">
            <a:off x="5484304" y="4067153"/>
            <a:ext cx="91440" cy="182880"/>
            <a:chOff x="1696599" y="2606497"/>
            <a:chExt cx="91440" cy="182880"/>
          </a:xfrm>
        </p:grpSpPr>
        <p:sp>
          <p:nvSpPr>
            <p:cNvPr id="253" name="Oval 252">
              <a:extLst>
                <a:ext uri="{FF2B5EF4-FFF2-40B4-BE49-F238E27FC236}">
                  <a16:creationId xmlns:a16="http://schemas.microsoft.com/office/drawing/2014/main" id="{71B3FDC8-6BD9-4D29-8D4C-AA8FF2AD281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4" name="Straight Connector 253">
              <a:extLst>
                <a:ext uri="{FF2B5EF4-FFF2-40B4-BE49-F238E27FC236}">
                  <a16:creationId xmlns:a16="http://schemas.microsoft.com/office/drawing/2014/main" id="{36619A54-26CE-49EE-AB9E-235245F8AEBD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5" name="Group 254">
            <a:extLst>
              <a:ext uri="{FF2B5EF4-FFF2-40B4-BE49-F238E27FC236}">
                <a16:creationId xmlns:a16="http://schemas.microsoft.com/office/drawing/2014/main" id="{F453394D-65ED-4E38-A213-B36A10EAAB48}"/>
              </a:ext>
            </a:extLst>
          </p:cNvPr>
          <p:cNvGrpSpPr/>
          <p:nvPr/>
        </p:nvGrpSpPr>
        <p:grpSpPr>
          <a:xfrm rot="5400000">
            <a:off x="4718360" y="3373454"/>
            <a:ext cx="91440" cy="182880"/>
            <a:chOff x="1696599" y="2606497"/>
            <a:chExt cx="91440" cy="182880"/>
          </a:xfrm>
        </p:grpSpPr>
        <p:cxnSp>
          <p:nvCxnSpPr>
            <p:cNvPr id="256" name="Straight Connector 255">
              <a:extLst>
                <a:ext uri="{FF2B5EF4-FFF2-40B4-BE49-F238E27FC236}">
                  <a16:creationId xmlns:a16="http://schemas.microsoft.com/office/drawing/2014/main" id="{0F6A95E4-7CFA-4594-B346-BF4A99B17158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7" name="Oval 256">
              <a:extLst>
                <a:ext uri="{FF2B5EF4-FFF2-40B4-BE49-F238E27FC236}">
                  <a16:creationId xmlns:a16="http://schemas.microsoft.com/office/drawing/2014/main" id="{5B6DF551-5107-4AB7-AEB2-8BFB829A90E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8" name="Group 257">
            <a:extLst>
              <a:ext uri="{FF2B5EF4-FFF2-40B4-BE49-F238E27FC236}">
                <a16:creationId xmlns:a16="http://schemas.microsoft.com/office/drawing/2014/main" id="{E2BA70AF-D4CA-41B2-895A-04E7DC2E9E5C}"/>
              </a:ext>
            </a:extLst>
          </p:cNvPr>
          <p:cNvGrpSpPr/>
          <p:nvPr/>
        </p:nvGrpSpPr>
        <p:grpSpPr>
          <a:xfrm rot="5400000">
            <a:off x="4973030" y="3378424"/>
            <a:ext cx="91440" cy="182880"/>
            <a:chOff x="1696599" y="2606497"/>
            <a:chExt cx="91440" cy="182880"/>
          </a:xfrm>
        </p:grpSpPr>
        <p:sp>
          <p:nvSpPr>
            <p:cNvPr id="259" name="Oval 258">
              <a:extLst>
                <a:ext uri="{FF2B5EF4-FFF2-40B4-BE49-F238E27FC236}">
                  <a16:creationId xmlns:a16="http://schemas.microsoft.com/office/drawing/2014/main" id="{B1A77F1A-D109-43F8-99A0-8C7D1FAD902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0" name="Straight Connector 259">
              <a:extLst>
                <a:ext uri="{FF2B5EF4-FFF2-40B4-BE49-F238E27FC236}">
                  <a16:creationId xmlns:a16="http://schemas.microsoft.com/office/drawing/2014/main" id="{D6427EE1-FE08-4CE7-A1CB-36CF2323634D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1" name="Group 260">
            <a:extLst>
              <a:ext uri="{FF2B5EF4-FFF2-40B4-BE49-F238E27FC236}">
                <a16:creationId xmlns:a16="http://schemas.microsoft.com/office/drawing/2014/main" id="{E4D39879-3782-4132-8EAD-7C1E99F88E0B}"/>
              </a:ext>
            </a:extLst>
          </p:cNvPr>
          <p:cNvGrpSpPr/>
          <p:nvPr/>
        </p:nvGrpSpPr>
        <p:grpSpPr>
          <a:xfrm rot="5400000">
            <a:off x="5229634" y="3376440"/>
            <a:ext cx="91440" cy="182880"/>
            <a:chOff x="1696599" y="2606497"/>
            <a:chExt cx="91440" cy="182880"/>
          </a:xfrm>
        </p:grpSpPr>
        <p:cxnSp>
          <p:nvCxnSpPr>
            <p:cNvPr id="262" name="Straight Connector 261">
              <a:extLst>
                <a:ext uri="{FF2B5EF4-FFF2-40B4-BE49-F238E27FC236}">
                  <a16:creationId xmlns:a16="http://schemas.microsoft.com/office/drawing/2014/main" id="{F53156DF-172D-4F8C-8D45-B1B53FBA84B0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3" name="Oval 262">
              <a:extLst>
                <a:ext uri="{FF2B5EF4-FFF2-40B4-BE49-F238E27FC236}">
                  <a16:creationId xmlns:a16="http://schemas.microsoft.com/office/drawing/2014/main" id="{3F69D962-DD99-4567-8698-1FE6A16A6EA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64" name="Group 263">
            <a:extLst>
              <a:ext uri="{FF2B5EF4-FFF2-40B4-BE49-F238E27FC236}">
                <a16:creationId xmlns:a16="http://schemas.microsoft.com/office/drawing/2014/main" id="{CEF86570-4E3E-43C7-B4D4-E5AC264B92DD}"/>
              </a:ext>
            </a:extLst>
          </p:cNvPr>
          <p:cNvGrpSpPr/>
          <p:nvPr/>
        </p:nvGrpSpPr>
        <p:grpSpPr>
          <a:xfrm rot="5400000">
            <a:off x="5484304" y="3377998"/>
            <a:ext cx="91440" cy="182880"/>
            <a:chOff x="1696599" y="2606497"/>
            <a:chExt cx="91440" cy="182880"/>
          </a:xfrm>
        </p:grpSpPr>
        <p:sp>
          <p:nvSpPr>
            <p:cNvPr id="265" name="Oval 264">
              <a:extLst>
                <a:ext uri="{FF2B5EF4-FFF2-40B4-BE49-F238E27FC236}">
                  <a16:creationId xmlns:a16="http://schemas.microsoft.com/office/drawing/2014/main" id="{A68FA33C-50B6-42F0-9F01-735B1DAD8B2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6" name="Straight Connector 265">
              <a:extLst>
                <a:ext uri="{FF2B5EF4-FFF2-40B4-BE49-F238E27FC236}">
                  <a16:creationId xmlns:a16="http://schemas.microsoft.com/office/drawing/2014/main" id="{2B04FB2A-9C0C-447F-9193-E8A669F76585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7" name="Group 266">
            <a:extLst>
              <a:ext uri="{FF2B5EF4-FFF2-40B4-BE49-F238E27FC236}">
                <a16:creationId xmlns:a16="http://schemas.microsoft.com/office/drawing/2014/main" id="{CC3C7738-F02C-43BE-8BFF-8CA3E1CEE8D8}"/>
              </a:ext>
            </a:extLst>
          </p:cNvPr>
          <p:cNvGrpSpPr/>
          <p:nvPr/>
        </p:nvGrpSpPr>
        <p:grpSpPr>
          <a:xfrm rot="5400000">
            <a:off x="5724878" y="2639728"/>
            <a:ext cx="91440" cy="182880"/>
            <a:chOff x="1696599" y="2606497"/>
            <a:chExt cx="91440" cy="182880"/>
          </a:xfrm>
        </p:grpSpPr>
        <p:cxnSp>
          <p:nvCxnSpPr>
            <p:cNvPr id="268" name="Straight Connector 267">
              <a:extLst>
                <a:ext uri="{FF2B5EF4-FFF2-40B4-BE49-F238E27FC236}">
                  <a16:creationId xmlns:a16="http://schemas.microsoft.com/office/drawing/2014/main" id="{39320D92-6F39-49C6-ADA3-13DD7895F634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9" name="Oval 268">
              <a:extLst>
                <a:ext uri="{FF2B5EF4-FFF2-40B4-BE49-F238E27FC236}">
                  <a16:creationId xmlns:a16="http://schemas.microsoft.com/office/drawing/2014/main" id="{C40C565B-F154-4666-A957-D176B2E64A6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70" name="Group 269">
            <a:extLst>
              <a:ext uri="{FF2B5EF4-FFF2-40B4-BE49-F238E27FC236}">
                <a16:creationId xmlns:a16="http://schemas.microsoft.com/office/drawing/2014/main" id="{B69C29CD-6336-486E-830A-292A6DDEC0EE}"/>
              </a:ext>
            </a:extLst>
          </p:cNvPr>
          <p:cNvGrpSpPr/>
          <p:nvPr/>
        </p:nvGrpSpPr>
        <p:grpSpPr>
          <a:xfrm rot="5400000">
            <a:off x="5972724" y="2644698"/>
            <a:ext cx="91440" cy="182880"/>
            <a:chOff x="1696599" y="2606497"/>
            <a:chExt cx="91440" cy="182880"/>
          </a:xfrm>
        </p:grpSpPr>
        <p:sp>
          <p:nvSpPr>
            <p:cNvPr id="271" name="Oval 270">
              <a:extLst>
                <a:ext uri="{FF2B5EF4-FFF2-40B4-BE49-F238E27FC236}">
                  <a16:creationId xmlns:a16="http://schemas.microsoft.com/office/drawing/2014/main" id="{7A87C9C2-6610-4245-A5D4-30D231D9BB7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2" name="Straight Connector 271">
              <a:extLst>
                <a:ext uri="{FF2B5EF4-FFF2-40B4-BE49-F238E27FC236}">
                  <a16:creationId xmlns:a16="http://schemas.microsoft.com/office/drawing/2014/main" id="{B43FDCF0-F40A-47E2-A15B-FAC228E26852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3" name="Group 272">
            <a:extLst>
              <a:ext uri="{FF2B5EF4-FFF2-40B4-BE49-F238E27FC236}">
                <a16:creationId xmlns:a16="http://schemas.microsoft.com/office/drawing/2014/main" id="{27C117C6-D647-4E40-952E-E14460042D0E}"/>
              </a:ext>
            </a:extLst>
          </p:cNvPr>
          <p:cNvGrpSpPr/>
          <p:nvPr/>
        </p:nvGrpSpPr>
        <p:grpSpPr>
          <a:xfrm rot="5400000">
            <a:off x="6236152" y="2646126"/>
            <a:ext cx="91440" cy="182880"/>
            <a:chOff x="1696599" y="2606497"/>
            <a:chExt cx="91440" cy="182880"/>
          </a:xfrm>
        </p:grpSpPr>
        <p:cxnSp>
          <p:nvCxnSpPr>
            <p:cNvPr id="274" name="Straight Connector 273">
              <a:extLst>
                <a:ext uri="{FF2B5EF4-FFF2-40B4-BE49-F238E27FC236}">
                  <a16:creationId xmlns:a16="http://schemas.microsoft.com/office/drawing/2014/main" id="{F440E6CE-D2FF-4A2E-9521-FAD70445AF59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5" name="Oval 274">
              <a:extLst>
                <a:ext uri="{FF2B5EF4-FFF2-40B4-BE49-F238E27FC236}">
                  <a16:creationId xmlns:a16="http://schemas.microsoft.com/office/drawing/2014/main" id="{97F791A6-DEC3-44E0-98EA-24594A95182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76" name="Group 275">
            <a:extLst>
              <a:ext uri="{FF2B5EF4-FFF2-40B4-BE49-F238E27FC236}">
                <a16:creationId xmlns:a16="http://schemas.microsoft.com/office/drawing/2014/main" id="{0C319E54-4CF8-485D-83DD-509CA8DCD972}"/>
              </a:ext>
            </a:extLst>
          </p:cNvPr>
          <p:cNvGrpSpPr/>
          <p:nvPr/>
        </p:nvGrpSpPr>
        <p:grpSpPr>
          <a:xfrm rot="5400000">
            <a:off x="6490822" y="2647684"/>
            <a:ext cx="91440" cy="182880"/>
            <a:chOff x="1696599" y="2606497"/>
            <a:chExt cx="91440" cy="182880"/>
          </a:xfrm>
        </p:grpSpPr>
        <p:sp>
          <p:nvSpPr>
            <p:cNvPr id="277" name="Oval 276">
              <a:extLst>
                <a:ext uri="{FF2B5EF4-FFF2-40B4-BE49-F238E27FC236}">
                  <a16:creationId xmlns:a16="http://schemas.microsoft.com/office/drawing/2014/main" id="{A42D9895-7E16-43C7-A80F-30B0B13532C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8" name="Straight Connector 277">
              <a:extLst>
                <a:ext uri="{FF2B5EF4-FFF2-40B4-BE49-F238E27FC236}">
                  <a16:creationId xmlns:a16="http://schemas.microsoft.com/office/drawing/2014/main" id="{A17EFE78-EE25-400F-BFF4-F7561C841E8A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9" name="Group 278">
            <a:extLst>
              <a:ext uri="{FF2B5EF4-FFF2-40B4-BE49-F238E27FC236}">
                <a16:creationId xmlns:a16="http://schemas.microsoft.com/office/drawing/2014/main" id="{CC1628DF-AA40-46C6-B29E-F50A71FA7E52}"/>
              </a:ext>
            </a:extLst>
          </p:cNvPr>
          <p:cNvGrpSpPr/>
          <p:nvPr/>
        </p:nvGrpSpPr>
        <p:grpSpPr>
          <a:xfrm rot="5400000">
            <a:off x="5727176" y="3375074"/>
            <a:ext cx="91440" cy="182880"/>
            <a:chOff x="1696599" y="2606497"/>
            <a:chExt cx="91440" cy="182880"/>
          </a:xfrm>
        </p:grpSpPr>
        <p:cxnSp>
          <p:nvCxnSpPr>
            <p:cNvPr id="280" name="Straight Connector 279">
              <a:extLst>
                <a:ext uri="{FF2B5EF4-FFF2-40B4-BE49-F238E27FC236}">
                  <a16:creationId xmlns:a16="http://schemas.microsoft.com/office/drawing/2014/main" id="{682BF96C-1E55-404B-96CF-C49E1652CD04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1" name="Oval 280">
              <a:extLst>
                <a:ext uri="{FF2B5EF4-FFF2-40B4-BE49-F238E27FC236}">
                  <a16:creationId xmlns:a16="http://schemas.microsoft.com/office/drawing/2014/main" id="{B4B84166-EADB-4AF8-970F-0BB229C4A5D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82" name="Group 281">
            <a:extLst>
              <a:ext uri="{FF2B5EF4-FFF2-40B4-BE49-F238E27FC236}">
                <a16:creationId xmlns:a16="http://schemas.microsoft.com/office/drawing/2014/main" id="{678B2438-F48C-4E30-87AD-4EE7BEFAEEB4}"/>
              </a:ext>
            </a:extLst>
          </p:cNvPr>
          <p:cNvGrpSpPr/>
          <p:nvPr/>
        </p:nvGrpSpPr>
        <p:grpSpPr>
          <a:xfrm rot="5400000">
            <a:off x="5975022" y="3380044"/>
            <a:ext cx="91440" cy="182880"/>
            <a:chOff x="1696599" y="2606497"/>
            <a:chExt cx="91440" cy="182880"/>
          </a:xfrm>
        </p:grpSpPr>
        <p:sp>
          <p:nvSpPr>
            <p:cNvPr id="283" name="Oval 282">
              <a:extLst>
                <a:ext uri="{FF2B5EF4-FFF2-40B4-BE49-F238E27FC236}">
                  <a16:creationId xmlns:a16="http://schemas.microsoft.com/office/drawing/2014/main" id="{6D603BAF-392B-4755-B571-0F9ECB5FA54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4" name="Straight Connector 283">
              <a:extLst>
                <a:ext uri="{FF2B5EF4-FFF2-40B4-BE49-F238E27FC236}">
                  <a16:creationId xmlns:a16="http://schemas.microsoft.com/office/drawing/2014/main" id="{6290BE64-36D3-4EE8-9A70-F47CA3AB28CE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5" name="Group 284">
            <a:extLst>
              <a:ext uri="{FF2B5EF4-FFF2-40B4-BE49-F238E27FC236}">
                <a16:creationId xmlns:a16="http://schemas.microsoft.com/office/drawing/2014/main" id="{57ED477B-E974-46A0-95AC-C763B69D39CF}"/>
              </a:ext>
            </a:extLst>
          </p:cNvPr>
          <p:cNvGrpSpPr/>
          <p:nvPr/>
        </p:nvGrpSpPr>
        <p:grpSpPr>
          <a:xfrm rot="5400000">
            <a:off x="6241862" y="3378060"/>
            <a:ext cx="91440" cy="182880"/>
            <a:chOff x="1696599" y="2606497"/>
            <a:chExt cx="91440" cy="182880"/>
          </a:xfrm>
        </p:grpSpPr>
        <p:cxnSp>
          <p:nvCxnSpPr>
            <p:cNvPr id="286" name="Straight Connector 285">
              <a:extLst>
                <a:ext uri="{FF2B5EF4-FFF2-40B4-BE49-F238E27FC236}">
                  <a16:creationId xmlns:a16="http://schemas.microsoft.com/office/drawing/2014/main" id="{59384C1F-6934-4F67-AA36-0E468AD92A02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7" name="Oval 286">
              <a:extLst>
                <a:ext uri="{FF2B5EF4-FFF2-40B4-BE49-F238E27FC236}">
                  <a16:creationId xmlns:a16="http://schemas.microsoft.com/office/drawing/2014/main" id="{285BB41E-7C62-4496-9081-513179845A3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88" name="Group 287">
            <a:extLst>
              <a:ext uri="{FF2B5EF4-FFF2-40B4-BE49-F238E27FC236}">
                <a16:creationId xmlns:a16="http://schemas.microsoft.com/office/drawing/2014/main" id="{B89FD9D8-6ABE-4908-B21E-734B63ACA95C}"/>
              </a:ext>
            </a:extLst>
          </p:cNvPr>
          <p:cNvGrpSpPr/>
          <p:nvPr/>
        </p:nvGrpSpPr>
        <p:grpSpPr>
          <a:xfrm rot="5400000">
            <a:off x="6489708" y="3379618"/>
            <a:ext cx="91440" cy="182880"/>
            <a:chOff x="1696599" y="2606497"/>
            <a:chExt cx="91440" cy="182880"/>
          </a:xfrm>
        </p:grpSpPr>
        <p:sp>
          <p:nvSpPr>
            <p:cNvPr id="289" name="Oval 288">
              <a:extLst>
                <a:ext uri="{FF2B5EF4-FFF2-40B4-BE49-F238E27FC236}">
                  <a16:creationId xmlns:a16="http://schemas.microsoft.com/office/drawing/2014/main" id="{61068D63-1DA8-4DEB-A1F3-04E81AE87E6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0" name="Straight Connector 289">
              <a:extLst>
                <a:ext uri="{FF2B5EF4-FFF2-40B4-BE49-F238E27FC236}">
                  <a16:creationId xmlns:a16="http://schemas.microsoft.com/office/drawing/2014/main" id="{CA0F5F7F-106E-4789-A927-254E12D1C85E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1" name="Group 290">
            <a:extLst>
              <a:ext uri="{FF2B5EF4-FFF2-40B4-BE49-F238E27FC236}">
                <a16:creationId xmlns:a16="http://schemas.microsoft.com/office/drawing/2014/main" id="{7E0E0299-D4C5-44ED-B321-8F982C052897}"/>
              </a:ext>
            </a:extLst>
          </p:cNvPr>
          <p:cNvGrpSpPr/>
          <p:nvPr/>
        </p:nvGrpSpPr>
        <p:grpSpPr>
          <a:xfrm rot="5400000">
            <a:off x="5729914" y="4059323"/>
            <a:ext cx="91440" cy="182880"/>
            <a:chOff x="1696599" y="2606497"/>
            <a:chExt cx="91440" cy="182880"/>
          </a:xfrm>
        </p:grpSpPr>
        <p:cxnSp>
          <p:nvCxnSpPr>
            <p:cNvPr id="292" name="Straight Connector 291">
              <a:extLst>
                <a:ext uri="{FF2B5EF4-FFF2-40B4-BE49-F238E27FC236}">
                  <a16:creationId xmlns:a16="http://schemas.microsoft.com/office/drawing/2014/main" id="{26C7EB52-25BC-4C9A-A34D-6EFE354BB20B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3" name="Oval 292">
              <a:extLst>
                <a:ext uri="{FF2B5EF4-FFF2-40B4-BE49-F238E27FC236}">
                  <a16:creationId xmlns:a16="http://schemas.microsoft.com/office/drawing/2014/main" id="{C613B5FE-9074-4D98-B152-C4D0E1F04A3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4" name="Group 293">
            <a:extLst>
              <a:ext uri="{FF2B5EF4-FFF2-40B4-BE49-F238E27FC236}">
                <a16:creationId xmlns:a16="http://schemas.microsoft.com/office/drawing/2014/main" id="{28695C01-BC83-47C7-9DA7-BA1147386658}"/>
              </a:ext>
            </a:extLst>
          </p:cNvPr>
          <p:cNvGrpSpPr/>
          <p:nvPr/>
        </p:nvGrpSpPr>
        <p:grpSpPr>
          <a:xfrm rot="5400000">
            <a:off x="5974348" y="4060881"/>
            <a:ext cx="91440" cy="182880"/>
            <a:chOff x="1696599" y="2606497"/>
            <a:chExt cx="91440" cy="182880"/>
          </a:xfrm>
        </p:grpSpPr>
        <p:sp>
          <p:nvSpPr>
            <p:cNvPr id="295" name="Oval 294">
              <a:extLst>
                <a:ext uri="{FF2B5EF4-FFF2-40B4-BE49-F238E27FC236}">
                  <a16:creationId xmlns:a16="http://schemas.microsoft.com/office/drawing/2014/main" id="{1CB155B4-FA8F-4574-89FD-BCB4DF4363E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6" name="Straight Connector 295">
              <a:extLst>
                <a:ext uri="{FF2B5EF4-FFF2-40B4-BE49-F238E27FC236}">
                  <a16:creationId xmlns:a16="http://schemas.microsoft.com/office/drawing/2014/main" id="{63FEE10A-97B4-4DAA-986C-9BF8B691A7C5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7" name="Group 296">
            <a:extLst>
              <a:ext uri="{FF2B5EF4-FFF2-40B4-BE49-F238E27FC236}">
                <a16:creationId xmlns:a16="http://schemas.microsoft.com/office/drawing/2014/main" id="{613D3E25-43F4-46A0-AB70-A403CC7D6DCE}"/>
              </a:ext>
            </a:extLst>
          </p:cNvPr>
          <p:cNvGrpSpPr/>
          <p:nvPr/>
        </p:nvGrpSpPr>
        <p:grpSpPr>
          <a:xfrm rot="5400000">
            <a:off x="6244600" y="4062309"/>
            <a:ext cx="91440" cy="182880"/>
            <a:chOff x="1696599" y="2606497"/>
            <a:chExt cx="91440" cy="182880"/>
          </a:xfrm>
        </p:grpSpPr>
        <p:cxnSp>
          <p:nvCxnSpPr>
            <p:cNvPr id="298" name="Straight Connector 297">
              <a:extLst>
                <a:ext uri="{FF2B5EF4-FFF2-40B4-BE49-F238E27FC236}">
                  <a16:creationId xmlns:a16="http://schemas.microsoft.com/office/drawing/2014/main" id="{5617BF39-D015-46AB-8E19-000DE57FC160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9" name="Oval 298">
              <a:extLst>
                <a:ext uri="{FF2B5EF4-FFF2-40B4-BE49-F238E27FC236}">
                  <a16:creationId xmlns:a16="http://schemas.microsoft.com/office/drawing/2014/main" id="{50F48A93-2459-4410-89FF-A2E447B7711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00" name="Group 299">
            <a:extLst>
              <a:ext uri="{FF2B5EF4-FFF2-40B4-BE49-F238E27FC236}">
                <a16:creationId xmlns:a16="http://schemas.microsoft.com/office/drawing/2014/main" id="{E555DD98-69B7-40FB-A54F-B1557ED608E8}"/>
              </a:ext>
            </a:extLst>
          </p:cNvPr>
          <p:cNvGrpSpPr/>
          <p:nvPr/>
        </p:nvGrpSpPr>
        <p:grpSpPr>
          <a:xfrm rot="5400000">
            <a:off x="6489034" y="4064873"/>
            <a:ext cx="91440" cy="182880"/>
            <a:chOff x="1696599" y="2606497"/>
            <a:chExt cx="91440" cy="182880"/>
          </a:xfrm>
        </p:grpSpPr>
        <p:sp>
          <p:nvSpPr>
            <p:cNvPr id="301" name="Oval 300">
              <a:extLst>
                <a:ext uri="{FF2B5EF4-FFF2-40B4-BE49-F238E27FC236}">
                  <a16:creationId xmlns:a16="http://schemas.microsoft.com/office/drawing/2014/main" id="{371FF73D-3527-456A-86B9-ED3AEA70720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2" name="Straight Connector 301">
              <a:extLst>
                <a:ext uri="{FF2B5EF4-FFF2-40B4-BE49-F238E27FC236}">
                  <a16:creationId xmlns:a16="http://schemas.microsoft.com/office/drawing/2014/main" id="{E7618966-76EB-4C56-B7BD-FBC6F33FCE26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3" name="Group 302">
            <a:extLst>
              <a:ext uri="{FF2B5EF4-FFF2-40B4-BE49-F238E27FC236}">
                <a16:creationId xmlns:a16="http://schemas.microsoft.com/office/drawing/2014/main" id="{9CAE0CCB-5692-4E3A-B3A2-61C20EB8AE11}"/>
              </a:ext>
            </a:extLst>
          </p:cNvPr>
          <p:cNvGrpSpPr/>
          <p:nvPr/>
        </p:nvGrpSpPr>
        <p:grpSpPr>
          <a:xfrm rot="5400000">
            <a:off x="6729754" y="1932003"/>
            <a:ext cx="91440" cy="182880"/>
            <a:chOff x="1696599" y="2606497"/>
            <a:chExt cx="91440" cy="182880"/>
          </a:xfrm>
        </p:grpSpPr>
        <p:cxnSp>
          <p:nvCxnSpPr>
            <p:cNvPr id="304" name="Straight Connector 303">
              <a:extLst>
                <a:ext uri="{FF2B5EF4-FFF2-40B4-BE49-F238E27FC236}">
                  <a16:creationId xmlns:a16="http://schemas.microsoft.com/office/drawing/2014/main" id="{B7376E91-3F85-4BD2-9170-2D4792A027CD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5" name="Oval 304">
              <a:extLst>
                <a:ext uri="{FF2B5EF4-FFF2-40B4-BE49-F238E27FC236}">
                  <a16:creationId xmlns:a16="http://schemas.microsoft.com/office/drawing/2014/main" id="{E3790FAD-93F9-4818-8FEE-360C03B539E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06" name="Group 305">
            <a:extLst>
              <a:ext uri="{FF2B5EF4-FFF2-40B4-BE49-F238E27FC236}">
                <a16:creationId xmlns:a16="http://schemas.microsoft.com/office/drawing/2014/main" id="{C11CB797-4AF3-49E3-8408-BD83BC2A21F0}"/>
              </a:ext>
            </a:extLst>
          </p:cNvPr>
          <p:cNvGrpSpPr/>
          <p:nvPr/>
        </p:nvGrpSpPr>
        <p:grpSpPr>
          <a:xfrm rot="5400000">
            <a:off x="6724669" y="2645816"/>
            <a:ext cx="91440" cy="182880"/>
            <a:chOff x="1696599" y="2606497"/>
            <a:chExt cx="91440" cy="182880"/>
          </a:xfrm>
        </p:grpSpPr>
        <p:cxnSp>
          <p:nvCxnSpPr>
            <p:cNvPr id="307" name="Straight Connector 306">
              <a:extLst>
                <a:ext uri="{FF2B5EF4-FFF2-40B4-BE49-F238E27FC236}">
                  <a16:creationId xmlns:a16="http://schemas.microsoft.com/office/drawing/2014/main" id="{5E034975-E979-4DFE-8BD1-700CA8E5BABC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8" name="Oval 307">
              <a:extLst>
                <a:ext uri="{FF2B5EF4-FFF2-40B4-BE49-F238E27FC236}">
                  <a16:creationId xmlns:a16="http://schemas.microsoft.com/office/drawing/2014/main" id="{9BB19AF9-588F-4126-BF35-6F96B7C9619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09" name="Group 308">
            <a:extLst>
              <a:ext uri="{FF2B5EF4-FFF2-40B4-BE49-F238E27FC236}">
                <a16:creationId xmlns:a16="http://schemas.microsoft.com/office/drawing/2014/main" id="{6C215B4B-B59F-4E59-84BF-1223116A2E43}"/>
              </a:ext>
            </a:extLst>
          </p:cNvPr>
          <p:cNvGrpSpPr/>
          <p:nvPr/>
        </p:nvGrpSpPr>
        <p:grpSpPr>
          <a:xfrm rot="5400000">
            <a:off x="6724669" y="3376138"/>
            <a:ext cx="91440" cy="182880"/>
            <a:chOff x="1696599" y="2606497"/>
            <a:chExt cx="91440" cy="182880"/>
          </a:xfrm>
        </p:grpSpPr>
        <p:cxnSp>
          <p:nvCxnSpPr>
            <p:cNvPr id="310" name="Straight Connector 309">
              <a:extLst>
                <a:ext uri="{FF2B5EF4-FFF2-40B4-BE49-F238E27FC236}">
                  <a16:creationId xmlns:a16="http://schemas.microsoft.com/office/drawing/2014/main" id="{4E8A4E57-6AA6-4BD9-9E41-896D3E5EB7A3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1" name="Oval 310">
              <a:extLst>
                <a:ext uri="{FF2B5EF4-FFF2-40B4-BE49-F238E27FC236}">
                  <a16:creationId xmlns:a16="http://schemas.microsoft.com/office/drawing/2014/main" id="{AE91F018-50A2-47B4-B794-364BFC327EB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2" name="Group 311">
            <a:extLst>
              <a:ext uri="{FF2B5EF4-FFF2-40B4-BE49-F238E27FC236}">
                <a16:creationId xmlns:a16="http://schemas.microsoft.com/office/drawing/2014/main" id="{7F319F90-C612-4BC5-A2D6-FB99F669CF5D}"/>
              </a:ext>
            </a:extLst>
          </p:cNvPr>
          <p:cNvGrpSpPr/>
          <p:nvPr/>
        </p:nvGrpSpPr>
        <p:grpSpPr>
          <a:xfrm rot="5400000">
            <a:off x="6728302" y="4057337"/>
            <a:ext cx="91440" cy="182880"/>
            <a:chOff x="1696599" y="2606497"/>
            <a:chExt cx="91440" cy="182880"/>
          </a:xfrm>
        </p:grpSpPr>
        <p:cxnSp>
          <p:nvCxnSpPr>
            <p:cNvPr id="313" name="Straight Connector 312">
              <a:extLst>
                <a:ext uri="{FF2B5EF4-FFF2-40B4-BE49-F238E27FC236}">
                  <a16:creationId xmlns:a16="http://schemas.microsoft.com/office/drawing/2014/main" id="{DE662338-4012-45C1-83CA-9A6E5CA062CB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4" name="Oval 313">
              <a:extLst>
                <a:ext uri="{FF2B5EF4-FFF2-40B4-BE49-F238E27FC236}">
                  <a16:creationId xmlns:a16="http://schemas.microsoft.com/office/drawing/2014/main" id="{C5DC4D4F-DA58-423F-B57F-0DF9FECE1E3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17" name="Group 416">
            <a:extLst>
              <a:ext uri="{FF2B5EF4-FFF2-40B4-BE49-F238E27FC236}">
                <a16:creationId xmlns:a16="http://schemas.microsoft.com/office/drawing/2014/main" id="{828611E3-A522-403B-845D-90D0A8B66759}"/>
              </a:ext>
            </a:extLst>
          </p:cNvPr>
          <p:cNvGrpSpPr/>
          <p:nvPr/>
        </p:nvGrpSpPr>
        <p:grpSpPr>
          <a:xfrm rot="5400000">
            <a:off x="6984549" y="4064161"/>
            <a:ext cx="91440" cy="182880"/>
            <a:chOff x="1696599" y="2606497"/>
            <a:chExt cx="91440" cy="182880"/>
          </a:xfrm>
        </p:grpSpPr>
        <p:sp>
          <p:nvSpPr>
            <p:cNvPr id="418" name="Oval 417">
              <a:extLst>
                <a:ext uri="{FF2B5EF4-FFF2-40B4-BE49-F238E27FC236}">
                  <a16:creationId xmlns:a16="http://schemas.microsoft.com/office/drawing/2014/main" id="{2E2194F5-7B14-4430-B9B5-C9C2FF5B0D9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9" name="Straight Connector 418">
              <a:extLst>
                <a:ext uri="{FF2B5EF4-FFF2-40B4-BE49-F238E27FC236}">
                  <a16:creationId xmlns:a16="http://schemas.microsoft.com/office/drawing/2014/main" id="{26B0587B-5764-42C9-8151-8C810118D6D6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3" name="Group 422">
            <a:extLst>
              <a:ext uri="{FF2B5EF4-FFF2-40B4-BE49-F238E27FC236}">
                <a16:creationId xmlns:a16="http://schemas.microsoft.com/office/drawing/2014/main" id="{8A9F51B7-2D17-4A8C-BF05-198742E35BFD}"/>
              </a:ext>
            </a:extLst>
          </p:cNvPr>
          <p:cNvGrpSpPr/>
          <p:nvPr/>
        </p:nvGrpSpPr>
        <p:grpSpPr>
          <a:xfrm>
            <a:off x="709810" y="615097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424" name="Oval 423">
              <a:extLst>
                <a:ext uri="{FF2B5EF4-FFF2-40B4-BE49-F238E27FC236}">
                  <a16:creationId xmlns:a16="http://schemas.microsoft.com/office/drawing/2014/main" id="{D64EF5FF-46DD-4516-B71F-541B201115C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25" name="Straight Connector 424">
              <a:extLst>
                <a:ext uri="{FF2B5EF4-FFF2-40B4-BE49-F238E27FC236}">
                  <a16:creationId xmlns:a16="http://schemas.microsoft.com/office/drawing/2014/main" id="{2251AFB3-09D0-4B9D-B974-CD05E8EB230D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6" name="Straight Connector 425">
              <a:extLst>
                <a:ext uri="{FF2B5EF4-FFF2-40B4-BE49-F238E27FC236}">
                  <a16:creationId xmlns:a16="http://schemas.microsoft.com/office/drawing/2014/main" id="{0C21F9CC-207C-477D-A18A-F7106CC4E0DC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7" name="Group 426">
            <a:extLst>
              <a:ext uri="{FF2B5EF4-FFF2-40B4-BE49-F238E27FC236}">
                <a16:creationId xmlns:a16="http://schemas.microsoft.com/office/drawing/2014/main" id="{2D6E58F4-B9C8-46E1-B084-BCABAB9980E7}"/>
              </a:ext>
            </a:extLst>
          </p:cNvPr>
          <p:cNvGrpSpPr/>
          <p:nvPr/>
        </p:nvGrpSpPr>
        <p:grpSpPr>
          <a:xfrm>
            <a:off x="1432082" y="615265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428" name="Oval 427">
              <a:extLst>
                <a:ext uri="{FF2B5EF4-FFF2-40B4-BE49-F238E27FC236}">
                  <a16:creationId xmlns:a16="http://schemas.microsoft.com/office/drawing/2014/main" id="{896FFAD8-000A-42E7-A79A-24B611A4FB1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29" name="Straight Connector 428">
              <a:extLst>
                <a:ext uri="{FF2B5EF4-FFF2-40B4-BE49-F238E27FC236}">
                  <a16:creationId xmlns:a16="http://schemas.microsoft.com/office/drawing/2014/main" id="{707439B1-3731-4E92-B294-BCD1F5EF9B29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0" name="Straight Connector 429">
              <a:extLst>
                <a:ext uri="{FF2B5EF4-FFF2-40B4-BE49-F238E27FC236}">
                  <a16:creationId xmlns:a16="http://schemas.microsoft.com/office/drawing/2014/main" id="{238FEC81-32DC-4BB6-BC43-363BB96284E4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1" name="Group 430">
            <a:extLst>
              <a:ext uri="{FF2B5EF4-FFF2-40B4-BE49-F238E27FC236}">
                <a16:creationId xmlns:a16="http://schemas.microsoft.com/office/drawing/2014/main" id="{A5A42F0C-0F5E-457C-8C5F-3D165CCC9A29}"/>
              </a:ext>
            </a:extLst>
          </p:cNvPr>
          <p:cNvGrpSpPr/>
          <p:nvPr/>
        </p:nvGrpSpPr>
        <p:grpSpPr>
          <a:xfrm>
            <a:off x="2146187" y="615076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432" name="Oval 431">
              <a:extLst>
                <a:ext uri="{FF2B5EF4-FFF2-40B4-BE49-F238E27FC236}">
                  <a16:creationId xmlns:a16="http://schemas.microsoft.com/office/drawing/2014/main" id="{2DA6CE75-27CF-4EBF-AA20-27EFE179228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33" name="Straight Connector 432">
              <a:extLst>
                <a:ext uri="{FF2B5EF4-FFF2-40B4-BE49-F238E27FC236}">
                  <a16:creationId xmlns:a16="http://schemas.microsoft.com/office/drawing/2014/main" id="{F73272FE-D8E4-40F3-B326-D6EEAA8136CF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4" name="Straight Connector 433">
              <a:extLst>
                <a:ext uri="{FF2B5EF4-FFF2-40B4-BE49-F238E27FC236}">
                  <a16:creationId xmlns:a16="http://schemas.microsoft.com/office/drawing/2014/main" id="{3B882681-0C91-478F-8AC2-E12BFFFC69B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5" name="Group 434">
            <a:extLst>
              <a:ext uri="{FF2B5EF4-FFF2-40B4-BE49-F238E27FC236}">
                <a16:creationId xmlns:a16="http://schemas.microsoft.com/office/drawing/2014/main" id="{34B10CBE-072A-465E-B25D-6347CB9C787B}"/>
              </a:ext>
            </a:extLst>
          </p:cNvPr>
          <p:cNvGrpSpPr/>
          <p:nvPr/>
        </p:nvGrpSpPr>
        <p:grpSpPr>
          <a:xfrm>
            <a:off x="2843579" y="614620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436" name="Oval 435">
              <a:extLst>
                <a:ext uri="{FF2B5EF4-FFF2-40B4-BE49-F238E27FC236}">
                  <a16:creationId xmlns:a16="http://schemas.microsoft.com/office/drawing/2014/main" id="{1C67A0B5-F53C-4172-BC07-CB6F04878D8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37" name="Straight Connector 436">
              <a:extLst>
                <a:ext uri="{FF2B5EF4-FFF2-40B4-BE49-F238E27FC236}">
                  <a16:creationId xmlns:a16="http://schemas.microsoft.com/office/drawing/2014/main" id="{35F72222-F964-45E0-96C5-0BA32418AEE4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8" name="Straight Connector 437">
              <a:extLst>
                <a:ext uri="{FF2B5EF4-FFF2-40B4-BE49-F238E27FC236}">
                  <a16:creationId xmlns:a16="http://schemas.microsoft.com/office/drawing/2014/main" id="{D5EF7525-A0A5-4DB8-BABD-F8E4B7C07124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9" name="TextBox 438">
            <a:extLst>
              <a:ext uri="{FF2B5EF4-FFF2-40B4-BE49-F238E27FC236}">
                <a16:creationId xmlns:a16="http://schemas.microsoft.com/office/drawing/2014/main" id="{0E8D0459-5C97-4035-879A-2B283C925BB2}"/>
              </a:ext>
            </a:extLst>
          </p:cNvPr>
          <p:cNvSpPr txBox="1"/>
          <p:nvPr/>
        </p:nvSpPr>
        <p:spPr>
          <a:xfrm>
            <a:off x="4022355" y="307753"/>
            <a:ext cx="3824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Arial" charset="0"/>
              </a:rPr>
              <a:t>COLUMN RIGHT</a:t>
            </a:r>
          </a:p>
        </p:txBody>
      </p:sp>
    </p:spTree>
    <p:extLst>
      <p:ext uri="{BB962C8B-B14F-4D97-AF65-F5344CB8AC3E}">
        <p14:creationId xmlns:p14="http://schemas.microsoft.com/office/powerpoint/2010/main" val="11972176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95469E71-C5D7-480F-A980-1FF241FA971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050"/>
          <a:stretch/>
        </p:blipFill>
        <p:spPr>
          <a:xfrm>
            <a:off x="9256336" y="165016"/>
            <a:ext cx="2792141" cy="2202375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7AECF103-652F-4DE8-ABC7-F8A73E25A362}"/>
              </a:ext>
            </a:extLst>
          </p:cNvPr>
          <p:cNvGrpSpPr/>
          <p:nvPr/>
        </p:nvGrpSpPr>
        <p:grpSpPr>
          <a:xfrm>
            <a:off x="8090452" y="5446254"/>
            <a:ext cx="3831657" cy="1134560"/>
            <a:chOff x="8090452" y="5446254"/>
            <a:chExt cx="3831657" cy="1134560"/>
          </a:xfrm>
        </p:grpSpPr>
        <p:sp>
          <p:nvSpPr>
            <p:cNvPr id="341" name="TextBox 340">
              <a:extLst>
                <a:ext uri="{FF2B5EF4-FFF2-40B4-BE49-F238E27FC236}">
                  <a16:creationId xmlns:a16="http://schemas.microsoft.com/office/drawing/2014/main" id="{A4F5B9C4-F314-48F6-970E-22A25C686170}"/>
                </a:ext>
              </a:extLst>
            </p:cNvPr>
            <p:cNvSpPr txBox="1"/>
            <p:nvPr/>
          </p:nvSpPr>
          <p:spPr>
            <a:xfrm>
              <a:off x="8090452" y="5448198"/>
              <a:ext cx="5485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LEFT</a:t>
              </a:r>
            </a:p>
          </p:txBody>
        </p: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69EBD018-E1F9-4384-A827-8EA1C38D9AB0}"/>
                </a:ext>
              </a:extLst>
            </p:cNvPr>
            <p:cNvSpPr txBox="1"/>
            <p:nvPr/>
          </p:nvSpPr>
          <p:spPr>
            <a:xfrm>
              <a:off x="8094187" y="6060206"/>
              <a:ext cx="58767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RIGHT</a:t>
              </a:r>
            </a:p>
          </p:txBody>
        </p:sp>
        <p:sp>
          <p:nvSpPr>
            <p:cNvPr id="347" name="TextBox 346">
              <a:extLst>
                <a:ext uri="{FF2B5EF4-FFF2-40B4-BE49-F238E27FC236}">
                  <a16:creationId xmlns:a16="http://schemas.microsoft.com/office/drawing/2014/main" id="{C054F18B-9559-4E1F-B9F8-CFADF6D37422}"/>
                </a:ext>
              </a:extLst>
            </p:cNvPr>
            <p:cNvSpPr txBox="1"/>
            <p:nvPr/>
          </p:nvSpPr>
          <p:spPr>
            <a:xfrm>
              <a:off x="8553183" y="5454051"/>
              <a:ext cx="8725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HALF STEP</a:t>
              </a:r>
            </a:p>
          </p:txBody>
        </p:sp>
        <p:sp>
          <p:nvSpPr>
            <p:cNvPr id="349" name="TextBox 348">
              <a:extLst>
                <a:ext uri="{FF2B5EF4-FFF2-40B4-BE49-F238E27FC236}">
                  <a16:creationId xmlns:a16="http://schemas.microsoft.com/office/drawing/2014/main" id="{E4402991-99A5-4BAB-9650-E736AAF01EC8}"/>
                </a:ext>
              </a:extLst>
            </p:cNvPr>
            <p:cNvSpPr txBox="1"/>
            <p:nvPr/>
          </p:nvSpPr>
          <p:spPr>
            <a:xfrm>
              <a:off x="9462767" y="5447231"/>
              <a:ext cx="8725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FULL STEP</a:t>
              </a:r>
            </a:p>
          </p:txBody>
        </p:sp>
        <p:sp>
          <p:nvSpPr>
            <p:cNvPr id="367" name="TextBox 366">
              <a:extLst>
                <a:ext uri="{FF2B5EF4-FFF2-40B4-BE49-F238E27FC236}">
                  <a16:creationId xmlns:a16="http://schemas.microsoft.com/office/drawing/2014/main" id="{F2B70FD4-0BCD-4EC4-BB6C-A81E7351F9EF}"/>
                </a:ext>
              </a:extLst>
            </p:cNvPr>
            <p:cNvSpPr txBox="1"/>
            <p:nvPr/>
          </p:nvSpPr>
          <p:spPr>
            <a:xfrm>
              <a:off x="10226988" y="5453074"/>
              <a:ext cx="8725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PIVOT 45⁰</a:t>
              </a:r>
            </a:p>
          </p:txBody>
        </p:sp>
        <p:sp>
          <p:nvSpPr>
            <p:cNvPr id="368" name="TextBox 367">
              <a:extLst>
                <a:ext uri="{FF2B5EF4-FFF2-40B4-BE49-F238E27FC236}">
                  <a16:creationId xmlns:a16="http://schemas.microsoft.com/office/drawing/2014/main" id="{5870BA78-9749-49F3-9384-35AC5243A49D}"/>
                </a:ext>
              </a:extLst>
            </p:cNvPr>
            <p:cNvSpPr txBox="1"/>
            <p:nvPr/>
          </p:nvSpPr>
          <p:spPr>
            <a:xfrm>
              <a:off x="11049510" y="5446254"/>
              <a:ext cx="8725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PIVOT 90⁰</a:t>
              </a:r>
            </a:p>
          </p:txBody>
        </p:sp>
        <p:grpSp>
          <p:nvGrpSpPr>
            <p:cNvPr id="369" name="Group 368">
              <a:extLst>
                <a:ext uri="{FF2B5EF4-FFF2-40B4-BE49-F238E27FC236}">
                  <a16:creationId xmlns:a16="http://schemas.microsoft.com/office/drawing/2014/main" id="{83913ED9-4687-4A1D-80C0-20F3B6FD5E07}"/>
                </a:ext>
              </a:extLst>
            </p:cNvPr>
            <p:cNvGrpSpPr/>
            <p:nvPr/>
          </p:nvGrpSpPr>
          <p:grpSpPr>
            <a:xfrm rot="5400000">
              <a:off x="8943762" y="5757797"/>
              <a:ext cx="91440" cy="182880"/>
              <a:chOff x="1696599" y="2606497"/>
              <a:chExt cx="91440" cy="182880"/>
            </a:xfrm>
          </p:grpSpPr>
          <p:cxnSp>
            <p:nvCxnSpPr>
              <p:cNvPr id="409" name="Straight Connector 408">
                <a:extLst>
                  <a:ext uri="{FF2B5EF4-FFF2-40B4-BE49-F238E27FC236}">
                    <a16:creationId xmlns:a16="http://schemas.microsoft.com/office/drawing/2014/main" id="{E5E5BF54-12CE-4AF1-88DC-D596855C25F1}"/>
                  </a:ext>
                </a:extLst>
              </p:cNvPr>
              <p:cNvCxnSpPr/>
              <p:nvPr/>
            </p:nvCxnSpPr>
            <p:spPr>
              <a:xfrm>
                <a:off x="1744171" y="2606497"/>
                <a:ext cx="0" cy="18288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0" name="Oval 409">
                <a:extLst>
                  <a:ext uri="{FF2B5EF4-FFF2-40B4-BE49-F238E27FC236}">
                    <a16:creationId xmlns:a16="http://schemas.microsoft.com/office/drawing/2014/main" id="{04E18E5C-9238-4E8E-BBEB-B92D318F0B8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370" name="Group 369">
              <a:extLst>
                <a:ext uri="{FF2B5EF4-FFF2-40B4-BE49-F238E27FC236}">
                  <a16:creationId xmlns:a16="http://schemas.microsoft.com/office/drawing/2014/main" id="{417ABD51-DD25-4BC4-A2B1-CCE038128699}"/>
                </a:ext>
              </a:extLst>
            </p:cNvPr>
            <p:cNvGrpSpPr/>
            <p:nvPr/>
          </p:nvGrpSpPr>
          <p:grpSpPr>
            <a:xfrm rot="5400000">
              <a:off x="9853010" y="5757295"/>
              <a:ext cx="92112" cy="184555"/>
              <a:chOff x="1696599" y="2604822"/>
              <a:chExt cx="92112" cy="184555"/>
            </a:xfrm>
            <a:solidFill>
              <a:schemeClr val="bg1"/>
            </a:solidFill>
          </p:grpSpPr>
          <p:sp>
            <p:nvSpPr>
              <p:cNvPr id="406" name="Oval 405">
                <a:extLst>
                  <a:ext uri="{FF2B5EF4-FFF2-40B4-BE49-F238E27FC236}">
                    <a16:creationId xmlns:a16="http://schemas.microsoft.com/office/drawing/2014/main" id="{6DF45983-CE56-4823-83C9-C312B93C691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407" name="Straight Connector 406">
                <a:extLst>
                  <a:ext uri="{FF2B5EF4-FFF2-40B4-BE49-F238E27FC236}">
                    <a16:creationId xmlns:a16="http://schemas.microsoft.com/office/drawing/2014/main" id="{0B4922FC-B40B-4CE9-AC15-A9B0C9A6C6B2}"/>
                  </a:ext>
                </a:extLst>
              </p:cNvPr>
              <p:cNvCxnSpPr/>
              <p:nvPr/>
            </p:nvCxnSpPr>
            <p:spPr>
              <a:xfrm>
                <a:off x="1696599" y="2604822"/>
                <a:ext cx="0" cy="18288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8" name="Straight Connector 407">
                <a:extLst>
                  <a:ext uri="{FF2B5EF4-FFF2-40B4-BE49-F238E27FC236}">
                    <a16:creationId xmlns:a16="http://schemas.microsoft.com/office/drawing/2014/main" id="{4BF86ED3-A23D-4F14-81E1-31A00F2E8EE3}"/>
                  </a:ext>
                </a:extLst>
              </p:cNvPr>
              <p:cNvCxnSpPr/>
              <p:nvPr/>
            </p:nvCxnSpPr>
            <p:spPr>
              <a:xfrm>
                <a:off x="1788711" y="2606497"/>
                <a:ext cx="0" cy="18288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1" name="Group 370">
              <a:extLst>
                <a:ext uri="{FF2B5EF4-FFF2-40B4-BE49-F238E27FC236}">
                  <a16:creationId xmlns:a16="http://schemas.microsoft.com/office/drawing/2014/main" id="{8D768B53-ED47-45DE-A93C-ED8C8A11FB05}"/>
                </a:ext>
              </a:extLst>
            </p:cNvPr>
            <p:cNvGrpSpPr/>
            <p:nvPr/>
          </p:nvGrpSpPr>
          <p:grpSpPr>
            <a:xfrm>
              <a:off x="10549553" y="5771236"/>
              <a:ext cx="165949" cy="156001"/>
              <a:chOff x="2321442" y="4560245"/>
              <a:chExt cx="165949" cy="156001"/>
            </a:xfrm>
            <a:solidFill>
              <a:schemeClr val="bg1"/>
            </a:solidFill>
          </p:grpSpPr>
          <p:sp>
            <p:nvSpPr>
              <p:cNvPr id="401" name="Oval 400">
                <a:extLst>
                  <a:ext uri="{FF2B5EF4-FFF2-40B4-BE49-F238E27FC236}">
                    <a16:creationId xmlns:a16="http://schemas.microsoft.com/office/drawing/2014/main" id="{221CE7A9-97F5-49C9-B1F0-862607E06A2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321442" y="4581934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402" name="Straight Connector 401">
                <a:extLst>
                  <a:ext uri="{FF2B5EF4-FFF2-40B4-BE49-F238E27FC236}">
                    <a16:creationId xmlns:a16="http://schemas.microsoft.com/office/drawing/2014/main" id="{3C83672E-A652-4984-AAA9-AD2EE49C52E1}"/>
                  </a:ext>
                </a:extLst>
              </p:cNvPr>
              <p:cNvCxnSpPr>
                <a:cxnSpLocks/>
                <a:stCxn id="401" idx="2"/>
              </p:cNvCxnSpPr>
              <p:nvPr/>
            </p:nvCxnSpPr>
            <p:spPr>
              <a:xfrm>
                <a:off x="2321442" y="4627654"/>
                <a:ext cx="0" cy="86917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3" name="Straight Connector 402">
                <a:extLst>
                  <a:ext uri="{FF2B5EF4-FFF2-40B4-BE49-F238E27FC236}">
                    <a16:creationId xmlns:a16="http://schemas.microsoft.com/office/drawing/2014/main" id="{1590ACD3-1FAF-4766-AD11-A8F3D5ADD49E}"/>
                  </a:ext>
                </a:extLst>
              </p:cNvPr>
              <p:cNvCxnSpPr>
                <a:cxnSpLocks/>
                <a:stCxn id="401" idx="6"/>
              </p:cNvCxnSpPr>
              <p:nvPr/>
            </p:nvCxnSpPr>
            <p:spPr>
              <a:xfrm>
                <a:off x="2412882" y="4627654"/>
                <a:ext cx="672" cy="88592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4" name="Straight Connector 403">
                <a:extLst>
                  <a:ext uri="{FF2B5EF4-FFF2-40B4-BE49-F238E27FC236}">
                    <a16:creationId xmlns:a16="http://schemas.microsoft.com/office/drawing/2014/main" id="{B6849A3F-A3D3-4997-9584-E00E50E6BA05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2442759" y="4548682"/>
                <a:ext cx="672" cy="88592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5" name="Straight Connector 404">
                <a:extLst>
                  <a:ext uri="{FF2B5EF4-FFF2-40B4-BE49-F238E27FC236}">
                    <a16:creationId xmlns:a16="http://schemas.microsoft.com/office/drawing/2014/main" id="{3E96440D-EEC4-4284-9398-098614E740E2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2373265" y="4516285"/>
                <a:ext cx="672" cy="88592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2" name="Group 371">
              <a:extLst>
                <a:ext uri="{FF2B5EF4-FFF2-40B4-BE49-F238E27FC236}">
                  <a16:creationId xmlns:a16="http://schemas.microsoft.com/office/drawing/2014/main" id="{934C218E-FF6B-4FF8-BB7A-4D4C8BACC900}"/>
                </a:ext>
              </a:extLst>
            </p:cNvPr>
            <p:cNvGrpSpPr/>
            <p:nvPr/>
          </p:nvGrpSpPr>
          <p:grpSpPr>
            <a:xfrm>
              <a:off x="11395005" y="5789010"/>
              <a:ext cx="181608" cy="136552"/>
              <a:chOff x="4239007" y="3755223"/>
              <a:chExt cx="181608" cy="136552"/>
            </a:xfrm>
            <a:solidFill>
              <a:schemeClr val="bg1"/>
            </a:solidFill>
          </p:grpSpPr>
          <p:grpSp>
            <p:nvGrpSpPr>
              <p:cNvPr id="395" name="Group 394">
                <a:extLst>
                  <a:ext uri="{FF2B5EF4-FFF2-40B4-BE49-F238E27FC236}">
                    <a16:creationId xmlns:a16="http://schemas.microsoft.com/office/drawing/2014/main" id="{C73BBC49-6D59-45BC-AF2B-E63A4A506D54}"/>
                  </a:ext>
                </a:extLst>
              </p:cNvPr>
              <p:cNvGrpSpPr/>
              <p:nvPr/>
            </p:nvGrpSpPr>
            <p:grpSpPr>
              <a:xfrm>
                <a:off x="4239007" y="3755223"/>
                <a:ext cx="92112" cy="136552"/>
                <a:chOff x="1696599" y="2655065"/>
                <a:chExt cx="92112" cy="136552"/>
              </a:xfrm>
              <a:grpFill/>
            </p:grpSpPr>
            <p:sp>
              <p:nvSpPr>
                <p:cNvPr id="398" name="Oval 397">
                  <a:extLst>
                    <a:ext uri="{FF2B5EF4-FFF2-40B4-BE49-F238E27FC236}">
                      <a16:creationId xmlns:a16="http://schemas.microsoft.com/office/drawing/2014/main" id="{34139C9E-DC69-4CF0-A8AB-3D5666399E9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696599" y="2655065"/>
                  <a:ext cx="91440" cy="9144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399" name="Straight Connector 398">
                  <a:extLst>
                    <a:ext uri="{FF2B5EF4-FFF2-40B4-BE49-F238E27FC236}">
                      <a16:creationId xmlns:a16="http://schemas.microsoft.com/office/drawing/2014/main" id="{2B0D5884-698C-4D1A-80AF-2D810C095242}"/>
                    </a:ext>
                  </a:extLst>
                </p:cNvPr>
                <p:cNvCxnSpPr/>
                <p:nvPr/>
              </p:nvCxnSpPr>
              <p:spPr>
                <a:xfrm>
                  <a:off x="1696599" y="2700177"/>
                  <a:ext cx="0" cy="9144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0" name="Straight Connector 399">
                  <a:extLst>
                    <a:ext uri="{FF2B5EF4-FFF2-40B4-BE49-F238E27FC236}">
                      <a16:creationId xmlns:a16="http://schemas.microsoft.com/office/drawing/2014/main" id="{5FCCB8F4-FCB6-4C3A-8FDA-AF39376165B3}"/>
                    </a:ext>
                  </a:extLst>
                </p:cNvPr>
                <p:cNvCxnSpPr/>
                <p:nvPr/>
              </p:nvCxnSpPr>
              <p:spPr>
                <a:xfrm>
                  <a:off x="1788711" y="2696962"/>
                  <a:ext cx="0" cy="9144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96" name="Straight Connector 395">
                <a:extLst>
                  <a:ext uri="{FF2B5EF4-FFF2-40B4-BE49-F238E27FC236}">
                    <a16:creationId xmlns:a16="http://schemas.microsoft.com/office/drawing/2014/main" id="{B75FF825-218F-48CA-888D-340AE35823F1}"/>
                  </a:ext>
                </a:extLst>
              </p:cNvPr>
              <p:cNvCxnSpPr/>
              <p:nvPr/>
            </p:nvCxnSpPr>
            <p:spPr>
              <a:xfrm>
                <a:off x="4328002" y="3833060"/>
                <a:ext cx="91440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7" name="Straight Connector 396">
                <a:extLst>
                  <a:ext uri="{FF2B5EF4-FFF2-40B4-BE49-F238E27FC236}">
                    <a16:creationId xmlns:a16="http://schemas.microsoft.com/office/drawing/2014/main" id="{31337100-8A2E-4E57-A94F-823B43B1F44E}"/>
                  </a:ext>
                </a:extLst>
              </p:cNvPr>
              <p:cNvCxnSpPr/>
              <p:nvPr/>
            </p:nvCxnSpPr>
            <p:spPr>
              <a:xfrm>
                <a:off x="4310887" y="3760113"/>
                <a:ext cx="109728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3" name="Oval 372">
              <a:extLst>
                <a:ext uri="{FF2B5EF4-FFF2-40B4-BE49-F238E27FC236}">
                  <a16:creationId xmlns:a16="http://schemas.microsoft.com/office/drawing/2014/main" id="{CC3773AE-DCDB-4D84-A239-36D69E7B2E1F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8320475" y="5803517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74" name="Group 373">
              <a:extLst>
                <a:ext uri="{FF2B5EF4-FFF2-40B4-BE49-F238E27FC236}">
                  <a16:creationId xmlns:a16="http://schemas.microsoft.com/office/drawing/2014/main" id="{E1689251-5229-4E8C-8FE8-7AA58F29E7E1}"/>
                </a:ext>
              </a:extLst>
            </p:cNvPr>
            <p:cNvGrpSpPr/>
            <p:nvPr/>
          </p:nvGrpSpPr>
          <p:grpSpPr>
            <a:xfrm rot="5400000">
              <a:off x="8943762" y="6412632"/>
              <a:ext cx="91440" cy="182880"/>
              <a:chOff x="1696599" y="2606497"/>
              <a:chExt cx="91440" cy="182880"/>
            </a:xfrm>
          </p:grpSpPr>
          <p:sp>
            <p:nvSpPr>
              <p:cNvPr id="393" name="Oval 392">
                <a:extLst>
                  <a:ext uri="{FF2B5EF4-FFF2-40B4-BE49-F238E27FC236}">
                    <a16:creationId xmlns:a16="http://schemas.microsoft.com/office/drawing/2014/main" id="{D5926A56-E64C-4BE3-8ED1-DACAA86B318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94" name="Straight Connector 393">
                <a:extLst>
                  <a:ext uri="{FF2B5EF4-FFF2-40B4-BE49-F238E27FC236}">
                    <a16:creationId xmlns:a16="http://schemas.microsoft.com/office/drawing/2014/main" id="{8BD5F4F7-F27E-47F8-A4E5-6D1E45F1B2B1}"/>
                  </a:ext>
                </a:extLst>
              </p:cNvPr>
              <p:cNvCxnSpPr/>
              <p:nvPr/>
            </p:nvCxnSpPr>
            <p:spPr>
              <a:xfrm>
                <a:off x="1740451" y="2606497"/>
                <a:ext cx="0" cy="18288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5" name="Oval 374">
              <a:extLst>
                <a:ext uri="{FF2B5EF4-FFF2-40B4-BE49-F238E27FC236}">
                  <a16:creationId xmlns:a16="http://schemas.microsoft.com/office/drawing/2014/main" id="{E8EB0EBF-E294-4DDF-AE37-593FF7B09E13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8316166" y="6456484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76" name="Group 375">
              <a:extLst>
                <a:ext uri="{FF2B5EF4-FFF2-40B4-BE49-F238E27FC236}">
                  <a16:creationId xmlns:a16="http://schemas.microsoft.com/office/drawing/2014/main" id="{D880C64D-7D57-4BA8-817F-B4696D8C8472}"/>
                </a:ext>
              </a:extLst>
            </p:cNvPr>
            <p:cNvGrpSpPr/>
            <p:nvPr/>
          </p:nvGrpSpPr>
          <p:grpSpPr>
            <a:xfrm rot="5400000">
              <a:off x="9846903" y="6409591"/>
              <a:ext cx="92112" cy="184555"/>
              <a:chOff x="1696599" y="2604822"/>
              <a:chExt cx="92112" cy="184555"/>
            </a:xfrm>
          </p:grpSpPr>
          <p:sp>
            <p:nvSpPr>
              <p:cNvPr id="390" name="Oval 389">
                <a:extLst>
                  <a:ext uri="{FF2B5EF4-FFF2-40B4-BE49-F238E27FC236}">
                    <a16:creationId xmlns:a16="http://schemas.microsoft.com/office/drawing/2014/main" id="{268A7115-7CC4-4889-AAA6-3DAE061145F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91" name="Straight Connector 390">
                <a:extLst>
                  <a:ext uri="{FF2B5EF4-FFF2-40B4-BE49-F238E27FC236}">
                    <a16:creationId xmlns:a16="http://schemas.microsoft.com/office/drawing/2014/main" id="{763C3ED9-7295-4A97-BD9B-42F2A728E730}"/>
                  </a:ext>
                </a:extLst>
              </p:cNvPr>
              <p:cNvCxnSpPr/>
              <p:nvPr/>
            </p:nvCxnSpPr>
            <p:spPr>
              <a:xfrm>
                <a:off x="1696599" y="2604822"/>
                <a:ext cx="0" cy="18288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2" name="Straight Connector 391">
                <a:extLst>
                  <a:ext uri="{FF2B5EF4-FFF2-40B4-BE49-F238E27FC236}">
                    <a16:creationId xmlns:a16="http://schemas.microsoft.com/office/drawing/2014/main" id="{BD5F6020-EDCC-4D9A-BC72-0E95E07960EB}"/>
                  </a:ext>
                </a:extLst>
              </p:cNvPr>
              <p:cNvCxnSpPr/>
              <p:nvPr/>
            </p:nvCxnSpPr>
            <p:spPr>
              <a:xfrm>
                <a:off x="1788711" y="2606497"/>
                <a:ext cx="0" cy="18288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7" name="Group 376">
              <a:extLst>
                <a:ext uri="{FF2B5EF4-FFF2-40B4-BE49-F238E27FC236}">
                  <a16:creationId xmlns:a16="http://schemas.microsoft.com/office/drawing/2014/main" id="{2983DF2C-6F57-4E55-84E8-45A58B83D715}"/>
                </a:ext>
              </a:extLst>
            </p:cNvPr>
            <p:cNvGrpSpPr/>
            <p:nvPr/>
          </p:nvGrpSpPr>
          <p:grpSpPr>
            <a:xfrm>
              <a:off x="10552263" y="6423532"/>
              <a:ext cx="165949" cy="156001"/>
              <a:chOff x="2321442" y="4560245"/>
              <a:chExt cx="165949" cy="156001"/>
            </a:xfrm>
          </p:grpSpPr>
          <p:sp>
            <p:nvSpPr>
              <p:cNvPr id="385" name="Oval 384">
                <a:extLst>
                  <a:ext uri="{FF2B5EF4-FFF2-40B4-BE49-F238E27FC236}">
                    <a16:creationId xmlns:a16="http://schemas.microsoft.com/office/drawing/2014/main" id="{538195A6-EA7C-4971-9EEF-E71FDBA5DD6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321442" y="4581934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86" name="Straight Connector 385">
                <a:extLst>
                  <a:ext uri="{FF2B5EF4-FFF2-40B4-BE49-F238E27FC236}">
                    <a16:creationId xmlns:a16="http://schemas.microsoft.com/office/drawing/2014/main" id="{7E404A35-8891-43A0-8A90-E4F0DA18BAA8}"/>
                  </a:ext>
                </a:extLst>
              </p:cNvPr>
              <p:cNvCxnSpPr>
                <a:cxnSpLocks/>
                <a:stCxn id="385" idx="2"/>
              </p:cNvCxnSpPr>
              <p:nvPr/>
            </p:nvCxnSpPr>
            <p:spPr>
              <a:xfrm>
                <a:off x="2321442" y="4627654"/>
                <a:ext cx="0" cy="8691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7" name="Straight Connector 386">
                <a:extLst>
                  <a:ext uri="{FF2B5EF4-FFF2-40B4-BE49-F238E27FC236}">
                    <a16:creationId xmlns:a16="http://schemas.microsoft.com/office/drawing/2014/main" id="{F80D2497-CE38-4F13-B15C-6F660F8309AA}"/>
                  </a:ext>
                </a:extLst>
              </p:cNvPr>
              <p:cNvCxnSpPr>
                <a:cxnSpLocks/>
                <a:stCxn id="385" idx="6"/>
              </p:cNvCxnSpPr>
              <p:nvPr/>
            </p:nvCxnSpPr>
            <p:spPr>
              <a:xfrm>
                <a:off x="2412882" y="4627654"/>
                <a:ext cx="672" cy="8859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8" name="Straight Connector 387">
                <a:extLst>
                  <a:ext uri="{FF2B5EF4-FFF2-40B4-BE49-F238E27FC236}">
                    <a16:creationId xmlns:a16="http://schemas.microsoft.com/office/drawing/2014/main" id="{B88998A1-E8E2-4BDF-A8D6-446D919F7545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2442759" y="4548682"/>
                <a:ext cx="672" cy="8859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9" name="Straight Connector 388">
                <a:extLst>
                  <a:ext uri="{FF2B5EF4-FFF2-40B4-BE49-F238E27FC236}">
                    <a16:creationId xmlns:a16="http://schemas.microsoft.com/office/drawing/2014/main" id="{05F08AD0-8BE0-4D46-9FF1-E49E8D1A90E8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2373265" y="4516285"/>
                <a:ext cx="672" cy="8859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8" name="Group 377">
              <a:extLst>
                <a:ext uri="{FF2B5EF4-FFF2-40B4-BE49-F238E27FC236}">
                  <a16:creationId xmlns:a16="http://schemas.microsoft.com/office/drawing/2014/main" id="{1E8A7F3B-5157-4920-BBA6-A74742C73F83}"/>
                </a:ext>
              </a:extLst>
            </p:cNvPr>
            <p:cNvGrpSpPr/>
            <p:nvPr/>
          </p:nvGrpSpPr>
          <p:grpSpPr>
            <a:xfrm>
              <a:off x="11399390" y="6444262"/>
              <a:ext cx="181608" cy="136552"/>
              <a:chOff x="4239007" y="3755223"/>
              <a:chExt cx="181608" cy="136552"/>
            </a:xfrm>
          </p:grpSpPr>
          <p:grpSp>
            <p:nvGrpSpPr>
              <p:cNvPr id="379" name="Group 378">
                <a:extLst>
                  <a:ext uri="{FF2B5EF4-FFF2-40B4-BE49-F238E27FC236}">
                    <a16:creationId xmlns:a16="http://schemas.microsoft.com/office/drawing/2014/main" id="{F8AF5EFE-9DFC-440B-94DC-EAA062DE8B05}"/>
                  </a:ext>
                </a:extLst>
              </p:cNvPr>
              <p:cNvGrpSpPr/>
              <p:nvPr/>
            </p:nvGrpSpPr>
            <p:grpSpPr>
              <a:xfrm>
                <a:off x="4239007" y="3755223"/>
                <a:ext cx="92112" cy="136552"/>
                <a:chOff x="1696599" y="2655065"/>
                <a:chExt cx="92112" cy="136552"/>
              </a:xfrm>
            </p:grpSpPr>
            <p:sp>
              <p:nvSpPr>
                <p:cNvPr id="382" name="Oval 381">
                  <a:extLst>
                    <a:ext uri="{FF2B5EF4-FFF2-40B4-BE49-F238E27FC236}">
                      <a16:creationId xmlns:a16="http://schemas.microsoft.com/office/drawing/2014/main" id="{C54292B5-02D1-45C9-B95D-C33FA6EB07E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696599" y="2655065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383" name="Straight Connector 382">
                  <a:extLst>
                    <a:ext uri="{FF2B5EF4-FFF2-40B4-BE49-F238E27FC236}">
                      <a16:creationId xmlns:a16="http://schemas.microsoft.com/office/drawing/2014/main" id="{52A3732A-E767-46AA-9E24-F104497A4C5D}"/>
                    </a:ext>
                  </a:extLst>
                </p:cNvPr>
                <p:cNvCxnSpPr/>
                <p:nvPr/>
              </p:nvCxnSpPr>
              <p:spPr>
                <a:xfrm>
                  <a:off x="1696599" y="2700177"/>
                  <a:ext cx="0" cy="9144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4" name="Straight Connector 383">
                  <a:extLst>
                    <a:ext uri="{FF2B5EF4-FFF2-40B4-BE49-F238E27FC236}">
                      <a16:creationId xmlns:a16="http://schemas.microsoft.com/office/drawing/2014/main" id="{53C3BC29-00E4-4796-8815-8E962C14C9D0}"/>
                    </a:ext>
                  </a:extLst>
                </p:cNvPr>
                <p:cNvCxnSpPr/>
                <p:nvPr/>
              </p:nvCxnSpPr>
              <p:spPr>
                <a:xfrm>
                  <a:off x="1788711" y="2696962"/>
                  <a:ext cx="0" cy="9144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80" name="Straight Connector 379">
                <a:extLst>
                  <a:ext uri="{FF2B5EF4-FFF2-40B4-BE49-F238E27FC236}">
                    <a16:creationId xmlns:a16="http://schemas.microsoft.com/office/drawing/2014/main" id="{A67817BD-E0A7-4C3C-A6F0-F3E658FD1C65}"/>
                  </a:ext>
                </a:extLst>
              </p:cNvPr>
              <p:cNvCxnSpPr/>
              <p:nvPr/>
            </p:nvCxnSpPr>
            <p:spPr>
              <a:xfrm>
                <a:off x="4328002" y="3833060"/>
                <a:ext cx="9144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1" name="Straight Connector 380">
                <a:extLst>
                  <a:ext uri="{FF2B5EF4-FFF2-40B4-BE49-F238E27FC236}">
                    <a16:creationId xmlns:a16="http://schemas.microsoft.com/office/drawing/2014/main" id="{0DE36182-456F-4D35-BE54-7C6729EA5155}"/>
                  </a:ext>
                </a:extLst>
              </p:cNvPr>
              <p:cNvCxnSpPr/>
              <p:nvPr/>
            </p:nvCxnSpPr>
            <p:spPr>
              <a:xfrm>
                <a:off x="4310887" y="3760113"/>
                <a:ext cx="109728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065DC02-6818-4861-A319-8AFD8CFD1DAC}"/>
              </a:ext>
            </a:extLst>
          </p:cNvPr>
          <p:cNvGrpSpPr/>
          <p:nvPr/>
        </p:nvGrpSpPr>
        <p:grpSpPr>
          <a:xfrm>
            <a:off x="701087" y="5643918"/>
            <a:ext cx="92112" cy="184555"/>
            <a:chOff x="1696599" y="2604822"/>
            <a:chExt cx="92112" cy="184555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2411D676-6308-4869-B510-3E658A88A2B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D6CEFE97-AE8C-4E57-89DE-6D600E1849B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95906173-7F9C-4380-870E-078B65AB0AD6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E9DB956-3F2D-4D12-8FB5-CB148E2C9033}"/>
              </a:ext>
            </a:extLst>
          </p:cNvPr>
          <p:cNvGrpSpPr/>
          <p:nvPr/>
        </p:nvGrpSpPr>
        <p:grpSpPr>
          <a:xfrm>
            <a:off x="700415" y="515019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2F198E5E-99B7-4F7F-A21C-EF998BA44AE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4CA9056A-3C9F-4E9C-8FA1-BE3DC098096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AB160DF-9094-4684-AE3F-FF236702E15E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2CD0D98-A57E-4BC2-9C1E-AA1C415432A7}"/>
              </a:ext>
            </a:extLst>
          </p:cNvPr>
          <p:cNvGrpSpPr/>
          <p:nvPr/>
        </p:nvGrpSpPr>
        <p:grpSpPr>
          <a:xfrm>
            <a:off x="1419947" y="5643918"/>
            <a:ext cx="92112" cy="184555"/>
            <a:chOff x="1696599" y="2604822"/>
            <a:chExt cx="92112" cy="184555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CF274A32-84E7-456F-AC2F-72AB95E06FE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90387801-60C2-47DE-8F69-D7C955497BEA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A67D7B5-3CD3-462F-AC59-CB2C6348F4EA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2C727C4-D14A-4400-A57B-6B05F50DED9D}"/>
              </a:ext>
            </a:extLst>
          </p:cNvPr>
          <p:cNvGrpSpPr/>
          <p:nvPr/>
        </p:nvGrpSpPr>
        <p:grpSpPr>
          <a:xfrm>
            <a:off x="2137464" y="5636884"/>
            <a:ext cx="92112" cy="184555"/>
            <a:chOff x="1696599" y="2604822"/>
            <a:chExt cx="92112" cy="184555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0BE6FCF3-75ED-428A-A40A-AC989BFE451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D3435842-3A4E-485A-A80B-E9777501B3FA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C299A864-6BF1-40B0-AEEE-FB8A2D3044F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7919C85-FCB7-4F34-B04A-8DC4981D7E21}"/>
              </a:ext>
            </a:extLst>
          </p:cNvPr>
          <p:cNvGrpSpPr/>
          <p:nvPr/>
        </p:nvGrpSpPr>
        <p:grpSpPr>
          <a:xfrm>
            <a:off x="2834856" y="5638559"/>
            <a:ext cx="92112" cy="184555"/>
            <a:chOff x="1696599" y="2604822"/>
            <a:chExt cx="92112" cy="184555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29DA557E-98CE-43F3-AE48-4410BFA3F59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3A54BA03-3994-4EC4-BAF5-C4D9C3E9B003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577A63B1-350C-45EA-AF6B-FE92D728E64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37168728-15FB-40DD-AD81-973C7077DD17}"/>
              </a:ext>
            </a:extLst>
          </p:cNvPr>
          <p:cNvGrpSpPr/>
          <p:nvPr/>
        </p:nvGrpSpPr>
        <p:grpSpPr>
          <a:xfrm>
            <a:off x="1422687" y="515186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330B6CC7-3E61-483E-BF7B-A7D5F55A210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B98BA55-FB13-448F-9F75-DCB2A26BE27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5A2F3B66-E8D5-410D-89EB-2EC2A217EEBC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656390D9-14BB-445C-8FC4-A68CA65A224C}"/>
              </a:ext>
            </a:extLst>
          </p:cNvPr>
          <p:cNvGrpSpPr/>
          <p:nvPr/>
        </p:nvGrpSpPr>
        <p:grpSpPr>
          <a:xfrm>
            <a:off x="2136792" y="514998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00F1BC0E-D808-4B14-846C-83B426E199F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A5C12436-4BCF-4B26-BF35-99000D724A65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4741719D-1F3E-4D81-83BD-93E427C54779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0CC2A040-C5D0-4E25-A0C1-E1BCD0984956}"/>
              </a:ext>
            </a:extLst>
          </p:cNvPr>
          <p:cNvGrpSpPr/>
          <p:nvPr/>
        </p:nvGrpSpPr>
        <p:grpSpPr>
          <a:xfrm>
            <a:off x="2834184" y="514541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C74466E4-2CBB-4094-81F4-46644837EC2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7C752026-DC09-44A6-824D-3C5128C0A86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382E5350-670E-4F55-AF04-33C3AD7158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D1A23735-1F00-44CF-B1CF-0AD3F9F74649}"/>
              </a:ext>
            </a:extLst>
          </p:cNvPr>
          <p:cNvGrpSpPr/>
          <p:nvPr/>
        </p:nvGrpSpPr>
        <p:grpSpPr>
          <a:xfrm>
            <a:off x="699743" y="4563347"/>
            <a:ext cx="92112" cy="184555"/>
            <a:chOff x="1696599" y="2604822"/>
            <a:chExt cx="92112" cy="184555"/>
          </a:xfrm>
        </p:grpSpPr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022D9B7A-7B7A-4242-B5C6-56C909DA6A6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27E3E1E8-8E3B-4B4E-997B-9B78F88833D9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2EC13067-DD00-4752-A134-D9B7B99D0D14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8181C051-CFFC-4894-BC40-E9F49FCD8C4D}"/>
              </a:ext>
            </a:extLst>
          </p:cNvPr>
          <p:cNvGrpSpPr/>
          <p:nvPr/>
        </p:nvGrpSpPr>
        <p:grpSpPr>
          <a:xfrm>
            <a:off x="1422015" y="4563347"/>
            <a:ext cx="92112" cy="184555"/>
            <a:chOff x="1696599" y="2604822"/>
            <a:chExt cx="92112" cy="184555"/>
          </a:xfrm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93045A19-2657-4CFF-A88C-3F1434B30B9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12462845-08F2-458A-B76B-212AE52229F6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E5B76BD5-EC6B-439A-80A3-CF564BCE45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6DD63EDB-30BB-414A-8D0E-B0AF0762E75B}"/>
              </a:ext>
            </a:extLst>
          </p:cNvPr>
          <p:cNvGrpSpPr/>
          <p:nvPr/>
        </p:nvGrpSpPr>
        <p:grpSpPr>
          <a:xfrm>
            <a:off x="2136120" y="4563137"/>
            <a:ext cx="92112" cy="184555"/>
            <a:chOff x="1696599" y="2604822"/>
            <a:chExt cx="92112" cy="184555"/>
          </a:xfrm>
        </p:grpSpPr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C557523B-8742-4571-A171-56C22136BAA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8A5ED32D-5BD4-4EA2-A05F-E437E827058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3AE8B592-352E-4D6C-A2CE-79D8678BD89C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87CA0293-BD62-41FF-A141-62C05456CD57}"/>
              </a:ext>
            </a:extLst>
          </p:cNvPr>
          <p:cNvGrpSpPr/>
          <p:nvPr/>
        </p:nvGrpSpPr>
        <p:grpSpPr>
          <a:xfrm>
            <a:off x="2833512" y="4557988"/>
            <a:ext cx="92112" cy="184555"/>
            <a:chOff x="1696599" y="2604822"/>
            <a:chExt cx="92112" cy="184555"/>
          </a:xfrm>
        </p:grpSpPr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D86EE249-33B5-4AC6-848F-55CBB537007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B7C15C6D-8DC0-4F06-BDEF-70DFD5F5E60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921EABA4-2809-4997-AE37-ABE10B3EBD5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63DD864B-9772-4246-8B42-18CB03A2B718}"/>
              </a:ext>
            </a:extLst>
          </p:cNvPr>
          <p:cNvGrpSpPr/>
          <p:nvPr/>
        </p:nvGrpSpPr>
        <p:grpSpPr>
          <a:xfrm>
            <a:off x="2834561" y="4109520"/>
            <a:ext cx="181608" cy="136552"/>
            <a:chOff x="4239007" y="3755223"/>
            <a:chExt cx="181608" cy="136552"/>
          </a:xfrm>
          <a:solidFill>
            <a:schemeClr val="bg1"/>
          </a:solidFill>
        </p:grpSpPr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3918E800-ED57-4D59-8562-DDDBBE609369}"/>
                </a:ext>
              </a:extLst>
            </p:cNvPr>
            <p:cNvGrpSpPr/>
            <p:nvPr/>
          </p:nvGrpSpPr>
          <p:grpSpPr>
            <a:xfrm>
              <a:off x="4239007" y="3755223"/>
              <a:ext cx="92112" cy="136552"/>
              <a:chOff x="1696599" y="2655065"/>
              <a:chExt cx="92112" cy="136552"/>
            </a:xfrm>
            <a:grpFill/>
          </p:grpSpPr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176F70F8-0CEB-4103-84DE-99FD88DE9CA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94A3AB30-12F8-411C-A954-5A96B67B30C4}"/>
                  </a:ext>
                </a:extLst>
              </p:cNvPr>
              <p:cNvCxnSpPr/>
              <p:nvPr/>
            </p:nvCxnSpPr>
            <p:spPr>
              <a:xfrm>
                <a:off x="1696599" y="2700177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48E48758-CB8B-417C-A799-7F91957DF3EB}"/>
                  </a:ext>
                </a:extLst>
              </p:cNvPr>
              <p:cNvCxnSpPr/>
              <p:nvPr/>
            </p:nvCxnSpPr>
            <p:spPr>
              <a:xfrm>
                <a:off x="1788711" y="2696962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FCC97719-1805-4313-81AC-E1AEA3CE9BD6}"/>
                </a:ext>
              </a:extLst>
            </p:cNvPr>
            <p:cNvCxnSpPr/>
            <p:nvPr/>
          </p:nvCxnSpPr>
          <p:spPr>
            <a:xfrm>
              <a:off x="4328002" y="3833060"/>
              <a:ext cx="9144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1462BCCB-2155-4754-9131-6C90E4449989}"/>
                </a:ext>
              </a:extLst>
            </p:cNvPr>
            <p:cNvCxnSpPr/>
            <p:nvPr/>
          </p:nvCxnSpPr>
          <p:spPr>
            <a:xfrm>
              <a:off x="4310887" y="3760113"/>
              <a:ext cx="109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3964D6A0-60E4-433C-B200-D21E0092E9BD}"/>
              </a:ext>
            </a:extLst>
          </p:cNvPr>
          <p:cNvGrpSpPr/>
          <p:nvPr/>
        </p:nvGrpSpPr>
        <p:grpSpPr>
          <a:xfrm>
            <a:off x="2138907" y="4088610"/>
            <a:ext cx="165949" cy="156001"/>
            <a:chOff x="2321442" y="4560245"/>
            <a:chExt cx="165949" cy="156001"/>
          </a:xfrm>
          <a:solidFill>
            <a:schemeClr val="bg1"/>
          </a:solidFill>
        </p:grpSpPr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68AB7771-21F6-45F0-8B4A-51B7DDB9EDE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4E0D7D93-E57A-4E8D-B97C-0F033EBA12C4}"/>
                </a:ext>
              </a:extLst>
            </p:cNvPr>
            <p:cNvCxnSpPr>
              <a:cxnSpLocks/>
              <a:stCxn id="93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7901BB7B-F8BC-445C-AD6B-C1C4396C59B1}"/>
                </a:ext>
              </a:extLst>
            </p:cNvPr>
            <p:cNvCxnSpPr>
              <a:cxnSpLocks/>
              <a:stCxn id="93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B8B5FDC7-394C-4FBE-9C2B-B982200087E3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5172AEE5-6D59-481B-8613-CCFFCEE2B298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E02C1D29-132F-42BD-AC8F-26AEA818992A}"/>
              </a:ext>
            </a:extLst>
          </p:cNvPr>
          <p:cNvGrpSpPr/>
          <p:nvPr/>
        </p:nvGrpSpPr>
        <p:grpSpPr>
          <a:xfrm>
            <a:off x="1417013" y="4090406"/>
            <a:ext cx="165949" cy="156001"/>
            <a:chOff x="2321442" y="4560245"/>
            <a:chExt cx="165949" cy="156001"/>
          </a:xfrm>
          <a:solidFill>
            <a:schemeClr val="bg1"/>
          </a:solidFill>
        </p:grpSpPr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B5F88C0A-C1DF-46E7-9918-5F498287374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ABF47D65-3B08-4CAE-843A-B5E09EEAAD68}"/>
                </a:ext>
              </a:extLst>
            </p:cNvPr>
            <p:cNvCxnSpPr>
              <a:cxnSpLocks/>
              <a:stCxn id="100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B12FEE5A-D3F4-4CC6-A453-5CEAF0603EF3}"/>
                </a:ext>
              </a:extLst>
            </p:cNvPr>
            <p:cNvCxnSpPr>
              <a:cxnSpLocks/>
              <a:stCxn id="100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BCA86C5D-1D2A-4266-A311-88D7FE092446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5CFCD1D4-4F8B-453E-A814-90FCB3A7A60A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0807D78B-8FBB-42BC-A58D-92A1E757D6F7}"/>
              </a:ext>
            </a:extLst>
          </p:cNvPr>
          <p:cNvGrpSpPr/>
          <p:nvPr/>
        </p:nvGrpSpPr>
        <p:grpSpPr>
          <a:xfrm>
            <a:off x="701230" y="4090429"/>
            <a:ext cx="165949" cy="156001"/>
            <a:chOff x="2321442" y="4560245"/>
            <a:chExt cx="165949" cy="156001"/>
          </a:xfrm>
          <a:solidFill>
            <a:schemeClr val="bg1"/>
          </a:solidFill>
        </p:grpSpPr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4F612D0F-8FEF-4AAE-86D1-C3561E9CA85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F2B97590-8FBA-4060-8789-DCB431915318}"/>
                </a:ext>
              </a:extLst>
            </p:cNvPr>
            <p:cNvCxnSpPr>
              <a:cxnSpLocks/>
              <a:stCxn id="106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C11CB2D8-2E53-41B9-AAD3-2B77CA2B924A}"/>
                </a:ext>
              </a:extLst>
            </p:cNvPr>
            <p:cNvCxnSpPr>
              <a:cxnSpLocks/>
              <a:stCxn id="106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D639860A-D5E4-4755-BD48-D3362AE72205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4208AF34-F593-4281-BC6D-9F2485A2A6A8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366D6ACC-AE0E-4147-B758-E7EF744531E0}"/>
              </a:ext>
            </a:extLst>
          </p:cNvPr>
          <p:cNvGrpSpPr/>
          <p:nvPr/>
        </p:nvGrpSpPr>
        <p:grpSpPr>
          <a:xfrm rot="2700000">
            <a:off x="1052964" y="3685130"/>
            <a:ext cx="92112" cy="184555"/>
            <a:chOff x="1696599" y="2604822"/>
            <a:chExt cx="92112" cy="184555"/>
          </a:xfrm>
        </p:grpSpPr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A5ED21DA-5E31-47FA-B3C5-42C2E702AEC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172C40A5-FB74-471F-929B-48AAE3628EE5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97154D09-482A-4B0C-8623-2C1A88E875B3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79F23C9C-A912-4D50-BEE9-3132C25A6E63}"/>
              </a:ext>
            </a:extLst>
          </p:cNvPr>
          <p:cNvGrpSpPr/>
          <p:nvPr/>
        </p:nvGrpSpPr>
        <p:grpSpPr>
          <a:xfrm rot="2700000">
            <a:off x="1767804" y="3694745"/>
            <a:ext cx="92112" cy="184555"/>
            <a:chOff x="1696599" y="2604822"/>
            <a:chExt cx="92112" cy="184555"/>
          </a:xfrm>
        </p:grpSpPr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C168DC8C-5EE6-4748-BE98-DA801FA9879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2B930424-30E3-449D-8D63-CB4BF56B727B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61355D25-BCC3-4BF1-A432-91817F5DBEB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89656D5B-1FBB-4B07-88DB-50A7410BCFFB}"/>
              </a:ext>
            </a:extLst>
          </p:cNvPr>
          <p:cNvGrpSpPr/>
          <p:nvPr/>
        </p:nvGrpSpPr>
        <p:grpSpPr>
          <a:xfrm rot="2700000">
            <a:off x="2488877" y="3715920"/>
            <a:ext cx="92112" cy="184555"/>
            <a:chOff x="1696599" y="2604822"/>
            <a:chExt cx="92112" cy="184555"/>
          </a:xfrm>
        </p:grpSpPr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4B7AB8CE-6253-4A5C-9C6A-D060F414520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17B09B8E-11D2-4D15-A2DA-F55DD4DF845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B9BA4B1F-D76E-45F0-B192-81FEBB89AA3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0BB4D0A-BDDD-40B3-931F-5CFD840330F7}"/>
              </a:ext>
            </a:extLst>
          </p:cNvPr>
          <p:cNvGrpSpPr/>
          <p:nvPr/>
        </p:nvGrpSpPr>
        <p:grpSpPr>
          <a:xfrm>
            <a:off x="2813371" y="3418491"/>
            <a:ext cx="185759" cy="158037"/>
            <a:chOff x="3340443" y="3523256"/>
            <a:chExt cx="185759" cy="158037"/>
          </a:xfrm>
          <a:solidFill>
            <a:schemeClr val="bg1"/>
          </a:solidFill>
        </p:grpSpPr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60472DD8-3479-4BFE-B169-8353F3C547BD}"/>
                </a:ext>
              </a:extLst>
            </p:cNvPr>
            <p:cNvSpPr>
              <a:spLocks noChangeAspect="1"/>
            </p:cNvSpPr>
            <p:nvPr/>
          </p:nvSpPr>
          <p:spPr>
            <a:xfrm rot="2678136">
              <a:off x="3357790" y="3524439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C1A46261-90EB-46EF-9965-6D4B72FE49FD}"/>
                </a:ext>
              </a:extLst>
            </p:cNvPr>
            <p:cNvCxnSpPr>
              <a:cxnSpLocks/>
              <a:stCxn id="124" idx="2"/>
            </p:cNvCxnSpPr>
            <p:nvPr/>
          </p:nvCxnSpPr>
          <p:spPr>
            <a:xfrm rot="2678136">
              <a:off x="3340443" y="3525502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11ED1095-D304-4AC6-9686-9F1BAA779A0C}"/>
                </a:ext>
              </a:extLst>
            </p:cNvPr>
            <p:cNvCxnSpPr>
              <a:cxnSpLocks/>
            </p:cNvCxnSpPr>
            <p:nvPr/>
          </p:nvCxnSpPr>
          <p:spPr>
            <a:xfrm rot="2678136">
              <a:off x="3398907" y="3592701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D85CD12E-BF4A-43B6-B675-A35C6C2E4BF9}"/>
                </a:ext>
              </a:extLst>
            </p:cNvPr>
            <p:cNvCxnSpPr>
              <a:cxnSpLocks/>
            </p:cNvCxnSpPr>
            <p:nvPr/>
          </p:nvCxnSpPr>
          <p:spPr>
            <a:xfrm rot="5378136">
              <a:off x="3481570" y="3554538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9D1D1B1B-6F30-4B40-97B1-0672F157187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12919" y="3523256"/>
              <a:ext cx="110495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94973B93-B1A6-4BE9-AF4E-A029B890085C}"/>
              </a:ext>
            </a:extLst>
          </p:cNvPr>
          <p:cNvGrpSpPr/>
          <p:nvPr/>
        </p:nvGrpSpPr>
        <p:grpSpPr>
          <a:xfrm rot="2700000">
            <a:off x="2110574" y="335206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B715F09D-CAE1-46C5-B4AD-CC470B2123B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B12DEE21-99C3-4C59-8B18-5AF2603F06C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CEE4ACCF-2475-4FEA-AA39-CEED744001DD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9C5A1120-6B01-4D62-844A-9AC70F5B1788}"/>
              </a:ext>
            </a:extLst>
          </p:cNvPr>
          <p:cNvGrpSpPr/>
          <p:nvPr/>
        </p:nvGrpSpPr>
        <p:grpSpPr>
          <a:xfrm rot="2700000">
            <a:off x="1415561" y="3340812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196E2391-3624-4D85-8AEB-7BFB7077ADA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BC62CB45-248E-4BD3-BD77-4D49F764779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70ED0583-991C-45CC-82F4-FB029A4FD21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E36B744B-7F19-47B6-BC46-80927C2386E6}"/>
              </a:ext>
            </a:extLst>
          </p:cNvPr>
          <p:cNvGrpSpPr/>
          <p:nvPr/>
        </p:nvGrpSpPr>
        <p:grpSpPr>
          <a:xfrm rot="2700000">
            <a:off x="1761729" y="2988625"/>
            <a:ext cx="92112" cy="184555"/>
            <a:chOff x="1696599" y="2604822"/>
            <a:chExt cx="92112" cy="184555"/>
          </a:xfrm>
        </p:grpSpPr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2514E26C-0164-421D-9122-F0FD9A58A0F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E5E2B2D3-D42B-4C04-9EBE-3300250C01D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8D6872FB-58D4-42D4-8800-15612038ED6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6D7822D2-C83C-4FA8-818C-3644BC2A1752}"/>
              </a:ext>
            </a:extLst>
          </p:cNvPr>
          <p:cNvGrpSpPr/>
          <p:nvPr/>
        </p:nvGrpSpPr>
        <p:grpSpPr>
          <a:xfrm rot="2700000">
            <a:off x="2095611" y="2646969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42" name="Oval 141">
              <a:extLst>
                <a:ext uri="{FF2B5EF4-FFF2-40B4-BE49-F238E27FC236}">
                  <a16:creationId xmlns:a16="http://schemas.microsoft.com/office/drawing/2014/main" id="{C77310B0-F459-40EB-8033-569C4799B72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47B49060-C115-49DC-8703-A2FFD7DD0A1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C257D8C8-0F82-42A2-921D-BA822359EAA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AEA8FCDD-7D7B-40CA-85E6-1CC297F323CF}"/>
              </a:ext>
            </a:extLst>
          </p:cNvPr>
          <p:cNvGrpSpPr/>
          <p:nvPr/>
        </p:nvGrpSpPr>
        <p:grpSpPr>
          <a:xfrm rot="2700000">
            <a:off x="2470182" y="2269339"/>
            <a:ext cx="92112" cy="184555"/>
            <a:chOff x="1696599" y="2604822"/>
            <a:chExt cx="92112" cy="184555"/>
          </a:xfrm>
        </p:grpSpPr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7B808466-6147-4F80-B1DE-9A41449B783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AD630A35-D1B2-43D9-B580-ADEA85235DE2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214504B8-2E2C-49A9-A68F-60140C9C3FC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3629D799-6073-41E4-B50B-4E5E6ABB447C}"/>
              </a:ext>
            </a:extLst>
          </p:cNvPr>
          <p:cNvGrpSpPr/>
          <p:nvPr/>
        </p:nvGrpSpPr>
        <p:grpSpPr>
          <a:xfrm>
            <a:off x="2813540" y="1971516"/>
            <a:ext cx="185759" cy="158037"/>
            <a:chOff x="3340443" y="3523256"/>
            <a:chExt cx="185759" cy="158037"/>
          </a:xfrm>
          <a:solidFill>
            <a:schemeClr val="bg1"/>
          </a:solidFill>
        </p:grpSpPr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C15DB917-CFC5-4FA8-BCDB-1B9A6461C43C}"/>
                </a:ext>
              </a:extLst>
            </p:cNvPr>
            <p:cNvSpPr>
              <a:spLocks noChangeAspect="1"/>
            </p:cNvSpPr>
            <p:nvPr/>
          </p:nvSpPr>
          <p:spPr>
            <a:xfrm rot="2678136">
              <a:off x="3357790" y="3524439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51" name="Straight Connector 150">
              <a:extLst>
                <a:ext uri="{FF2B5EF4-FFF2-40B4-BE49-F238E27FC236}">
                  <a16:creationId xmlns:a16="http://schemas.microsoft.com/office/drawing/2014/main" id="{68C56584-6202-4DA7-B844-E85BD8A4AE6F}"/>
                </a:ext>
              </a:extLst>
            </p:cNvPr>
            <p:cNvCxnSpPr>
              <a:cxnSpLocks/>
              <a:stCxn id="150" idx="2"/>
            </p:cNvCxnSpPr>
            <p:nvPr/>
          </p:nvCxnSpPr>
          <p:spPr>
            <a:xfrm rot="2678136">
              <a:off x="3340443" y="3525502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CA7B8D7C-8B85-450D-97B7-2FDCCCA7C365}"/>
                </a:ext>
              </a:extLst>
            </p:cNvPr>
            <p:cNvCxnSpPr>
              <a:cxnSpLocks/>
            </p:cNvCxnSpPr>
            <p:nvPr/>
          </p:nvCxnSpPr>
          <p:spPr>
            <a:xfrm rot="2678136">
              <a:off x="3398907" y="3592701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>
              <a:extLst>
                <a:ext uri="{FF2B5EF4-FFF2-40B4-BE49-F238E27FC236}">
                  <a16:creationId xmlns:a16="http://schemas.microsoft.com/office/drawing/2014/main" id="{75FC5DB3-3522-4DE0-B711-495F4223AFD9}"/>
                </a:ext>
              </a:extLst>
            </p:cNvPr>
            <p:cNvCxnSpPr>
              <a:cxnSpLocks/>
            </p:cNvCxnSpPr>
            <p:nvPr/>
          </p:nvCxnSpPr>
          <p:spPr>
            <a:xfrm rot="5378136">
              <a:off x="3481570" y="3554538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>
              <a:extLst>
                <a:ext uri="{FF2B5EF4-FFF2-40B4-BE49-F238E27FC236}">
                  <a16:creationId xmlns:a16="http://schemas.microsoft.com/office/drawing/2014/main" id="{D838FF8D-C610-417D-8C37-28E5D79D151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12919" y="3523256"/>
              <a:ext cx="110495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CDCF5B4D-C3E5-45E9-B16D-37887DD32E59}"/>
              </a:ext>
            </a:extLst>
          </p:cNvPr>
          <p:cNvGrpSpPr/>
          <p:nvPr/>
        </p:nvGrpSpPr>
        <p:grpSpPr>
          <a:xfrm rot="2700000">
            <a:off x="2461586" y="2994999"/>
            <a:ext cx="92112" cy="184555"/>
            <a:chOff x="1696599" y="2604822"/>
            <a:chExt cx="92112" cy="184555"/>
          </a:xfrm>
        </p:grpSpPr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F3E54AC7-D03F-4E63-88F8-4FCC4B9500A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7" name="Straight Connector 156">
              <a:extLst>
                <a:ext uri="{FF2B5EF4-FFF2-40B4-BE49-F238E27FC236}">
                  <a16:creationId xmlns:a16="http://schemas.microsoft.com/office/drawing/2014/main" id="{F98E9A34-1324-401F-B5D5-A9B17796219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>
              <a:extLst>
                <a:ext uri="{FF2B5EF4-FFF2-40B4-BE49-F238E27FC236}">
                  <a16:creationId xmlns:a16="http://schemas.microsoft.com/office/drawing/2014/main" id="{868B7D2B-B4D2-47E4-8ED0-886DCCC1049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AAD201BB-5F2F-4D80-93A4-E836330BA615}"/>
              </a:ext>
            </a:extLst>
          </p:cNvPr>
          <p:cNvGrpSpPr/>
          <p:nvPr/>
        </p:nvGrpSpPr>
        <p:grpSpPr>
          <a:xfrm>
            <a:off x="2819437" y="2689074"/>
            <a:ext cx="185759" cy="158037"/>
            <a:chOff x="3340443" y="3523256"/>
            <a:chExt cx="185759" cy="158037"/>
          </a:xfrm>
          <a:solidFill>
            <a:schemeClr val="bg1"/>
          </a:solidFill>
        </p:grpSpPr>
        <p:sp>
          <p:nvSpPr>
            <p:cNvPr id="160" name="Oval 159">
              <a:extLst>
                <a:ext uri="{FF2B5EF4-FFF2-40B4-BE49-F238E27FC236}">
                  <a16:creationId xmlns:a16="http://schemas.microsoft.com/office/drawing/2014/main" id="{A594549D-24B9-456B-9BF2-3EEB7F29E2E9}"/>
                </a:ext>
              </a:extLst>
            </p:cNvPr>
            <p:cNvSpPr>
              <a:spLocks noChangeAspect="1"/>
            </p:cNvSpPr>
            <p:nvPr/>
          </p:nvSpPr>
          <p:spPr>
            <a:xfrm rot="2678136">
              <a:off x="3357790" y="3524439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61" name="Straight Connector 160">
              <a:extLst>
                <a:ext uri="{FF2B5EF4-FFF2-40B4-BE49-F238E27FC236}">
                  <a16:creationId xmlns:a16="http://schemas.microsoft.com/office/drawing/2014/main" id="{53D5922B-6F83-4989-B0CA-9EA7C98D6D11}"/>
                </a:ext>
              </a:extLst>
            </p:cNvPr>
            <p:cNvCxnSpPr>
              <a:cxnSpLocks/>
              <a:stCxn id="160" idx="2"/>
            </p:cNvCxnSpPr>
            <p:nvPr/>
          </p:nvCxnSpPr>
          <p:spPr>
            <a:xfrm rot="2678136">
              <a:off x="3340443" y="3525502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>
              <a:extLst>
                <a:ext uri="{FF2B5EF4-FFF2-40B4-BE49-F238E27FC236}">
                  <a16:creationId xmlns:a16="http://schemas.microsoft.com/office/drawing/2014/main" id="{721FF823-5F8A-4318-853E-E03B3DB91258}"/>
                </a:ext>
              </a:extLst>
            </p:cNvPr>
            <p:cNvCxnSpPr>
              <a:cxnSpLocks/>
            </p:cNvCxnSpPr>
            <p:nvPr/>
          </p:nvCxnSpPr>
          <p:spPr>
            <a:xfrm rot="2678136">
              <a:off x="3398907" y="3592701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F5513B2A-232C-4B0E-8AD0-CF738878768A}"/>
                </a:ext>
              </a:extLst>
            </p:cNvPr>
            <p:cNvCxnSpPr>
              <a:cxnSpLocks/>
            </p:cNvCxnSpPr>
            <p:nvPr/>
          </p:nvCxnSpPr>
          <p:spPr>
            <a:xfrm rot="5378136">
              <a:off x="3481570" y="3554538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>
              <a:extLst>
                <a:ext uri="{FF2B5EF4-FFF2-40B4-BE49-F238E27FC236}">
                  <a16:creationId xmlns:a16="http://schemas.microsoft.com/office/drawing/2014/main" id="{C86814A7-045C-4FAC-9599-674399FE362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12919" y="3523256"/>
              <a:ext cx="110495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6514B54F-4914-4C80-BCF6-207C4A6405CA}"/>
              </a:ext>
            </a:extLst>
          </p:cNvPr>
          <p:cNvGrpSpPr/>
          <p:nvPr/>
        </p:nvGrpSpPr>
        <p:grpSpPr>
          <a:xfrm rot="5400000">
            <a:off x="3403830" y="4061513"/>
            <a:ext cx="92112" cy="184555"/>
            <a:chOff x="1696599" y="2604822"/>
            <a:chExt cx="92112" cy="184555"/>
          </a:xfrm>
        </p:grpSpPr>
        <p:sp>
          <p:nvSpPr>
            <p:cNvPr id="166" name="Oval 165">
              <a:extLst>
                <a:ext uri="{FF2B5EF4-FFF2-40B4-BE49-F238E27FC236}">
                  <a16:creationId xmlns:a16="http://schemas.microsoft.com/office/drawing/2014/main" id="{15E8838C-7950-4CF9-B629-0DAF2CB43FD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7" name="Straight Connector 166">
              <a:extLst>
                <a:ext uri="{FF2B5EF4-FFF2-40B4-BE49-F238E27FC236}">
                  <a16:creationId xmlns:a16="http://schemas.microsoft.com/office/drawing/2014/main" id="{D9C264C9-B1C2-4C7A-ADBC-32A23318BC7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id="{E5CD168F-1AF0-47C3-8479-D67DA21C8CBE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232A6985-FABF-4560-BD24-AD67613F7214}"/>
              </a:ext>
            </a:extLst>
          </p:cNvPr>
          <p:cNvGrpSpPr/>
          <p:nvPr/>
        </p:nvGrpSpPr>
        <p:grpSpPr>
          <a:xfrm rot="5400000">
            <a:off x="3403830" y="3372952"/>
            <a:ext cx="92112" cy="184555"/>
            <a:chOff x="1696599" y="2604822"/>
            <a:chExt cx="92112" cy="184555"/>
          </a:xfrm>
        </p:grpSpPr>
        <p:sp>
          <p:nvSpPr>
            <p:cNvPr id="170" name="Oval 169">
              <a:extLst>
                <a:ext uri="{FF2B5EF4-FFF2-40B4-BE49-F238E27FC236}">
                  <a16:creationId xmlns:a16="http://schemas.microsoft.com/office/drawing/2014/main" id="{4483C1E8-2E50-4E68-9F78-AD1AA4D07C9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1" name="Straight Connector 170">
              <a:extLst>
                <a:ext uri="{FF2B5EF4-FFF2-40B4-BE49-F238E27FC236}">
                  <a16:creationId xmlns:a16="http://schemas.microsoft.com/office/drawing/2014/main" id="{F5B5B5F1-4863-4431-8EE7-60C9B4D67CA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31886D0E-E0E8-40F2-85BA-2B9500BE53C0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A5683167-B196-4B62-8C09-4399A170B291}"/>
              </a:ext>
            </a:extLst>
          </p:cNvPr>
          <p:cNvGrpSpPr/>
          <p:nvPr/>
        </p:nvGrpSpPr>
        <p:grpSpPr>
          <a:xfrm rot="5400000">
            <a:off x="3403830" y="2642333"/>
            <a:ext cx="92112" cy="184555"/>
            <a:chOff x="1696599" y="2604822"/>
            <a:chExt cx="92112" cy="184555"/>
          </a:xfrm>
        </p:grpSpPr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CD27E8C3-D261-4964-B2A6-2AA75CFE86E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D3B9B068-73C0-4FBE-9A0C-8D8BBB255415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>
              <a:extLst>
                <a:ext uri="{FF2B5EF4-FFF2-40B4-BE49-F238E27FC236}">
                  <a16:creationId xmlns:a16="http://schemas.microsoft.com/office/drawing/2014/main" id="{704AB4CF-5351-48F3-95F0-8A1DD19D311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C743EC42-7C65-4476-AAEF-BD7275CBEE2D}"/>
              </a:ext>
            </a:extLst>
          </p:cNvPr>
          <p:cNvGrpSpPr/>
          <p:nvPr/>
        </p:nvGrpSpPr>
        <p:grpSpPr>
          <a:xfrm rot="5400000">
            <a:off x="3406968" y="1925350"/>
            <a:ext cx="92112" cy="184555"/>
            <a:chOff x="1696599" y="2604822"/>
            <a:chExt cx="92112" cy="184555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489AD84A-78D0-43F1-BA98-AFB413C2A6B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9" name="Straight Connector 178">
              <a:extLst>
                <a:ext uri="{FF2B5EF4-FFF2-40B4-BE49-F238E27FC236}">
                  <a16:creationId xmlns:a16="http://schemas.microsoft.com/office/drawing/2014/main" id="{051C1B7E-D9B2-474F-A888-CEF136C50BD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>
              <a:extLst>
                <a:ext uri="{FF2B5EF4-FFF2-40B4-BE49-F238E27FC236}">
                  <a16:creationId xmlns:a16="http://schemas.microsoft.com/office/drawing/2014/main" id="{169F3A41-5283-42D2-ABD7-9DFDBC4220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1CCC287B-50D1-42B7-A5AF-A5BB6BC9AEF5}"/>
              </a:ext>
            </a:extLst>
          </p:cNvPr>
          <p:cNvGrpSpPr/>
          <p:nvPr/>
        </p:nvGrpSpPr>
        <p:grpSpPr>
          <a:xfrm rot="5400000">
            <a:off x="3954109" y="3375656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82" name="Oval 181">
              <a:extLst>
                <a:ext uri="{FF2B5EF4-FFF2-40B4-BE49-F238E27FC236}">
                  <a16:creationId xmlns:a16="http://schemas.microsoft.com/office/drawing/2014/main" id="{E6B1D09A-7D9B-4536-B781-73ADF691B42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83" name="Straight Connector 182">
              <a:extLst>
                <a:ext uri="{FF2B5EF4-FFF2-40B4-BE49-F238E27FC236}">
                  <a16:creationId xmlns:a16="http://schemas.microsoft.com/office/drawing/2014/main" id="{C8BABF6E-4A82-4891-86F0-789CB90DE87D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>
              <a:extLst>
                <a:ext uri="{FF2B5EF4-FFF2-40B4-BE49-F238E27FC236}">
                  <a16:creationId xmlns:a16="http://schemas.microsoft.com/office/drawing/2014/main" id="{7A3CE657-9512-486C-B355-B09C1D8BE41A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0838C196-7D2F-4060-975A-0DEC0388A634}"/>
              </a:ext>
            </a:extLst>
          </p:cNvPr>
          <p:cNvGrpSpPr/>
          <p:nvPr/>
        </p:nvGrpSpPr>
        <p:grpSpPr>
          <a:xfrm rot="5400000">
            <a:off x="3954109" y="2643332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86" name="Oval 185">
              <a:extLst>
                <a:ext uri="{FF2B5EF4-FFF2-40B4-BE49-F238E27FC236}">
                  <a16:creationId xmlns:a16="http://schemas.microsoft.com/office/drawing/2014/main" id="{3AF20802-8B53-4E68-9A9F-4C339BBDCFE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87" name="Straight Connector 186">
              <a:extLst>
                <a:ext uri="{FF2B5EF4-FFF2-40B4-BE49-F238E27FC236}">
                  <a16:creationId xmlns:a16="http://schemas.microsoft.com/office/drawing/2014/main" id="{AA485034-E045-4351-8340-072242172257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>
              <a:extLst>
                <a:ext uri="{FF2B5EF4-FFF2-40B4-BE49-F238E27FC236}">
                  <a16:creationId xmlns:a16="http://schemas.microsoft.com/office/drawing/2014/main" id="{28AE64E2-935F-4586-9F29-874D9ADB2A8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4FF8A0CA-C74B-424C-95AC-545296CC8F9C}"/>
              </a:ext>
            </a:extLst>
          </p:cNvPr>
          <p:cNvGrpSpPr/>
          <p:nvPr/>
        </p:nvGrpSpPr>
        <p:grpSpPr>
          <a:xfrm rot="5400000">
            <a:off x="3955897" y="1924548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90" name="Oval 189">
              <a:extLst>
                <a:ext uri="{FF2B5EF4-FFF2-40B4-BE49-F238E27FC236}">
                  <a16:creationId xmlns:a16="http://schemas.microsoft.com/office/drawing/2014/main" id="{0E6B8E04-03C1-47B1-B4C4-C880A010EDD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91" name="Straight Connector 190">
              <a:extLst>
                <a:ext uri="{FF2B5EF4-FFF2-40B4-BE49-F238E27FC236}">
                  <a16:creationId xmlns:a16="http://schemas.microsoft.com/office/drawing/2014/main" id="{BF95FC9D-FDC6-42CE-8D7B-8C687D8F944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>
              <a:extLst>
                <a:ext uri="{FF2B5EF4-FFF2-40B4-BE49-F238E27FC236}">
                  <a16:creationId xmlns:a16="http://schemas.microsoft.com/office/drawing/2014/main" id="{8DD3BD0F-1E31-4389-8315-DA9CF49677F9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3" name="Group 192">
            <a:extLst>
              <a:ext uri="{FF2B5EF4-FFF2-40B4-BE49-F238E27FC236}">
                <a16:creationId xmlns:a16="http://schemas.microsoft.com/office/drawing/2014/main" id="{14AA1689-A556-4A9F-9D70-F03630CBEC17}"/>
              </a:ext>
            </a:extLst>
          </p:cNvPr>
          <p:cNvGrpSpPr/>
          <p:nvPr/>
        </p:nvGrpSpPr>
        <p:grpSpPr>
          <a:xfrm rot="5400000">
            <a:off x="4466664" y="3373698"/>
            <a:ext cx="92112" cy="184555"/>
            <a:chOff x="1696599" y="2604822"/>
            <a:chExt cx="92112" cy="184555"/>
          </a:xfrm>
        </p:grpSpPr>
        <p:sp>
          <p:nvSpPr>
            <p:cNvPr id="194" name="Oval 193">
              <a:extLst>
                <a:ext uri="{FF2B5EF4-FFF2-40B4-BE49-F238E27FC236}">
                  <a16:creationId xmlns:a16="http://schemas.microsoft.com/office/drawing/2014/main" id="{A5668939-F107-44BC-9496-CD71F71F8CC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5" name="Straight Connector 194">
              <a:extLst>
                <a:ext uri="{FF2B5EF4-FFF2-40B4-BE49-F238E27FC236}">
                  <a16:creationId xmlns:a16="http://schemas.microsoft.com/office/drawing/2014/main" id="{3BEE85DD-2D17-4926-8374-C77C333CECE4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>
              <a:extLst>
                <a:ext uri="{FF2B5EF4-FFF2-40B4-BE49-F238E27FC236}">
                  <a16:creationId xmlns:a16="http://schemas.microsoft.com/office/drawing/2014/main" id="{1E578696-8BB1-43C4-9E7E-0299DDFC796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7" name="Group 196">
            <a:extLst>
              <a:ext uri="{FF2B5EF4-FFF2-40B4-BE49-F238E27FC236}">
                <a16:creationId xmlns:a16="http://schemas.microsoft.com/office/drawing/2014/main" id="{7B9240CE-3F66-4614-AE26-E6D60D109B34}"/>
              </a:ext>
            </a:extLst>
          </p:cNvPr>
          <p:cNvGrpSpPr/>
          <p:nvPr/>
        </p:nvGrpSpPr>
        <p:grpSpPr>
          <a:xfrm rot="5400000">
            <a:off x="4466672" y="2643078"/>
            <a:ext cx="92112" cy="184555"/>
            <a:chOff x="1696599" y="2604822"/>
            <a:chExt cx="92112" cy="184555"/>
          </a:xfrm>
        </p:grpSpPr>
        <p:sp>
          <p:nvSpPr>
            <p:cNvPr id="198" name="Oval 197">
              <a:extLst>
                <a:ext uri="{FF2B5EF4-FFF2-40B4-BE49-F238E27FC236}">
                  <a16:creationId xmlns:a16="http://schemas.microsoft.com/office/drawing/2014/main" id="{5A694C0F-A673-434C-8524-B1C2553595A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9" name="Straight Connector 198">
              <a:extLst>
                <a:ext uri="{FF2B5EF4-FFF2-40B4-BE49-F238E27FC236}">
                  <a16:creationId xmlns:a16="http://schemas.microsoft.com/office/drawing/2014/main" id="{0B2AD26F-5589-42C2-9F63-39A1702036F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Straight Connector 199">
              <a:extLst>
                <a:ext uri="{FF2B5EF4-FFF2-40B4-BE49-F238E27FC236}">
                  <a16:creationId xmlns:a16="http://schemas.microsoft.com/office/drawing/2014/main" id="{04A802F5-894B-4B23-8FBF-A0DFA5CFA4A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1" name="Group 200">
            <a:extLst>
              <a:ext uri="{FF2B5EF4-FFF2-40B4-BE49-F238E27FC236}">
                <a16:creationId xmlns:a16="http://schemas.microsoft.com/office/drawing/2014/main" id="{5C7DD3A9-FC7F-4A02-BB2F-26945AAA9D59}"/>
              </a:ext>
            </a:extLst>
          </p:cNvPr>
          <p:cNvGrpSpPr/>
          <p:nvPr/>
        </p:nvGrpSpPr>
        <p:grpSpPr>
          <a:xfrm rot="5400000">
            <a:off x="4462986" y="1926226"/>
            <a:ext cx="92112" cy="184555"/>
            <a:chOff x="1696599" y="2604822"/>
            <a:chExt cx="92112" cy="184555"/>
          </a:xfrm>
        </p:grpSpPr>
        <p:sp>
          <p:nvSpPr>
            <p:cNvPr id="202" name="Oval 201">
              <a:extLst>
                <a:ext uri="{FF2B5EF4-FFF2-40B4-BE49-F238E27FC236}">
                  <a16:creationId xmlns:a16="http://schemas.microsoft.com/office/drawing/2014/main" id="{77119BEF-5EA4-4004-B154-48F0DFD9804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3" name="Straight Connector 202">
              <a:extLst>
                <a:ext uri="{FF2B5EF4-FFF2-40B4-BE49-F238E27FC236}">
                  <a16:creationId xmlns:a16="http://schemas.microsoft.com/office/drawing/2014/main" id="{B479590E-173B-480E-A0A0-0453F9929D8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>
              <a:extLst>
                <a:ext uri="{FF2B5EF4-FFF2-40B4-BE49-F238E27FC236}">
                  <a16:creationId xmlns:a16="http://schemas.microsoft.com/office/drawing/2014/main" id="{BD6CAC34-BCA4-466D-B3C7-2872E55EE333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" name="Group 204">
            <a:extLst>
              <a:ext uri="{FF2B5EF4-FFF2-40B4-BE49-F238E27FC236}">
                <a16:creationId xmlns:a16="http://schemas.microsoft.com/office/drawing/2014/main" id="{F056CCFD-0042-4F27-A09A-EE97ADD7A760}"/>
              </a:ext>
            </a:extLst>
          </p:cNvPr>
          <p:cNvGrpSpPr/>
          <p:nvPr/>
        </p:nvGrpSpPr>
        <p:grpSpPr>
          <a:xfrm rot="5400000">
            <a:off x="4976590" y="2643079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206" name="Oval 205">
              <a:extLst>
                <a:ext uri="{FF2B5EF4-FFF2-40B4-BE49-F238E27FC236}">
                  <a16:creationId xmlns:a16="http://schemas.microsoft.com/office/drawing/2014/main" id="{C6F9728B-3B1B-4754-8A7F-2680B419548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07" name="Straight Connector 206">
              <a:extLst>
                <a:ext uri="{FF2B5EF4-FFF2-40B4-BE49-F238E27FC236}">
                  <a16:creationId xmlns:a16="http://schemas.microsoft.com/office/drawing/2014/main" id="{726ADC98-FF93-467C-8F86-9EB27AFF0D6E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Straight Connector 207">
              <a:extLst>
                <a:ext uri="{FF2B5EF4-FFF2-40B4-BE49-F238E27FC236}">
                  <a16:creationId xmlns:a16="http://schemas.microsoft.com/office/drawing/2014/main" id="{2E44AD08-A570-473B-B3F0-D367B75F7E98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9" name="Group 208">
            <a:extLst>
              <a:ext uri="{FF2B5EF4-FFF2-40B4-BE49-F238E27FC236}">
                <a16:creationId xmlns:a16="http://schemas.microsoft.com/office/drawing/2014/main" id="{EF334119-585D-47EC-89B7-72182BEA204F}"/>
              </a:ext>
            </a:extLst>
          </p:cNvPr>
          <p:cNvGrpSpPr/>
          <p:nvPr/>
        </p:nvGrpSpPr>
        <p:grpSpPr>
          <a:xfrm rot="5400000">
            <a:off x="4975752" y="1926781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210" name="Oval 209">
              <a:extLst>
                <a:ext uri="{FF2B5EF4-FFF2-40B4-BE49-F238E27FC236}">
                  <a16:creationId xmlns:a16="http://schemas.microsoft.com/office/drawing/2014/main" id="{918D11E5-A663-471A-BA79-32EF5C6BCFE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11" name="Straight Connector 210">
              <a:extLst>
                <a:ext uri="{FF2B5EF4-FFF2-40B4-BE49-F238E27FC236}">
                  <a16:creationId xmlns:a16="http://schemas.microsoft.com/office/drawing/2014/main" id="{D959EB0A-6E62-4B55-A4C8-546E3553DB4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>
              <a:extLst>
                <a:ext uri="{FF2B5EF4-FFF2-40B4-BE49-F238E27FC236}">
                  <a16:creationId xmlns:a16="http://schemas.microsoft.com/office/drawing/2014/main" id="{BF97F35F-442E-4AA4-B8EB-311BA7F6BCD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3" name="Group 212">
            <a:extLst>
              <a:ext uri="{FF2B5EF4-FFF2-40B4-BE49-F238E27FC236}">
                <a16:creationId xmlns:a16="http://schemas.microsoft.com/office/drawing/2014/main" id="{64048E2A-50FB-444A-AE06-406C7B97EA8B}"/>
              </a:ext>
            </a:extLst>
          </p:cNvPr>
          <p:cNvGrpSpPr/>
          <p:nvPr/>
        </p:nvGrpSpPr>
        <p:grpSpPr>
          <a:xfrm rot="5400000">
            <a:off x="5486453" y="2642407"/>
            <a:ext cx="92112" cy="184555"/>
            <a:chOff x="1696599" y="2604822"/>
            <a:chExt cx="92112" cy="184555"/>
          </a:xfrm>
        </p:grpSpPr>
        <p:sp>
          <p:nvSpPr>
            <p:cNvPr id="214" name="Oval 213">
              <a:extLst>
                <a:ext uri="{FF2B5EF4-FFF2-40B4-BE49-F238E27FC236}">
                  <a16:creationId xmlns:a16="http://schemas.microsoft.com/office/drawing/2014/main" id="{18B00080-76D7-4DBA-B33E-F93671F60D7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5" name="Straight Connector 214">
              <a:extLst>
                <a:ext uri="{FF2B5EF4-FFF2-40B4-BE49-F238E27FC236}">
                  <a16:creationId xmlns:a16="http://schemas.microsoft.com/office/drawing/2014/main" id="{B6FC4EF3-8657-4633-AAF2-2A6CFF3A107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>
              <a:extLst>
                <a:ext uri="{FF2B5EF4-FFF2-40B4-BE49-F238E27FC236}">
                  <a16:creationId xmlns:a16="http://schemas.microsoft.com/office/drawing/2014/main" id="{624617F7-CF96-4F91-9959-320973E00414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7" name="Group 216">
            <a:extLst>
              <a:ext uri="{FF2B5EF4-FFF2-40B4-BE49-F238E27FC236}">
                <a16:creationId xmlns:a16="http://schemas.microsoft.com/office/drawing/2014/main" id="{1113E539-CB99-4466-AF64-C6CF6A331FF3}"/>
              </a:ext>
            </a:extLst>
          </p:cNvPr>
          <p:cNvGrpSpPr/>
          <p:nvPr/>
        </p:nvGrpSpPr>
        <p:grpSpPr>
          <a:xfrm rot="5400000">
            <a:off x="5490798" y="1924681"/>
            <a:ext cx="92112" cy="184555"/>
            <a:chOff x="1696599" y="2604822"/>
            <a:chExt cx="92112" cy="184555"/>
          </a:xfrm>
        </p:grpSpPr>
        <p:sp>
          <p:nvSpPr>
            <p:cNvPr id="218" name="Oval 217">
              <a:extLst>
                <a:ext uri="{FF2B5EF4-FFF2-40B4-BE49-F238E27FC236}">
                  <a16:creationId xmlns:a16="http://schemas.microsoft.com/office/drawing/2014/main" id="{406E1BBA-F0AD-488C-A177-D5DE35C4F88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9" name="Straight Connector 218">
              <a:extLst>
                <a:ext uri="{FF2B5EF4-FFF2-40B4-BE49-F238E27FC236}">
                  <a16:creationId xmlns:a16="http://schemas.microsoft.com/office/drawing/2014/main" id="{5C5D5EC6-C3C6-402A-88F9-9FACBF211EC3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>
              <a:extLst>
                <a:ext uri="{FF2B5EF4-FFF2-40B4-BE49-F238E27FC236}">
                  <a16:creationId xmlns:a16="http://schemas.microsoft.com/office/drawing/2014/main" id="{351738D0-B582-437F-A48B-47403C8697D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1" name="Group 220">
            <a:extLst>
              <a:ext uri="{FF2B5EF4-FFF2-40B4-BE49-F238E27FC236}">
                <a16:creationId xmlns:a16="http://schemas.microsoft.com/office/drawing/2014/main" id="{CE8A64C4-37A5-41FE-A70E-F703DFCD9E73}"/>
              </a:ext>
            </a:extLst>
          </p:cNvPr>
          <p:cNvGrpSpPr/>
          <p:nvPr/>
        </p:nvGrpSpPr>
        <p:grpSpPr>
          <a:xfrm rot="5400000">
            <a:off x="5972716" y="192401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222" name="Oval 221">
              <a:extLst>
                <a:ext uri="{FF2B5EF4-FFF2-40B4-BE49-F238E27FC236}">
                  <a16:creationId xmlns:a16="http://schemas.microsoft.com/office/drawing/2014/main" id="{51C4302A-F919-45A8-AB03-BF6D480B1D2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23" name="Straight Connector 222">
              <a:extLst>
                <a:ext uri="{FF2B5EF4-FFF2-40B4-BE49-F238E27FC236}">
                  <a16:creationId xmlns:a16="http://schemas.microsoft.com/office/drawing/2014/main" id="{A50CDC56-8BB1-45CD-9687-A0C6421A872E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>
              <a:extLst>
                <a:ext uri="{FF2B5EF4-FFF2-40B4-BE49-F238E27FC236}">
                  <a16:creationId xmlns:a16="http://schemas.microsoft.com/office/drawing/2014/main" id="{CFB141FA-24D6-4381-83F6-0BAB5E5912A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5" name="Group 224">
            <a:extLst>
              <a:ext uri="{FF2B5EF4-FFF2-40B4-BE49-F238E27FC236}">
                <a16:creationId xmlns:a16="http://schemas.microsoft.com/office/drawing/2014/main" id="{87234694-AFB0-4AD5-9AEB-B12CF4184053}"/>
              </a:ext>
            </a:extLst>
          </p:cNvPr>
          <p:cNvGrpSpPr/>
          <p:nvPr/>
        </p:nvGrpSpPr>
        <p:grpSpPr>
          <a:xfrm rot="5400000">
            <a:off x="6484644" y="1924548"/>
            <a:ext cx="92112" cy="184555"/>
            <a:chOff x="1696599" y="2604822"/>
            <a:chExt cx="92112" cy="184555"/>
          </a:xfrm>
        </p:grpSpPr>
        <p:sp>
          <p:nvSpPr>
            <p:cNvPr id="226" name="Oval 225">
              <a:extLst>
                <a:ext uri="{FF2B5EF4-FFF2-40B4-BE49-F238E27FC236}">
                  <a16:creationId xmlns:a16="http://schemas.microsoft.com/office/drawing/2014/main" id="{9D1FD980-2409-4B49-82FC-DD400F7B026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7" name="Straight Connector 226">
              <a:extLst>
                <a:ext uri="{FF2B5EF4-FFF2-40B4-BE49-F238E27FC236}">
                  <a16:creationId xmlns:a16="http://schemas.microsoft.com/office/drawing/2014/main" id="{769BD8C3-56C8-4FA0-85BD-ADF5B04E94B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>
              <a:extLst>
                <a:ext uri="{FF2B5EF4-FFF2-40B4-BE49-F238E27FC236}">
                  <a16:creationId xmlns:a16="http://schemas.microsoft.com/office/drawing/2014/main" id="{E9229F1F-2F59-4D9E-A00A-6E9C0FFCC9E9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9" name="Group 228">
            <a:extLst>
              <a:ext uri="{FF2B5EF4-FFF2-40B4-BE49-F238E27FC236}">
                <a16:creationId xmlns:a16="http://schemas.microsoft.com/office/drawing/2014/main" id="{B34AB2AA-D2CB-4F32-8520-CAB33B6C686E}"/>
              </a:ext>
            </a:extLst>
          </p:cNvPr>
          <p:cNvGrpSpPr/>
          <p:nvPr/>
        </p:nvGrpSpPr>
        <p:grpSpPr>
          <a:xfrm rot="5400000">
            <a:off x="3682198" y="4056207"/>
            <a:ext cx="91440" cy="182880"/>
            <a:chOff x="1696599" y="2606497"/>
            <a:chExt cx="91440" cy="182880"/>
          </a:xfrm>
        </p:grpSpPr>
        <p:cxnSp>
          <p:nvCxnSpPr>
            <p:cNvPr id="232" name="Straight Connector 231">
              <a:extLst>
                <a:ext uri="{FF2B5EF4-FFF2-40B4-BE49-F238E27FC236}">
                  <a16:creationId xmlns:a16="http://schemas.microsoft.com/office/drawing/2014/main" id="{805632EE-C887-4ACF-9613-E76C2C2EF2E4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0" name="Oval 229">
              <a:extLst>
                <a:ext uri="{FF2B5EF4-FFF2-40B4-BE49-F238E27FC236}">
                  <a16:creationId xmlns:a16="http://schemas.microsoft.com/office/drawing/2014/main" id="{21238CC9-0E17-4F35-A7A1-5523143DEF9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33" name="Group 232">
            <a:extLst>
              <a:ext uri="{FF2B5EF4-FFF2-40B4-BE49-F238E27FC236}">
                <a16:creationId xmlns:a16="http://schemas.microsoft.com/office/drawing/2014/main" id="{D156372A-AA23-45E0-B389-5B516768ECF0}"/>
              </a:ext>
            </a:extLst>
          </p:cNvPr>
          <p:cNvGrpSpPr/>
          <p:nvPr/>
        </p:nvGrpSpPr>
        <p:grpSpPr>
          <a:xfrm rot="5400000">
            <a:off x="3953569" y="4061177"/>
            <a:ext cx="91440" cy="182880"/>
            <a:chOff x="1696599" y="2606497"/>
            <a:chExt cx="91440" cy="182880"/>
          </a:xfrm>
        </p:grpSpPr>
        <p:sp>
          <p:nvSpPr>
            <p:cNvPr id="234" name="Oval 233">
              <a:extLst>
                <a:ext uri="{FF2B5EF4-FFF2-40B4-BE49-F238E27FC236}">
                  <a16:creationId xmlns:a16="http://schemas.microsoft.com/office/drawing/2014/main" id="{E71A0A8C-8A68-4494-B8E9-07BDECC336F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6" name="Straight Connector 235">
              <a:extLst>
                <a:ext uri="{FF2B5EF4-FFF2-40B4-BE49-F238E27FC236}">
                  <a16:creationId xmlns:a16="http://schemas.microsoft.com/office/drawing/2014/main" id="{421AD17F-485C-4E44-8656-AF56573CAA00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7" name="Group 236">
            <a:extLst>
              <a:ext uri="{FF2B5EF4-FFF2-40B4-BE49-F238E27FC236}">
                <a16:creationId xmlns:a16="http://schemas.microsoft.com/office/drawing/2014/main" id="{9C3730F7-FA05-44BE-B95C-3281179EC3A6}"/>
              </a:ext>
            </a:extLst>
          </p:cNvPr>
          <p:cNvGrpSpPr/>
          <p:nvPr/>
        </p:nvGrpSpPr>
        <p:grpSpPr>
          <a:xfrm rot="5400000">
            <a:off x="4216580" y="4059619"/>
            <a:ext cx="91440" cy="182880"/>
            <a:chOff x="1696599" y="2606497"/>
            <a:chExt cx="91440" cy="182880"/>
          </a:xfrm>
        </p:grpSpPr>
        <p:cxnSp>
          <p:nvCxnSpPr>
            <p:cNvPr id="238" name="Straight Connector 237">
              <a:extLst>
                <a:ext uri="{FF2B5EF4-FFF2-40B4-BE49-F238E27FC236}">
                  <a16:creationId xmlns:a16="http://schemas.microsoft.com/office/drawing/2014/main" id="{E9B7CFF1-01F7-439B-897F-B29C5B66815F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9" name="Oval 238">
              <a:extLst>
                <a:ext uri="{FF2B5EF4-FFF2-40B4-BE49-F238E27FC236}">
                  <a16:creationId xmlns:a16="http://schemas.microsoft.com/office/drawing/2014/main" id="{CA2891C4-6C31-4AC3-904C-1FB2DD46CB0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40" name="Group 239">
            <a:extLst>
              <a:ext uri="{FF2B5EF4-FFF2-40B4-BE49-F238E27FC236}">
                <a16:creationId xmlns:a16="http://schemas.microsoft.com/office/drawing/2014/main" id="{754D3447-62BF-4AD1-89B9-D693B9C60E91}"/>
              </a:ext>
            </a:extLst>
          </p:cNvPr>
          <p:cNvGrpSpPr/>
          <p:nvPr/>
        </p:nvGrpSpPr>
        <p:grpSpPr>
          <a:xfrm rot="5400000">
            <a:off x="4464426" y="4061177"/>
            <a:ext cx="91440" cy="182880"/>
            <a:chOff x="1696599" y="2606497"/>
            <a:chExt cx="91440" cy="182880"/>
          </a:xfrm>
        </p:grpSpPr>
        <p:sp>
          <p:nvSpPr>
            <p:cNvPr id="241" name="Oval 240">
              <a:extLst>
                <a:ext uri="{FF2B5EF4-FFF2-40B4-BE49-F238E27FC236}">
                  <a16:creationId xmlns:a16="http://schemas.microsoft.com/office/drawing/2014/main" id="{61DB9E93-C010-4071-825E-765B587674E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2" name="Straight Connector 241">
              <a:extLst>
                <a:ext uri="{FF2B5EF4-FFF2-40B4-BE49-F238E27FC236}">
                  <a16:creationId xmlns:a16="http://schemas.microsoft.com/office/drawing/2014/main" id="{D56AB42B-03C5-4C5D-B5B9-68891529F43C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3" name="Group 242">
            <a:extLst>
              <a:ext uri="{FF2B5EF4-FFF2-40B4-BE49-F238E27FC236}">
                <a16:creationId xmlns:a16="http://schemas.microsoft.com/office/drawing/2014/main" id="{2C07B7A5-4F21-47AD-8539-18E8CB258034}"/>
              </a:ext>
            </a:extLst>
          </p:cNvPr>
          <p:cNvGrpSpPr/>
          <p:nvPr/>
        </p:nvGrpSpPr>
        <p:grpSpPr>
          <a:xfrm rot="5400000">
            <a:off x="4718360" y="4059197"/>
            <a:ext cx="91440" cy="182880"/>
            <a:chOff x="1696599" y="2606497"/>
            <a:chExt cx="91440" cy="182880"/>
          </a:xfrm>
        </p:grpSpPr>
        <p:cxnSp>
          <p:nvCxnSpPr>
            <p:cNvPr id="244" name="Straight Connector 243">
              <a:extLst>
                <a:ext uri="{FF2B5EF4-FFF2-40B4-BE49-F238E27FC236}">
                  <a16:creationId xmlns:a16="http://schemas.microsoft.com/office/drawing/2014/main" id="{A7C54B67-4C95-4ABF-9147-98CEB47E4423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5" name="Oval 244">
              <a:extLst>
                <a:ext uri="{FF2B5EF4-FFF2-40B4-BE49-F238E27FC236}">
                  <a16:creationId xmlns:a16="http://schemas.microsoft.com/office/drawing/2014/main" id="{117F4E74-943E-45D3-A20D-E119DFD8F02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46" name="Group 245">
            <a:extLst>
              <a:ext uri="{FF2B5EF4-FFF2-40B4-BE49-F238E27FC236}">
                <a16:creationId xmlns:a16="http://schemas.microsoft.com/office/drawing/2014/main" id="{83BB7642-9BFE-449D-9732-D39A074C8F01}"/>
              </a:ext>
            </a:extLst>
          </p:cNvPr>
          <p:cNvGrpSpPr/>
          <p:nvPr/>
        </p:nvGrpSpPr>
        <p:grpSpPr>
          <a:xfrm rot="5400000">
            <a:off x="4973030" y="4063161"/>
            <a:ext cx="91440" cy="182880"/>
            <a:chOff x="1696599" y="2606497"/>
            <a:chExt cx="91440" cy="182880"/>
          </a:xfrm>
        </p:grpSpPr>
        <p:sp>
          <p:nvSpPr>
            <p:cNvPr id="247" name="Oval 246">
              <a:extLst>
                <a:ext uri="{FF2B5EF4-FFF2-40B4-BE49-F238E27FC236}">
                  <a16:creationId xmlns:a16="http://schemas.microsoft.com/office/drawing/2014/main" id="{7FD04633-8B7F-4AAB-BF0A-5658EC83411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8" name="Straight Connector 247">
              <a:extLst>
                <a:ext uri="{FF2B5EF4-FFF2-40B4-BE49-F238E27FC236}">
                  <a16:creationId xmlns:a16="http://schemas.microsoft.com/office/drawing/2014/main" id="{692B728E-A6D6-49D5-B67C-C6DF1DAC9C80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9" name="Group 248">
            <a:extLst>
              <a:ext uri="{FF2B5EF4-FFF2-40B4-BE49-F238E27FC236}">
                <a16:creationId xmlns:a16="http://schemas.microsoft.com/office/drawing/2014/main" id="{51075ADD-3945-41BC-A0C9-AB9A5C339F06}"/>
              </a:ext>
            </a:extLst>
          </p:cNvPr>
          <p:cNvGrpSpPr/>
          <p:nvPr/>
        </p:nvGrpSpPr>
        <p:grpSpPr>
          <a:xfrm rot="5400000">
            <a:off x="5229634" y="4057765"/>
            <a:ext cx="91440" cy="182880"/>
            <a:chOff x="1696599" y="2606497"/>
            <a:chExt cx="91440" cy="182880"/>
          </a:xfrm>
        </p:grpSpPr>
        <p:cxnSp>
          <p:nvCxnSpPr>
            <p:cNvPr id="250" name="Straight Connector 249">
              <a:extLst>
                <a:ext uri="{FF2B5EF4-FFF2-40B4-BE49-F238E27FC236}">
                  <a16:creationId xmlns:a16="http://schemas.microsoft.com/office/drawing/2014/main" id="{1C86B63D-EF3C-4EAB-8CFC-AA44A03DAD5D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1" name="Oval 250">
              <a:extLst>
                <a:ext uri="{FF2B5EF4-FFF2-40B4-BE49-F238E27FC236}">
                  <a16:creationId xmlns:a16="http://schemas.microsoft.com/office/drawing/2014/main" id="{510C96DB-EDAE-4886-84FF-A529B2BD313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2" name="Group 251">
            <a:extLst>
              <a:ext uri="{FF2B5EF4-FFF2-40B4-BE49-F238E27FC236}">
                <a16:creationId xmlns:a16="http://schemas.microsoft.com/office/drawing/2014/main" id="{7CC71504-564C-4281-B4EE-A8FAE1E943C2}"/>
              </a:ext>
            </a:extLst>
          </p:cNvPr>
          <p:cNvGrpSpPr/>
          <p:nvPr/>
        </p:nvGrpSpPr>
        <p:grpSpPr>
          <a:xfrm rot="5400000">
            <a:off x="5484304" y="4067153"/>
            <a:ext cx="91440" cy="182880"/>
            <a:chOff x="1696599" y="2606497"/>
            <a:chExt cx="91440" cy="182880"/>
          </a:xfrm>
        </p:grpSpPr>
        <p:sp>
          <p:nvSpPr>
            <p:cNvPr id="253" name="Oval 252">
              <a:extLst>
                <a:ext uri="{FF2B5EF4-FFF2-40B4-BE49-F238E27FC236}">
                  <a16:creationId xmlns:a16="http://schemas.microsoft.com/office/drawing/2014/main" id="{71B3FDC8-6BD9-4D29-8D4C-AA8FF2AD281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4" name="Straight Connector 253">
              <a:extLst>
                <a:ext uri="{FF2B5EF4-FFF2-40B4-BE49-F238E27FC236}">
                  <a16:creationId xmlns:a16="http://schemas.microsoft.com/office/drawing/2014/main" id="{36619A54-26CE-49EE-AB9E-235245F8AEBD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5" name="Group 254">
            <a:extLst>
              <a:ext uri="{FF2B5EF4-FFF2-40B4-BE49-F238E27FC236}">
                <a16:creationId xmlns:a16="http://schemas.microsoft.com/office/drawing/2014/main" id="{F453394D-65ED-4E38-A213-B36A10EAAB48}"/>
              </a:ext>
            </a:extLst>
          </p:cNvPr>
          <p:cNvGrpSpPr/>
          <p:nvPr/>
        </p:nvGrpSpPr>
        <p:grpSpPr>
          <a:xfrm rot="5400000">
            <a:off x="4718360" y="3373454"/>
            <a:ext cx="91440" cy="182880"/>
            <a:chOff x="1696599" y="2606497"/>
            <a:chExt cx="91440" cy="182880"/>
          </a:xfrm>
        </p:grpSpPr>
        <p:cxnSp>
          <p:nvCxnSpPr>
            <p:cNvPr id="256" name="Straight Connector 255">
              <a:extLst>
                <a:ext uri="{FF2B5EF4-FFF2-40B4-BE49-F238E27FC236}">
                  <a16:creationId xmlns:a16="http://schemas.microsoft.com/office/drawing/2014/main" id="{0F6A95E4-7CFA-4594-B346-BF4A99B17158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7" name="Oval 256">
              <a:extLst>
                <a:ext uri="{FF2B5EF4-FFF2-40B4-BE49-F238E27FC236}">
                  <a16:creationId xmlns:a16="http://schemas.microsoft.com/office/drawing/2014/main" id="{5B6DF551-5107-4AB7-AEB2-8BFB829A90E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8" name="Group 257">
            <a:extLst>
              <a:ext uri="{FF2B5EF4-FFF2-40B4-BE49-F238E27FC236}">
                <a16:creationId xmlns:a16="http://schemas.microsoft.com/office/drawing/2014/main" id="{E2BA70AF-D4CA-41B2-895A-04E7DC2E9E5C}"/>
              </a:ext>
            </a:extLst>
          </p:cNvPr>
          <p:cNvGrpSpPr/>
          <p:nvPr/>
        </p:nvGrpSpPr>
        <p:grpSpPr>
          <a:xfrm rot="5400000">
            <a:off x="4973030" y="3378424"/>
            <a:ext cx="91440" cy="182880"/>
            <a:chOff x="1696599" y="2606497"/>
            <a:chExt cx="91440" cy="182880"/>
          </a:xfrm>
        </p:grpSpPr>
        <p:sp>
          <p:nvSpPr>
            <p:cNvPr id="259" name="Oval 258">
              <a:extLst>
                <a:ext uri="{FF2B5EF4-FFF2-40B4-BE49-F238E27FC236}">
                  <a16:creationId xmlns:a16="http://schemas.microsoft.com/office/drawing/2014/main" id="{B1A77F1A-D109-43F8-99A0-8C7D1FAD902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0" name="Straight Connector 259">
              <a:extLst>
                <a:ext uri="{FF2B5EF4-FFF2-40B4-BE49-F238E27FC236}">
                  <a16:creationId xmlns:a16="http://schemas.microsoft.com/office/drawing/2014/main" id="{D6427EE1-FE08-4CE7-A1CB-36CF2323634D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1" name="Group 260">
            <a:extLst>
              <a:ext uri="{FF2B5EF4-FFF2-40B4-BE49-F238E27FC236}">
                <a16:creationId xmlns:a16="http://schemas.microsoft.com/office/drawing/2014/main" id="{E4D39879-3782-4132-8EAD-7C1E99F88E0B}"/>
              </a:ext>
            </a:extLst>
          </p:cNvPr>
          <p:cNvGrpSpPr/>
          <p:nvPr/>
        </p:nvGrpSpPr>
        <p:grpSpPr>
          <a:xfrm rot="5400000">
            <a:off x="5229634" y="3376440"/>
            <a:ext cx="91440" cy="182880"/>
            <a:chOff x="1696599" y="2606497"/>
            <a:chExt cx="91440" cy="182880"/>
          </a:xfrm>
        </p:grpSpPr>
        <p:cxnSp>
          <p:nvCxnSpPr>
            <p:cNvPr id="262" name="Straight Connector 261">
              <a:extLst>
                <a:ext uri="{FF2B5EF4-FFF2-40B4-BE49-F238E27FC236}">
                  <a16:creationId xmlns:a16="http://schemas.microsoft.com/office/drawing/2014/main" id="{F53156DF-172D-4F8C-8D45-B1B53FBA84B0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3" name="Oval 262">
              <a:extLst>
                <a:ext uri="{FF2B5EF4-FFF2-40B4-BE49-F238E27FC236}">
                  <a16:creationId xmlns:a16="http://schemas.microsoft.com/office/drawing/2014/main" id="{3F69D962-DD99-4567-8698-1FE6A16A6EA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64" name="Group 263">
            <a:extLst>
              <a:ext uri="{FF2B5EF4-FFF2-40B4-BE49-F238E27FC236}">
                <a16:creationId xmlns:a16="http://schemas.microsoft.com/office/drawing/2014/main" id="{CEF86570-4E3E-43C7-B4D4-E5AC264B92DD}"/>
              </a:ext>
            </a:extLst>
          </p:cNvPr>
          <p:cNvGrpSpPr/>
          <p:nvPr/>
        </p:nvGrpSpPr>
        <p:grpSpPr>
          <a:xfrm rot="5400000">
            <a:off x="5484304" y="3377998"/>
            <a:ext cx="91440" cy="182880"/>
            <a:chOff x="1696599" y="2606497"/>
            <a:chExt cx="91440" cy="182880"/>
          </a:xfrm>
        </p:grpSpPr>
        <p:sp>
          <p:nvSpPr>
            <p:cNvPr id="265" name="Oval 264">
              <a:extLst>
                <a:ext uri="{FF2B5EF4-FFF2-40B4-BE49-F238E27FC236}">
                  <a16:creationId xmlns:a16="http://schemas.microsoft.com/office/drawing/2014/main" id="{A68FA33C-50B6-42F0-9F01-735B1DAD8B2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6" name="Straight Connector 265">
              <a:extLst>
                <a:ext uri="{FF2B5EF4-FFF2-40B4-BE49-F238E27FC236}">
                  <a16:creationId xmlns:a16="http://schemas.microsoft.com/office/drawing/2014/main" id="{2B04FB2A-9C0C-447F-9193-E8A669F76585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7" name="Group 266">
            <a:extLst>
              <a:ext uri="{FF2B5EF4-FFF2-40B4-BE49-F238E27FC236}">
                <a16:creationId xmlns:a16="http://schemas.microsoft.com/office/drawing/2014/main" id="{CC3C7738-F02C-43BE-8BFF-8CA3E1CEE8D8}"/>
              </a:ext>
            </a:extLst>
          </p:cNvPr>
          <p:cNvGrpSpPr/>
          <p:nvPr/>
        </p:nvGrpSpPr>
        <p:grpSpPr>
          <a:xfrm rot="5400000">
            <a:off x="5724878" y="2639728"/>
            <a:ext cx="91440" cy="182880"/>
            <a:chOff x="1696599" y="2606497"/>
            <a:chExt cx="91440" cy="182880"/>
          </a:xfrm>
        </p:grpSpPr>
        <p:cxnSp>
          <p:nvCxnSpPr>
            <p:cNvPr id="268" name="Straight Connector 267">
              <a:extLst>
                <a:ext uri="{FF2B5EF4-FFF2-40B4-BE49-F238E27FC236}">
                  <a16:creationId xmlns:a16="http://schemas.microsoft.com/office/drawing/2014/main" id="{39320D92-6F39-49C6-ADA3-13DD7895F634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9" name="Oval 268">
              <a:extLst>
                <a:ext uri="{FF2B5EF4-FFF2-40B4-BE49-F238E27FC236}">
                  <a16:creationId xmlns:a16="http://schemas.microsoft.com/office/drawing/2014/main" id="{C40C565B-F154-4666-A957-D176B2E64A6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70" name="Group 269">
            <a:extLst>
              <a:ext uri="{FF2B5EF4-FFF2-40B4-BE49-F238E27FC236}">
                <a16:creationId xmlns:a16="http://schemas.microsoft.com/office/drawing/2014/main" id="{B69C29CD-6336-486E-830A-292A6DDEC0EE}"/>
              </a:ext>
            </a:extLst>
          </p:cNvPr>
          <p:cNvGrpSpPr/>
          <p:nvPr/>
        </p:nvGrpSpPr>
        <p:grpSpPr>
          <a:xfrm rot="5400000">
            <a:off x="5972724" y="2644698"/>
            <a:ext cx="91440" cy="182880"/>
            <a:chOff x="1696599" y="2606497"/>
            <a:chExt cx="91440" cy="182880"/>
          </a:xfrm>
        </p:grpSpPr>
        <p:sp>
          <p:nvSpPr>
            <p:cNvPr id="271" name="Oval 270">
              <a:extLst>
                <a:ext uri="{FF2B5EF4-FFF2-40B4-BE49-F238E27FC236}">
                  <a16:creationId xmlns:a16="http://schemas.microsoft.com/office/drawing/2014/main" id="{7A87C9C2-6610-4245-A5D4-30D231D9BB7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2" name="Straight Connector 271">
              <a:extLst>
                <a:ext uri="{FF2B5EF4-FFF2-40B4-BE49-F238E27FC236}">
                  <a16:creationId xmlns:a16="http://schemas.microsoft.com/office/drawing/2014/main" id="{B43FDCF0-F40A-47E2-A15B-FAC228E26852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3" name="Group 272">
            <a:extLst>
              <a:ext uri="{FF2B5EF4-FFF2-40B4-BE49-F238E27FC236}">
                <a16:creationId xmlns:a16="http://schemas.microsoft.com/office/drawing/2014/main" id="{27C117C6-D647-4E40-952E-E14460042D0E}"/>
              </a:ext>
            </a:extLst>
          </p:cNvPr>
          <p:cNvGrpSpPr/>
          <p:nvPr/>
        </p:nvGrpSpPr>
        <p:grpSpPr>
          <a:xfrm rot="5400000">
            <a:off x="6236152" y="2646126"/>
            <a:ext cx="91440" cy="182880"/>
            <a:chOff x="1696599" y="2606497"/>
            <a:chExt cx="91440" cy="182880"/>
          </a:xfrm>
        </p:grpSpPr>
        <p:cxnSp>
          <p:nvCxnSpPr>
            <p:cNvPr id="274" name="Straight Connector 273">
              <a:extLst>
                <a:ext uri="{FF2B5EF4-FFF2-40B4-BE49-F238E27FC236}">
                  <a16:creationId xmlns:a16="http://schemas.microsoft.com/office/drawing/2014/main" id="{F440E6CE-D2FF-4A2E-9521-FAD70445AF59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5" name="Oval 274">
              <a:extLst>
                <a:ext uri="{FF2B5EF4-FFF2-40B4-BE49-F238E27FC236}">
                  <a16:creationId xmlns:a16="http://schemas.microsoft.com/office/drawing/2014/main" id="{97F791A6-DEC3-44E0-98EA-24594A95182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76" name="Group 275">
            <a:extLst>
              <a:ext uri="{FF2B5EF4-FFF2-40B4-BE49-F238E27FC236}">
                <a16:creationId xmlns:a16="http://schemas.microsoft.com/office/drawing/2014/main" id="{0C319E54-4CF8-485D-83DD-509CA8DCD972}"/>
              </a:ext>
            </a:extLst>
          </p:cNvPr>
          <p:cNvGrpSpPr/>
          <p:nvPr/>
        </p:nvGrpSpPr>
        <p:grpSpPr>
          <a:xfrm rot="5400000">
            <a:off x="6490822" y="2647684"/>
            <a:ext cx="91440" cy="182880"/>
            <a:chOff x="1696599" y="2606497"/>
            <a:chExt cx="91440" cy="182880"/>
          </a:xfrm>
        </p:grpSpPr>
        <p:sp>
          <p:nvSpPr>
            <p:cNvPr id="277" name="Oval 276">
              <a:extLst>
                <a:ext uri="{FF2B5EF4-FFF2-40B4-BE49-F238E27FC236}">
                  <a16:creationId xmlns:a16="http://schemas.microsoft.com/office/drawing/2014/main" id="{A42D9895-7E16-43C7-A80F-30B0B13532C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8" name="Straight Connector 277">
              <a:extLst>
                <a:ext uri="{FF2B5EF4-FFF2-40B4-BE49-F238E27FC236}">
                  <a16:creationId xmlns:a16="http://schemas.microsoft.com/office/drawing/2014/main" id="{A17EFE78-EE25-400F-BFF4-F7561C841E8A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9" name="Group 278">
            <a:extLst>
              <a:ext uri="{FF2B5EF4-FFF2-40B4-BE49-F238E27FC236}">
                <a16:creationId xmlns:a16="http://schemas.microsoft.com/office/drawing/2014/main" id="{CC1628DF-AA40-46C6-B29E-F50A71FA7E52}"/>
              </a:ext>
            </a:extLst>
          </p:cNvPr>
          <p:cNvGrpSpPr/>
          <p:nvPr/>
        </p:nvGrpSpPr>
        <p:grpSpPr>
          <a:xfrm rot="5400000">
            <a:off x="5727176" y="3375074"/>
            <a:ext cx="91440" cy="182880"/>
            <a:chOff x="1696599" y="2606497"/>
            <a:chExt cx="91440" cy="182880"/>
          </a:xfrm>
        </p:grpSpPr>
        <p:cxnSp>
          <p:nvCxnSpPr>
            <p:cNvPr id="280" name="Straight Connector 279">
              <a:extLst>
                <a:ext uri="{FF2B5EF4-FFF2-40B4-BE49-F238E27FC236}">
                  <a16:creationId xmlns:a16="http://schemas.microsoft.com/office/drawing/2014/main" id="{682BF96C-1E55-404B-96CF-C49E1652CD04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1" name="Oval 280">
              <a:extLst>
                <a:ext uri="{FF2B5EF4-FFF2-40B4-BE49-F238E27FC236}">
                  <a16:creationId xmlns:a16="http://schemas.microsoft.com/office/drawing/2014/main" id="{B4B84166-EADB-4AF8-970F-0BB229C4A5D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82" name="Group 281">
            <a:extLst>
              <a:ext uri="{FF2B5EF4-FFF2-40B4-BE49-F238E27FC236}">
                <a16:creationId xmlns:a16="http://schemas.microsoft.com/office/drawing/2014/main" id="{678B2438-F48C-4E30-87AD-4EE7BEFAEEB4}"/>
              </a:ext>
            </a:extLst>
          </p:cNvPr>
          <p:cNvGrpSpPr/>
          <p:nvPr/>
        </p:nvGrpSpPr>
        <p:grpSpPr>
          <a:xfrm rot="5400000">
            <a:off x="5975022" y="3380044"/>
            <a:ext cx="91440" cy="182880"/>
            <a:chOff x="1696599" y="2606497"/>
            <a:chExt cx="91440" cy="182880"/>
          </a:xfrm>
        </p:grpSpPr>
        <p:sp>
          <p:nvSpPr>
            <p:cNvPr id="283" name="Oval 282">
              <a:extLst>
                <a:ext uri="{FF2B5EF4-FFF2-40B4-BE49-F238E27FC236}">
                  <a16:creationId xmlns:a16="http://schemas.microsoft.com/office/drawing/2014/main" id="{6D603BAF-392B-4755-B571-0F9ECB5FA54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4" name="Straight Connector 283">
              <a:extLst>
                <a:ext uri="{FF2B5EF4-FFF2-40B4-BE49-F238E27FC236}">
                  <a16:creationId xmlns:a16="http://schemas.microsoft.com/office/drawing/2014/main" id="{6290BE64-36D3-4EE8-9A70-F47CA3AB28CE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5" name="Group 284">
            <a:extLst>
              <a:ext uri="{FF2B5EF4-FFF2-40B4-BE49-F238E27FC236}">
                <a16:creationId xmlns:a16="http://schemas.microsoft.com/office/drawing/2014/main" id="{57ED477B-E974-46A0-95AC-C763B69D39CF}"/>
              </a:ext>
            </a:extLst>
          </p:cNvPr>
          <p:cNvGrpSpPr/>
          <p:nvPr/>
        </p:nvGrpSpPr>
        <p:grpSpPr>
          <a:xfrm rot="5400000">
            <a:off x="6241862" y="3378060"/>
            <a:ext cx="91440" cy="182880"/>
            <a:chOff x="1696599" y="2606497"/>
            <a:chExt cx="91440" cy="182880"/>
          </a:xfrm>
        </p:grpSpPr>
        <p:cxnSp>
          <p:nvCxnSpPr>
            <p:cNvPr id="286" name="Straight Connector 285">
              <a:extLst>
                <a:ext uri="{FF2B5EF4-FFF2-40B4-BE49-F238E27FC236}">
                  <a16:creationId xmlns:a16="http://schemas.microsoft.com/office/drawing/2014/main" id="{59384C1F-6934-4F67-AA36-0E468AD92A02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7" name="Oval 286">
              <a:extLst>
                <a:ext uri="{FF2B5EF4-FFF2-40B4-BE49-F238E27FC236}">
                  <a16:creationId xmlns:a16="http://schemas.microsoft.com/office/drawing/2014/main" id="{285BB41E-7C62-4496-9081-513179845A3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88" name="Group 287">
            <a:extLst>
              <a:ext uri="{FF2B5EF4-FFF2-40B4-BE49-F238E27FC236}">
                <a16:creationId xmlns:a16="http://schemas.microsoft.com/office/drawing/2014/main" id="{B89FD9D8-6ABE-4908-B21E-734B63ACA95C}"/>
              </a:ext>
            </a:extLst>
          </p:cNvPr>
          <p:cNvGrpSpPr/>
          <p:nvPr/>
        </p:nvGrpSpPr>
        <p:grpSpPr>
          <a:xfrm rot="5400000">
            <a:off x="6489708" y="3379618"/>
            <a:ext cx="91440" cy="182880"/>
            <a:chOff x="1696599" y="2606497"/>
            <a:chExt cx="91440" cy="182880"/>
          </a:xfrm>
        </p:grpSpPr>
        <p:sp>
          <p:nvSpPr>
            <p:cNvPr id="289" name="Oval 288">
              <a:extLst>
                <a:ext uri="{FF2B5EF4-FFF2-40B4-BE49-F238E27FC236}">
                  <a16:creationId xmlns:a16="http://schemas.microsoft.com/office/drawing/2014/main" id="{61068D63-1DA8-4DEB-A1F3-04E81AE87E6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0" name="Straight Connector 289">
              <a:extLst>
                <a:ext uri="{FF2B5EF4-FFF2-40B4-BE49-F238E27FC236}">
                  <a16:creationId xmlns:a16="http://schemas.microsoft.com/office/drawing/2014/main" id="{CA0F5F7F-106E-4789-A927-254E12D1C85E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1" name="Group 290">
            <a:extLst>
              <a:ext uri="{FF2B5EF4-FFF2-40B4-BE49-F238E27FC236}">
                <a16:creationId xmlns:a16="http://schemas.microsoft.com/office/drawing/2014/main" id="{7E0E0299-D4C5-44ED-B321-8F982C052897}"/>
              </a:ext>
            </a:extLst>
          </p:cNvPr>
          <p:cNvGrpSpPr/>
          <p:nvPr/>
        </p:nvGrpSpPr>
        <p:grpSpPr>
          <a:xfrm rot="5400000">
            <a:off x="5729914" y="4059323"/>
            <a:ext cx="91440" cy="182880"/>
            <a:chOff x="1696599" y="2606497"/>
            <a:chExt cx="91440" cy="182880"/>
          </a:xfrm>
        </p:grpSpPr>
        <p:cxnSp>
          <p:nvCxnSpPr>
            <p:cNvPr id="292" name="Straight Connector 291">
              <a:extLst>
                <a:ext uri="{FF2B5EF4-FFF2-40B4-BE49-F238E27FC236}">
                  <a16:creationId xmlns:a16="http://schemas.microsoft.com/office/drawing/2014/main" id="{26C7EB52-25BC-4C9A-A34D-6EFE354BB20B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3" name="Oval 292">
              <a:extLst>
                <a:ext uri="{FF2B5EF4-FFF2-40B4-BE49-F238E27FC236}">
                  <a16:creationId xmlns:a16="http://schemas.microsoft.com/office/drawing/2014/main" id="{C613B5FE-9074-4D98-B152-C4D0E1F04A3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4" name="Group 293">
            <a:extLst>
              <a:ext uri="{FF2B5EF4-FFF2-40B4-BE49-F238E27FC236}">
                <a16:creationId xmlns:a16="http://schemas.microsoft.com/office/drawing/2014/main" id="{28695C01-BC83-47C7-9DA7-BA1147386658}"/>
              </a:ext>
            </a:extLst>
          </p:cNvPr>
          <p:cNvGrpSpPr/>
          <p:nvPr/>
        </p:nvGrpSpPr>
        <p:grpSpPr>
          <a:xfrm rot="5400000">
            <a:off x="5974348" y="4060881"/>
            <a:ext cx="91440" cy="182880"/>
            <a:chOff x="1696599" y="2606497"/>
            <a:chExt cx="91440" cy="182880"/>
          </a:xfrm>
        </p:grpSpPr>
        <p:sp>
          <p:nvSpPr>
            <p:cNvPr id="295" name="Oval 294">
              <a:extLst>
                <a:ext uri="{FF2B5EF4-FFF2-40B4-BE49-F238E27FC236}">
                  <a16:creationId xmlns:a16="http://schemas.microsoft.com/office/drawing/2014/main" id="{1CB155B4-FA8F-4574-89FD-BCB4DF4363E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6" name="Straight Connector 295">
              <a:extLst>
                <a:ext uri="{FF2B5EF4-FFF2-40B4-BE49-F238E27FC236}">
                  <a16:creationId xmlns:a16="http://schemas.microsoft.com/office/drawing/2014/main" id="{63FEE10A-97B4-4DAA-986C-9BF8B691A7C5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7" name="Group 296">
            <a:extLst>
              <a:ext uri="{FF2B5EF4-FFF2-40B4-BE49-F238E27FC236}">
                <a16:creationId xmlns:a16="http://schemas.microsoft.com/office/drawing/2014/main" id="{613D3E25-43F4-46A0-AB70-A403CC7D6DCE}"/>
              </a:ext>
            </a:extLst>
          </p:cNvPr>
          <p:cNvGrpSpPr/>
          <p:nvPr/>
        </p:nvGrpSpPr>
        <p:grpSpPr>
          <a:xfrm rot="5400000">
            <a:off x="6244600" y="4062309"/>
            <a:ext cx="91440" cy="182880"/>
            <a:chOff x="1696599" y="2606497"/>
            <a:chExt cx="91440" cy="182880"/>
          </a:xfrm>
        </p:grpSpPr>
        <p:cxnSp>
          <p:nvCxnSpPr>
            <p:cNvPr id="298" name="Straight Connector 297">
              <a:extLst>
                <a:ext uri="{FF2B5EF4-FFF2-40B4-BE49-F238E27FC236}">
                  <a16:creationId xmlns:a16="http://schemas.microsoft.com/office/drawing/2014/main" id="{5617BF39-D015-46AB-8E19-000DE57FC160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9" name="Oval 298">
              <a:extLst>
                <a:ext uri="{FF2B5EF4-FFF2-40B4-BE49-F238E27FC236}">
                  <a16:creationId xmlns:a16="http://schemas.microsoft.com/office/drawing/2014/main" id="{50F48A93-2459-4410-89FF-A2E447B7711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00" name="Group 299">
            <a:extLst>
              <a:ext uri="{FF2B5EF4-FFF2-40B4-BE49-F238E27FC236}">
                <a16:creationId xmlns:a16="http://schemas.microsoft.com/office/drawing/2014/main" id="{E555DD98-69B7-40FB-A54F-B1557ED608E8}"/>
              </a:ext>
            </a:extLst>
          </p:cNvPr>
          <p:cNvGrpSpPr/>
          <p:nvPr/>
        </p:nvGrpSpPr>
        <p:grpSpPr>
          <a:xfrm rot="5400000">
            <a:off x="6489034" y="4064873"/>
            <a:ext cx="91440" cy="182880"/>
            <a:chOff x="1696599" y="2606497"/>
            <a:chExt cx="91440" cy="182880"/>
          </a:xfrm>
        </p:grpSpPr>
        <p:sp>
          <p:nvSpPr>
            <p:cNvPr id="301" name="Oval 300">
              <a:extLst>
                <a:ext uri="{FF2B5EF4-FFF2-40B4-BE49-F238E27FC236}">
                  <a16:creationId xmlns:a16="http://schemas.microsoft.com/office/drawing/2014/main" id="{371FF73D-3527-456A-86B9-ED3AEA70720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2" name="Straight Connector 301">
              <a:extLst>
                <a:ext uri="{FF2B5EF4-FFF2-40B4-BE49-F238E27FC236}">
                  <a16:creationId xmlns:a16="http://schemas.microsoft.com/office/drawing/2014/main" id="{E7618966-76EB-4C56-B7BD-FBC6F33FCE26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3" name="Group 302">
            <a:extLst>
              <a:ext uri="{FF2B5EF4-FFF2-40B4-BE49-F238E27FC236}">
                <a16:creationId xmlns:a16="http://schemas.microsoft.com/office/drawing/2014/main" id="{9CAE0CCB-5692-4E3A-B3A2-61C20EB8AE11}"/>
              </a:ext>
            </a:extLst>
          </p:cNvPr>
          <p:cNvGrpSpPr/>
          <p:nvPr/>
        </p:nvGrpSpPr>
        <p:grpSpPr>
          <a:xfrm rot="5400000">
            <a:off x="6729754" y="1932003"/>
            <a:ext cx="91440" cy="182880"/>
            <a:chOff x="1696599" y="2606497"/>
            <a:chExt cx="91440" cy="182880"/>
          </a:xfrm>
        </p:grpSpPr>
        <p:cxnSp>
          <p:nvCxnSpPr>
            <p:cNvPr id="304" name="Straight Connector 303">
              <a:extLst>
                <a:ext uri="{FF2B5EF4-FFF2-40B4-BE49-F238E27FC236}">
                  <a16:creationId xmlns:a16="http://schemas.microsoft.com/office/drawing/2014/main" id="{B7376E91-3F85-4BD2-9170-2D4792A027CD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5" name="Oval 304">
              <a:extLst>
                <a:ext uri="{FF2B5EF4-FFF2-40B4-BE49-F238E27FC236}">
                  <a16:creationId xmlns:a16="http://schemas.microsoft.com/office/drawing/2014/main" id="{E3790FAD-93F9-4818-8FEE-360C03B539E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06" name="Group 305">
            <a:extLst>
              <a:ext uri="{FF2B5EF4-FFF2-40B4-BE49-F238E27FC236}">
                <a16:creationId xmlns:a16="http://schemas.microsoft.com/office/drawing/2014/main" id="{C11CB797-4AF3-49E3-8408-BD83BC2A21F0}"/>
              </a:ext>
            </a:extLst>
          </p:cNvPr>
          <p:cNvGrpSpPr/>
          <p:nvPr/>
        </p:nvGrpSpPr>
        <p:grpSpPr>
          <a:xfrm rot="5400000">
            <a:off x="6724669" y="2645816"/>
            <a:ext cx="91440" cy="182880"/>
            <a:chOff x="1696599" y="2606497"/>
            <a:chExt cx="91440" cy="182880"/>
          </a:xfrm>
        </p:grpSpPr>
        <p:cxnSp>
          <p:nvCxnSpPr>
            <p:cNvPr id="307" name="Straight Connector 306">
              <a:extLst>
                <a:ext uri="{FF2B5EF4-FFF2-40B4-BE49-F238E27FC236}">
                  <a16:creationId xmlns:a16="http://schemas.microsoft.com/office/drawing/2014/main" id="{5E034975-E979-4DFE-8BD1-700CA8E5BABC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8" name="Oval 307">
              <a:extLst>
                <a:ext uri="{FF2B5EF4-FFF2-40B4-BE49-F238E27FC236}">
                  <a16:creationId xmlns:a16="http://schemas.microsoft.com/office/drawing/2014/main" id="{9BB19AF9-588F-4126-BF35-6F96B7C9619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09" name="Group 308">
            <a:extLst>
              <a:ext uri="{FF2B5EF4-FFF2-40B4-BE49-F238E27FC236}">
                <a16:creationId xmlns:a16="http://schemas.microsoft.com/office/drawing/2014/main" id="{6C215B4B-B59F-4E59-84BF-1223116A2E43}"/>
              </a:ext>
            </a:extLst>
          </p:cNvPr>
          <p:cNvGrpSpPr/>
          <p:nvPr/>
        </p:nvGrpSpPr>
        <p:grpSpPr>
          <a:xfrm rot="5400000">
            <a:off x="6724669" y="3376138"/>
            <a:ext cx="91440" cy="182880"/>
            <a:chOff x="1696599" y="2606497"/>
            <a:chExt cx="91440" cy="182880"/>
          </a:xfrm>
        </p:grpSpPr>
        <p:cxnSp>
          <p:nvCxnSpPr>
            <p:cNvPr id="310" name="Straight Connector 309">
              <a:extLst>
                <a:ext uri="{FF2B5EF4-FFF2-40B4-BE49-F238E27FC236}">
                  <a16:creationId xmlns:a16="http://schemas.microsoft.com/office/drawing/2014/main" id="{4E8A4E57-6AA6-4BD9-9E41-896D3E5EB7A3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1" name="Oval 310">
              <a:extLst>
                <a:ext uri="{FF2B5EF4-FFF2-40B4-BE49-F238E27FC236}">
                  <a16:creationId xmlns:a16="http://schemas.microsoft.com/office/drawing/2014/main" id="{AE91F018-50A2-47B4-B794-364BFC327EB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2" name="Group 311">
            <a:extLst>
              <a:ext uri="{FF2B5EF4-FFF2-40B4-BE49-F238E27FC236}">
                <a16:creationId xmlns:a16="http://schemas.microsoft.com/office/drawing/2014/main" id="{7F319F90-C612-4BC5-A2D6-FB99F669CF5D}"/>
              </a:ext>
            </a:extLst>
          </p:cNvPr>
          <p:cNvGrpSpPr/>
          <p:nvPr/>
        </p:nvGrpSpPr>
        <p:grpSpPr>
          <a:xfrm rot="5400000">
            <a:off x="6728302" y="4057337"/>
            <a:ext cx="91440" cy="182880"/>
            <a:chOff x="1696599" y="2606497"/>
            <a:chExt cx="91440" cy="182880"/>
          </a:xfrm>
        </p:grpSpPr>
        <p:cxnSp>
          <p:nvCxnSpPr>
            <p:cNvPr id="313" name="Straight Connector 312">
              <a:extLst>
                <a:ext uri="{FF2B5EF4-FFF2-40B4-BE49-F238E27FC236}">
                  <a16:creationId xmlns:a16="http://schemas.microsoft.com/office/drawing/2014/main" id="{DE662338-4012-45C1-83CA-9A6E5CA062CB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4" name="Oval 313">
              <a:extLst>
                <a:ext uri="{FF2B5EF4-FFF2-40B4-BE49-F238E27FC236}">
                  <a16:creationId xmlns:a16="http://schemas.microsoft.com/office/drawing/2014/main" id="{C5DC4D4F-DA58-423F-B57F-0DF9FECE1E3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11" name="Group 410">
            <a:extLst>
              <a:ext uri="{FF2B5EF4-FFF2-40B4-BE49-F238E27FC236}">
                <a16:creationId xmlns:a16="http://schemas.microsoft.com/office/drawing/2014/main" id="{7AE1E78A-2E23-4BB1-BCF4-C934A01E17F1}"/>
              </a:ext>
            </a:extLst>
          </p:cNvPr>
          <p:cNvGrpSpPr/>
          <p:nvPr/>
        </p:nvGrpSpPr>
        <p:grpSpPr>
          <a:xfrm rot="5400000">
            <a:off x="6986332" y="2639728"/>
            <a:ext cx="91440" cy="182880"/>
            <a:chOff x="1696599" y="2606497"/>
            <a:chExt cx="91440" cy="182880"/>
          </a:xfrm>
        </p:grpSpPr>
        <p:sp>
          <p:nvSpPr>
            <p:cNvPr id="412" name="Oval 411">
              <a:extLst>
                <a:ext uri="{FF2B5EF4-FFF2-40B4-BE49-F238E27FC236}">
                  <a16:creationId xmlns:a16="http://schemas.microsoft.com/office/drawing/2014/main" id="{D6311647-7F39-449A-81E7-17D4BFD4C75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3" name="Straight Connector 412">
              <a:extLst>
                <a:ext uri="{FF2B5EF4-FFF2-40B4-BE49-F238E27FC236}">
                  <a16:creationId xmlns:a16="http://schemas.microsoft.com/office/drawing/2014/main" id="{F58858FC-D01A-4936-81A4-2FCCE20CEA6C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4" name="Group 413">
            <a:extLst>
              <a:ext uri="{FF2B5EF4-FFF2-40B4-BE49-F238E27FC236}">
                <a16:creationId xmlns:a16="http://schemas.microsoft.com/office/drawing/2014/main" id="{E8AB7744-0A20-498B-8C55-5349BE177742}"/>
              </a:ext>
            </a:extLst>
          </p:cNvPr>
          <p:cNvGrpSpPr/>
          <p:nvPr/>
        </p:nvGrpSpPr>
        <p:grpSpPr>
          <a:xfrm rot="5400000">
            <a:off x="6985223" y="3379912"/>
            <a:ext cx="91440" cy="182880"/>
            <a:chOff x="1696599" y="2606497"/>
            <a:chExt cx="91440" cy="182880"/>
          </a:xfrm>
        </p:grpSpPr>
        <p:sp>
          <p:nvSpPr>
            <p:cNvPr id="415" name="Oval 414">
              <a:extLst>
                <a:ext uri="{FF2B5EF4-FFF2-40B4-BE49-F238E27FC236}">
                  <a16:creationId xmlns:a16="http://schemas.microsoft.com/office/drawing/2014/main" id="{94F6B7D2-FDF7-449F-AD7F-E1CCDA5E9F9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6" name="Straight Connector 415">
              <a:extLst>
                <a:ext uri="{FF2B5EF4-FFF2-40B4-BE49-F238E27FC236}">
                  <a16:creationId xmlns:a16="http://schemas.microsoft.com/office/drawing/2014/main" id="{655576B3-9ECA-470D-8412-8118875AD357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7" name="Group 416">
            <a:extLst>
              <a:ext uri="{FF2B5EF4-FFF2-40B4-BE49-F238E27FC236}">
                <a16:creationId xmlns:a16="http://schemas.microsoft.com/office/drawing/2014/main" id="{828611E3-A522-403B-845D-90D0A8B66759}"/>
              </a:ext>
            </a:extLst>
          </p:cNvPr>
          <p:cNvGrpSpPr/>
          <p:nvPr/>
        </p:nvGrpSpPr>
        <p:grpSpPr>
          <a:xfrm rot="5400000">
            <a:off x="6984549" y="4064161"/>
            <a:ext cx="91440" cy="182880"/>
            <a:chOff x="1696599" y="2606497"/>
            <a:chExt cx="91440" cy="182880"/>
          </a:xfrm>
        </p:grpSpPr>
        <p:sp>
          <p:nvSpPr>
            <p:cNvPr id="418" name="Oval 417">
              <a:extLst>
                <a:ext uri="{FF2B5EF4-FFF2-40B4-BE49-F238E27FC236}">
                  <a16:creationId xmlns:a16="http://schemas.microsoft.com/office/drawing/2014/main" id="{2E2194F5-7B14-4430-B9B5-C9C2FF5B0D9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9" name="Straight Connector 418">
              <a:extLst>
                <a:ext uri="{FF2B5EF4-FFF2-40B4-BE49-F238E27FC236}">
                  <a16:creationId xmlns:a16="http://schemas.microsoft.com/office/drawing/2014/main" id="{26B0587B-5764-42C9-8151-8C810118D6D6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0" name="Group 419">
            <a:extLst>
              <a:ext uri="{FF2B5EF4-FFF2-40B4-BE49-F238E27FC236}">
                <a16:creationId xmlns:a16="http://schemas.microsoft.com/office/drawing/2014/main" id="{786DEE34-AB79-4DCE-A732-AB7F76A7B8BF}"/>
              </a:ext>
            </a:extLst>
          </p:cNvPr>
          <p:cNvGrpSpPr/>
          <p:nvPr/>
        </p:nvGrpSpPr>
        <p:grpSpPr>
          <a:xfrm rot="5400000">
            <a:off x="6986330" y="1938385"/>
            <a:ext cx="91440" cy="182880"/>
            <a:chOff x="1696599" y="2606497"/>
            <a:chExt cx="91440" cy="182880"/>
          </a:xfrm>
        </p:grpSpPr>
        <p:sp>
          <p:nvSpPr>
            <p:cNvPr id="421" name="Oval 420">
              <a:extLst>
                <a:ext uri="{FF2B5EF4-FFF2-40B4-BE49-F238E27FC236}">
                  <a16:creationId xmlns:a16="http://schemas.microsoft.com/office/drawing/2014/main" id="{B6D8B6D7-FA14-4FA1-9AF2-3DD8E112956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2" name="Straight Connector 421">
              <a:extLst>
                <a:ext uri="{FF2B5EF4-FFF2-40B4-BE49-F238E27FC236}">
                  <a16:creationId xmlns:a16="http://schemas.microsoft.com/office/drawing/2014/main" id="{C6D4719D-309A-4EAB-B38D-E3B28BC3A8A3}"/>
                </a:ext>
              </a:extLst>
            </p:cNvPr>
            <p:cNvCxnSpPr/>
            <p:nvPr/>
          </p:nvCxnSpPr>
          <p:spPr>
            <a:xfrm>
              <a:off x="174045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3" name="Group 422">
            <a:extLst>
              <a:ext uri="{FF2B5EF4-FFF2-40B4-BE49-F238E27FC236}">
                <a16:creationId xmlns:a16="http://schemas.microsoft.com/office/drawing/2014/main" id="{8A9F51B7-2D17-4A8C-BF05-198742E35BFD}"/>
              </a:ext>
            </a:extLst>
          </p:cNvPr>
          <p:cNvGrpSpPr/>
          <p:nvPr/>
        </p:nvGrpSpPr>
        <p:grpSpPr>
          <a:xfrm>
            <a:off x="709810" y="615097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424" name="Oval 423">
              <a:extLst>
                <a:ext uri="{FF2B5EF4-FFF2-40B4-BE49-F238E27FC236}">
                  <a16:creationId xmlns:a16="http://schemas.microsoft.com/office/drawing/2014/main" id="{D64EF5FF-46DD-4516-B71F-541B201115C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25" name="Straight Connector 424">
              <a:extLst>
                <a:ext uri="{FF2B5EF4-FFF2-40B4-BE49-F238E27FC236}">
                  <a16:creationId xmlns:a16="http://schemas.microsoft.com/office/drawing/2014/main" id="{2251AFB3-09D0-4B9D-B974-CD05E8EB230D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6" name="Straight Connector 425">
              <a:extLst>
                <a:ext uri="{FF2B5EF4-FFF2-40B4-BE49-F238E27FC236}">
                  <a16:creationId xmlns:a16="http://schemas.microsoft.com/office/drawing/2014/main" id="{0C21F9CC-207C-477D-A18A-F7106CC4E0DC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7" name="Group 426">
            <a:extLst>
              <a:ext uri="{FF2B5EF4-FFF2-40B4-BE49-F238E27FC236}">
                <a16:creationId xmlns:a16="http://schemas.microsoft.com/office/drawing/2014/main" id="{2D6E58F4-B9C8-46E1-B084-BCABAB9980E7}"/>
              </a:ext>
            </a:extLst>
          </p:cNvPr>
          <p:cNvGrpSpPr/>
          <p:nvPr/>
        </p:nvGrpSpPr>
        <p:grpSpPr>
          <a:xfrm>
            <a:off x="1432082" y="615265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428" name="Oval 427">
              <a:extLst>
                <a:ext uri="{FF2B5EF4-FFF2-40B4-BE49-F238E27FC236}">
                  <a16:creationId xmlns:a16="http://schemas.microsoft.com/office/drawing/2014/main" id="{896FFAD8-000A-42E7-A79A-24B611A4FB1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29" name="Straight Connector 428">
              <a:extLst>
                <a:ext uri="{FF2B5EF4-FFF2-40B4-BE49-F238E27FC236}">
                  <a16:creationId xmlns:a16="http://schemas.microsoft.com/office/drawing/2014/main" id="{707439B1-3731-4E92-B294-BCD1F5EF9B29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0" name="Straight Connector 429">
              <a:extLst>
                <a:ext uri="{FF2B5EF4-FFF2-40B4-BE49-F238E27FC236}">
                  <a16:creationId xmlns:a16="http://schemas.microsoft.com/office/drawing/2014/main" id="{238FEC81-32DC-4BB6-BC43-363BB96284E4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1" name="Group 430">
            <a:extLst>
              <a:ext uri="{FF2B5EF4-FFF2-40B4-BE49-F238E27FC236}">
                <a16:creationId xmlns:a16="http://schemas.microsoft.com/office/drawing/2014/main" id="{A5A42F0C-0F5E-457C-8C5F-3D165CCC9A29}"/>
              </a:ext>
            </a:extLst>
          </p:cNvPr>
          <p:cNvGrpSpPr/>
          <p:nvPr/>
        </p:nvGrpSpPr>
        <p:grpSpPr>
          <a:xfrm>
            <a:off x="2146187" y="615076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432" name="Oval 431">
              <a:extLst>
                <a:ext uri="{FF2B5EF4-FFF2-40B4-BE49-F238E27FC236}">
                  <a16:creationId xmlns:a16="http://schemas.microsoft.com/office/drawing/2014/main" id="{2DA6CE75-27CF-4EBF-AA20-27EFE179228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33" name="Straight Connector 432">
              <a:extLst>
                <a:ext uri="{FF2B5EF4-FFF2-40B4-BE49-F238E27FC236}">
                  <a16:creationId xmlns:a16="http://schemas.microsoft.com/office/drawing/2014/main" id="{F73272FE-D8E4-40F3-B326-D6EEAA8136CF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4" name="Straight Connector 433">
              <a:extLst>
                <a:ext uri="{FF2B5EF4-FFF2-40B4-BE49-F238E27FC236}">
                  <a16:creationId xmlns:a16="http://schemas.microsoft.com/office/drawing/2014/main" id="{3B882681-0C91-478F-8AC2-E12BFFFC69B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5" name="Group 434">
            <a:extLst>
              <a:ext uri="{FF2B5EF4-FFF2-40B4-BE49-F238E27FC236}">
                <a16:creationId xmlns:a16="http://schemas.microsoft.com/office/drawing/2014/main" id="{34B10CBE-072A-465E-B25D-6347CB9C787B}"/>
              </a:ext>
            </a:extLst>
          </p:cNvPr>
          <p:cNvGrpSpPr/>
          <p:nvPr/>
        </p:nvGrpSpPr>
        <p:grpSpPr>
          <a:xfrm>
            <a:off x="2843579" y="614620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436" name="Oval 435">
              <a:extLst>
                <a:ext uri="{FF2B5EF4-FFF2-40B4-BE49-F238E27FC236}">
                  <a16:creationId xmlns:a16="http://schemas.microsoft.com/office/drawing/2014/main" id="{1C67A0B5-F53C-4172-BC07-CB6F04878D8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37" name="Straight Connector 436">
              <a:extLst>
                <a:ext uri="{FF2B5EF4-FFF2-40B4-BE49-F238E27FC236}">
                  <a16:creationId xmlns:a16="http://schemas.microsoft.com/office/drawing/2014/main" id="{35F72222-F964-45E0-96C5-0BA32418AEE4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8" name="Straight Connector 437">
              <a:extLst>
                <a:ext uri="{FF2B5EF4-FFF2-40B4-BE49-F238E27FC236}">
                  <a16:creationId xmlns:a16="http://schemas.microsoft.com/office/drawing/2014/main" id="{D5EF7525-A0A5-4DB8-BABD-F8E4B7C07124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9" name="TextBox 438">
            <a:extLst>
              <a:ext uri="{FF2B5EF4-FFF2-40B4-BE49-F238E27FC236}">
                <a16:creationId xmlns:a16="http://schemas.microsoft.com/office/drawing/2014/main" id="{0E8D0459-5C97-4035-879A-2B283C925BB2}"/>
              </a:ext>
            </a:extLst>
          </p:cNvPr>
          <p:cNvSpPr txBox="1"/>
          <p:nvPr/>
        </p:nvSpPr>
        <p:spPr>
          <a:xfrm>
            <a:off x="4022355" y="307753"/>
            <a:ext cx="3824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Arial" charset="0"/>
              </a:rPr>
              <a:t>COLUMN RIGHT</a:t>
            </a:r>
          </a:p>
        </p:txBody>
      </p:sp>
    </p:spTree>
    <p:extLst>
      <p:ext uri="{BB962C8B-B14F-4D97-AF65-F5344CB8AC3E}">
        <p14:creationId xmlns:p14="http://schemas.microsoft.com/office/powerpoint/2010/main" val="145978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95469E71-C5D7-480F-A980-1FF241FA971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050"/>
          <a:stretch/>
        </p:blipFill>
        <p:spPr>
          <a:xfrm>
            <a:off x="9256336" y="165016"/>
            <a:ext cx="2792141" cy="2202375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7AECF103-652F-4DE8-ABC7-F8A73E25A362}"/>
              </a:ext>
            </a:extLst>
          </p:cNvPr>
          <p:cNvGrpSpPr/>
          <p:nvPr/>
        </p:nvGrpSpPr>
        <p:grpSpPr>
          <a:xfrm>
            <a:off x="8090452" y="5446254"/>
            <a:ext cx="3831657" cy="1134560"/>
            <a:chOff x="8090452" y="5446254"/>
            <a:chExt cx="3831657" cy="1134560"/>
          </a:xfrm>
        </p:grpSpPr>
        <p:sp>
          <p:nvSpPr>
            <p:cNvPr id="341" name="TextBox 340">
              <a:extLst>
                <a:ext uri="{FF2B5EF4-FFF2-40B4-BE49-F238E27FC236}">
                  <a16:creationId xmlns:a16="http://schemas.microsoft.com/office/drawing/2014/main" id="{A4F5B9C4-F314-48F6-970E-22A25C686170}"/>
                </a:ext>
              </a:extLst>
            </p:cNvPr>
            <p:cNvSpPr txBox="1"/>
            <p:nvPr/>
          </p:nvSpPr>
          <p:spPr>
            <a:xfrm>
              <a:off x="8090452" y="5448198"/>
              <a:ext cx="5485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LEFT</a:t>
              </a:r>
            </a:p>
          </p:txBody>
        </p: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69EBD018-E1F9-4384-A827-8EA1C38D9AB0}"/>
                </a:ext>
              </a:extLst>
            </p:cNvPr>
            <p:cNvSpPr txBox="1"/>
            <p:nvPr/>
          </p:nvSpPr>
          <p:spPr>
            <a:xfrm>
              <a:off x="8094187" y="6060206"/>
              <a:ext cx="58767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RIGHT</a:t>
              </a:r>
            </a:p>
          </p:txBody>
        </p:sp>
        <p:sp>
          <p:nvSpPr>
            <p:cNvPr id="347" name="TextBox 346">
              <a:extLst>
                <a:ext uri="{FF2B5EF4-FFF2-40B4-BE49-F238E27FC236}">
                  <a16:creationId xmlns:a16="http://schemas.microsoft.com/office/drawing/2014/main" id="{C054F18B-9559-4E1F-B9F8-CFADF6D37422}"/>
                </a:ext>
              </a:extLst>
            </p:cNvPr>
            <p:cNvSpPr txBox="1"/>
            <p:nvPr/>
          </p:nvSpPr>
          <p:spPr>
            <a:xfrm>
              <a:off x="8553183" y="5454051"/>
              <a:ext cx="8725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HALF STEP</a:t>
              </a:r>
            </a:p>
          </p:txBody>
        </p:sp>
        <p:sp>
          <p:nvSpPr>
            <p:cNvPr id="349" name="TextBox 348">
              <a:extLst>
                <a:ext uri="{FF2B5EF4-FFF2-40B4-BE49-F238E27FC236}">
                  <a16:creationId xmlns:a16="http://schemas.microsoft.com/office/drawing/2014/main" id="{E4402991-99A5-4BAB-9650-E736AAF01EC8}"/>
                </a:ext>
              </a:extLst>
            </p:cNvPr>
            <p:cNvSpPr txBox="1"/>
            <p:nvPr/>
          </p:nvSpPr>
          <p:spPr>
            <a:xfrm>
              <a:off x="9462767" y="5447231"/>
              <a:ext cx="8725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FULL STEP</a:t>
              </a:r>
            </a:p>
          </p:txBody>
        </p:sp>
        <p:sp>
          <p:nvSpPr>
            <p:cNvPr id="367" name="TextBox 366">
              <a:extLst>
                <a:ext uri="{FF2B5EF4-FFF2-40B4-BE49-F238E27FC236}">
                  <a16:creationId xmlns:a16="http://schemas.microsoft.com/office/drawing/2014/main" id="{F2B70FD4-0BCD-4EC4-BB6C-A81E7351F9EF}"/>
                </a:ext>
              </a:extLst>
            </p:cNvPr>
            <p:cNvSpPr txBox="1"/>
            <p:nvPr/>
          </p:nvSpPr>
          <p:spPr>
            <a:xfrm>
              <a:off x="10226988" y="5453074"/>
              <a:ext cx="8725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PIVOT 45⁰</a:t>
              </a:r>
            </a:p>
          </p:txBody>
        </p:sp>
        <p:sp>
          <p:nvSpPr>
            <p:cNvPr id="368" name="TextBox 367">
              <a:extLst>
                <a:ext uri="{FF2B5EF4-FFF2-40B4-BE49-F238E27FC236}">
                  <a16:creationId xmlns:a16="http://schemas.microsoft.com/office/drawing/2014/main" id="{5870BA78-9749-49F3-9384-35AC5243A49D}"/>
                </a:ext>
              </a:extLst>
            </p:cNvPr>
            <p:cNvSpPr txBox="1"/>
            <p:nvPr/>
          </p:nvSpPr>
          <p:spPr>
            <a:xfrm>
              <a:off x="11049510" y="5446254"/>
              <a:ext cx="8725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PIVOT 90⁰</a:t>
              </a:r>
            </a:p>
          </p:txBody>
        </p:sp>
        <p:grpSp>
          <p:nvGrpSpPr>
            <p:cNvPr id="369" name="Group 368">
              <a:extLst>
                <a:ext uri="{FF2B5EF4-FFF2-40B4-BE49-F238E27FC236}">
                  <a16:creationId xmlns:a16="http://schemas.microsoft.com/office/drawing/2014/main" id="{83913ED9-4687-4A1D-80C0-20F3B6FD5E07}"/>
                </a:ext>
              </a:extLst>
            </p:cNvPr>
            <p:cNvGrpSpPr/>
            <p:nvPr/>
          </p:nvGrpSpPr>
          <p:grpSpPr>
            <a:xfrm rot="5400000">
              <a:off x="8943762" y="5757797"/>
              <a:ext cx="91440" cy="182880"/>
              <a:chOff x="1696599" y="2606497"/>
              <a:chExt cx="91440" cy="182880"/>
            </a:xfrm>
          </p:grpSpPr>
          <p:cxnSp>
            <p:nvCxnSpPr>
              <p:cNvPr id="409" name="Straight Connector 408">
                <a:extLst>
                  <a:ext uri="{FF2B5EF4-FFF2-40B4-BE49-F238E27FC236}">
                    <a16:creationId xmlns:a16="http://schemas.microsoft.com/office/drawing/2014/main" id="{E5E5BF54-12CE-4AF1-88DC-D596855C25F1}"/>
                  </a:ext>
                </a:extLst>
              </p:cNvPr>
              <p:cNvCxnSpPr/>
              <p:nvPr/>
            </p:nvCxnSpPr>
            <p:spPr>
              <a:xfrm>
                <a:off x="1744171" y="2606497"/>
                <a:ext cx="0" cy="18288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0" name="Oval 409">
                <a:extLst>
                  <a:ext uri="{FF2B5EF4-FFF2-40B4-BE49-F238E27FC236}">
                    <a16:creationId xmlns:a16="http://schemas.microsoft.com/office/drawing/2014/main" id="{04E18E5C-9238-4E8E-BBEB-B92D318F0B8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370" name="Group 369">
              <a:extLst>
                <a:ext uri="{FF2B5EF4-FFF2-40B4-BE49-F238E27FC236}">
                  <a16:creationId xmlns:a16="http://schemas.microsoft.com/office/drawing/2014/main" id="{417ABD51-DD25-4BC4-A2B1-CCE038128699}"/>
                </a:ext>
              </a:extLst>
            </p:cNvPr>
            <p:cNvGrpSpPr/>
            <p:nvPr/>
          </p:nvGrpSpPr>
          <p:grpSpPr>
            <a:xfrm rot="5400000">
              <a:off x="9853010" y="5757295"/>
              <a:ext cx="92112" cy="184555"/>
              <a:chOff x="1696599" y="2604822"/>
              <a:chExt cx="92112" cy="184555"/>
            </a:xfrm>
            <a:solidFill>
              <a:schemeClr val="bg1"/>
            </a:solidFill>
          </p:grpSpPr>
          <p:sp>
            <p:nvSpPr>
              <p:cNvPr id="406" name="Oval 405">
                <a:extLst>
                  <a:ext uri="{FF2B5EF4-FFF2-40B4-BE49-F238E27FC236}">
                    <a16:creationId xmlns:a16="http://schemas.microsoft.com/office/drawing/2014/main" id="{6DF45983-CE56-4823-83C9-C312B93C691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407" name="Straight Connector 406">
                <a:extLst>
                  <a:ext uri="{FF2B5EF4-FFF2-40B4-BE49-F238E27FC236}">
                    <a16:creationId xmlns:a16="http://schemas.microsoft.com/office/drawing/2014/main" id="{0B4922FC-B40B-4CE9-AC15-A9B0C9A6C6B2}"/>
                  </a:ext>
                </a:extLst>
              </p:cNvPr>
              <p:cNvCxnSpPr/>
              <p:nvPr/>
            </p:nvCxnSpPr>
            <p:spPr>
              <a:xfrm>
                <a:off x="1696599" y="2604822"/>
                <a:ext cx="0" cy="18288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8" name="Straight Connector 407">
                <a:extLst>
                  <a:ext uri="{FF2B5EF4-FFF2-40B4-BE49-F238E27FC236}">
                    <a16:creationId xmlns:a16="http://schemas.microsoft.com/office/drawing/2014/main" id="{4BF86ED3-A23D-4F14-81E1-31A00F2E8EE3}"/>
                  </a:ext>
                </a:extLst>
              </p:cNvPr>
              <p:cNvCxnSpPr/>
              <p:nvPr/>
            </p:nvCxnSpPr>
            <p:spPr>
              <a:xfrm>
                <a:off x="1788711" y="2606497"/>
                <a:ext cx="0" cy="18288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1" name="Group 370">
              <a:extLst>
                <a:ext uri="{FF2B5EF4-FFF2-40B4-BE49-F238E27FC236}">
                  <a16:creationId xmlns:a16="http://schemas.microsoft.com/office/drawing/2014/main" id="{8D768B53-ED47-45DE-A93C-ED8C8A11FB05}"/>
                </a:ext>
              </a:extLst>
            </p:cNvPr>
            <p:cNvGrpSpPr/>
            <p:nvPr/>
          </p:nvGrpSpPr>
          <p:grpSpPr>
            <a:xfrm>
              <a:off x="10549553" y="5771236"/>
              <a:ext cx="165949" cy="156001"/>
              <a:chOff x="2321442" y="4560245"/>
              <a:chExt cx="165949" cy="156001"/>
            </a:xfrm>
            <a:solidFill>
              <a:schemeClr val="bg1"/>
            </a:solidFill>
          </p:grpSpPr>
          <p:sp>
            <p:nvSpPr>
              <p:cNvPr id="401" name="Oval 400">
                <a:extLst>
                  <a:ext uri="{FF2B5EF4-FFF2-40B4-BE49-F238E27FC236}">
                    <a16:creationId xmlns:a16="http://schemas.microsoft.com/office/drawing/2014/main" id="{221CE7A9-97F5-49C9-B1F0-862607E06A2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321442" y="4581934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402" name="Straight Connector 401">
                <a:extLst>
                  <a:ext uri="{FF2B5EF4-FFF2-40B4-BE49-F238E27FC236}">
                    <a16:creationId xmlns:a16="http://schemas.microsoft.com/office/drawing/2014/main" id="{3C83672E-A652-4984-AAA9-AD2EE49C52E1}"/>
                  </a:ext>
                </a:extLst>
              </p:cNvPr>
              <p:cNvCxnSpPr>
                <a:cxnSpLocks/>
                <a:stCxn id="401" idx="2"/>
              </p:cNvCxnSpPr>
              <p:nvPr/>
            </p:nvCxnSpPr>
            <p:spPr>
              <a:xfrm>
                <a:off x="2321442" y="4627654"/>
                <a:ext cx="0" cy="86917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3" name="Straight Connector 402">
                <a:extLst>
                  <a:ext uri="{FF2B5EF4-FFF2-40B4-BE49-F238E27FC236}">
                    <a16:creationId xmlns:a16="http://schemas.microsoft.com/office/drawing/2014/main" id="{1590ACD3-1FAF-4766-AD11-A8F3D5ADD49E}"/>
                  </a:ext>
                </a:extLst>
              </p:cNvPr>
              <p:cNvCxnSpPr>
                <a:cxnSpLocks/>
                <a:stCxn id="401" idx="6"/>
              </p:cNvCxnSpPr>
              <p:nvPr/>
            </p:nvCxnSpPr>
            <p:spPr>
              <a:xfrm>
                <a:off x="2412882" y="4627654"/>
                <a:ext cx="672" cy="88592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4" name="Straight Connector 403">
                <a:extLst>
                  <a:ext uri="{FF2B5EF4-FFF2-40B4-BE49-F238E27FC236}">
                    <a16:creationId xmlns:a16="http://schemas.microsoft.com/office/drawing/2014/main" id="{B6849A3F-A3D3-4997-9584-E00E50E6BA05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2442759" y="4548682"/>
                <a:ext cx="672" cy="88592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5" name="Straight Connector 404">
                <a:extLst>
                  <a:ext uri="{FF2B5EF4-FFF2-40B4-BE49-F238E27FC236}">
                    <a16:creationId xmlns:a16="http://schemas.microsoft.com/office/drawing/2014/main" id="{3E96440D-EEC4-4284-9398-098614E740E2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2373265" y="4516285"/>
                <a:ext cx="672" cy="88592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2" name="Group 371">
              <a:extLst>
                <a:ext uri="{FF2B5EF4-FFF2-40B4-BE49-F238E27FC236}">
                  <a16:creationId xmlns:a16="http://schemas.microsoft.com/office/drawing/2014/main" id="{934C218E-FF6B-4FF8-BB7A-4D4C8BACC900}"/>
                </a:ext>
              </a:extLst>
            </p:cNvPr>
            <p:cNvGrpSpPr/>
            <p:nvPr/>
          </p:nvGrpSpPr>
          <p:grpSpPr>
            <a:xfrm>
              <a:off x="11395005" y="5789010"/>
              <a:ext cx="181608" cy="136552"/>
              <a:chOff x="4239007" y="3755223"/>
              <a:chExt cx="181608" cy="136552"/>
            </a:xfrm>
            <a:solidFill>
              <a:schemeClr val="bg1"/>
            </a:solidFill>
          </p:grpSpPr>
          <p:grpSp>
            <p:nvGrpSpPr>
              <p:cNvPr id="395" name="Group 394">
                <a:extLst>
                  <a:ext uri="{FF2B5EF4-FFF2-40B4-BE49-F238E27FC236}">
                    <a16:creationId xmlns:a16="http://schemas.microsoft.com/office/drawing/2014/main" id="{C73BBC49-6D59-45BC-AF2B-E63A4A506D54}"/>
                  </a:ext>
                </a:extLst>
              </p:cNvPr>
              <p:cNvGrpSpPr/>
              <p:nvPr/>
            </p:nvGrpSpPr>
            <p:grpSpPr>
              <a:xfrm>
                <a:off x="4239007" y="3755223"/>
                <a:ext cx="92112" cy="136552"/>
                <a:chOff x="1696599" y="2655065"/>
                <a:chExt cx="92112" cy="136552"/>
              </a:xfrm>
              <a:grpFill/>
            </p:grpSpPr>
            <p:sp>
              <p:nvSpPr>
                <p:cNvPr id="398" name="Oval 397">
                  <a:extLst>
                    <a:ext uri="{FF2B5EF4-FFF2-40B4-BE49-F238E27FC236}">
                      <a16:creationId xmlns:a16="http://schemas.microsoft.com/office/drawing/2014/main" id="{34139C9E-DC69-4CF0-A8AB-3D5666399E9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696599" y="2655065"/>
                  <a:ext cx="91440" cy="9144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399" name="Straight Connector 398">
                  <a:extLst>
                    <a:ext uri="{FF2B5EF4-FFF2-40B4-BE49-F238E27FC236}">
                      <a16:creationId xmlns:a16="http://schemas.microsoft.com/office/drawing/2014/main" id="{2B0D5884-698C-4D1A-80AF-2D810C095242}"/>
                    </a:ext>
                  </a:extLst>
                </p:cNvPr>
                <p:cNvCxnSpPr/>
                <p:nvPr/>
              </p:nvCxnSpPr>
              <p:spPr>
                <a:xfrm>
                  <a:off x="1696599" y="2700177"/>
                  <a:ext cx="0" cy="9144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0" name="Straight Connector 399">
                  <a:extLst>
                    <a:ext uri="{FF2B5EF4-FFF2-40B4-BE49-F238E27FC236}">
                      <a16:creationId xmlns:a16="http://schemas.microsoft.com/office/drawing/2014/main" id="{5FCCB8F4-FCB6-4C3A-8FDA-AF39376165B3}"/>
                    </a:ext>
                  </a:extLst>
                </p:cNvPr>
                <p:cNvCxnSpPr/>
                <p:nvPr/>
              </p:nvCxnSpPr>
              <p:spPr>
                <a:xfrm>
                  <a:off x="1788711" y="2696962"/>
                  <a:ext cx="0" cy="9144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96" name="Straight Connector 395">
                <a:extLst>
                  <a:ext uri="{FF2B5EF4-FFF2-40B4-BE49-F238E27FC236}">
                    <a16:creationId xmlns:a16="http://schemas.microsoft.com/office/drawing/2014/main" id="{B75FF825-218F-48CA-888D-340AE35823F1}"/>
                  </a:ext>
                </a:extLst>
              </p:cNvPr>
              <p:cNvCxnSpPr/>
              <p:nvPr/>
            </p:nvCxnSpPr>
            <p:spPr>
              <a:xfrm>
                <a:off x="4328002" y="3833060"/>
                <a:ext cx="91440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7" name="Straight Connector 396">
                <a:extLst>
                  <a:ext uri="{FF2B5EF4-FFF2-40B4-BE49-F238E27FC236}">
                    <a16:creationId xmlns:a16="http://schemas.microsoft.com/office/drawing/2014/main" id="{31337100-8A2E-4E57-A94F-823B43B1F44E}"/>
                  </a:ext>
                </a:extLst>
              </p:cNvPr>
              <p:cNvCxnSpPr/>
              <p:nvPr/>
            </p:nvCxnSpPr>
            <p:spPr>
              <a:xfrm>
                <a:off x="4310887" y="3760113"/>
                <a:ext cx="109728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3" name="Oval 372">
              <a:extLst>
                <a:ext uri="{FF2B5EF4-FFF2-40B4-BE49-F238E27FC236}">
                  <a16:creationId xmlns:a16="http://schemas.microsoft.com/office/drawing/2014/main" id="{CC3773AE-DCDB-4D84-A239-36D69E7B2E1F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8320475" y="5803517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74" name="Group 373">
              <a:extLst>
                <a:ext uri="{FF2B5EF4-FFF2-40B4-BE49-F238E27FC236}">
                  <a16:creationId xmlns:a16="http://schemas.microsoft.com/office/drawing/2014/main" id="{E1689251-5229-4E8C-8FE8-7AA58F29E7E1}"/>
                </a:ext>
              </a:extLst>
            </p:cNvPr>
            <p:cNvGrpSpPr/>
            <p:nvPr/>
          </p:nvGrpSpPr>
          <p:grpSpPr>
            <a:xfrm rot="5400000">
              <a:off x="8943762" y="6412632"/>
              <a:ext cx="91440" cy="182880"/>
              <a:chOff x="1696599" y="2606497"/>
              <a:chExt cx="91440" cy="182880"/>
            </a:xfrm>
          </p:grpSpPr>
          <p:sp>
            <p:nvSpPr>
              <p:cNvPr id="393" name="Oval 392">
                <a:extLst>
                  <a:ext uri="{FF2B5EF4-FFF2-40B4-BE49-F238E27FC236}">
                    <a16:creationId xmlns:a16="http://schemas.microsoft.com/office/drawing/2014/main" id="{D5926A56-E64C-4BE3-8ED1-DACAA86B318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94" name="Straight Connector 393">
                <a:extLst>
                  <a:ext uri="{FF2B5EF4-FFF2-40B4-BE49-F238E27FC236}">
                    <a16:creationId xmlns:a16="http://schemas.microsoft.com/office/drawing/2014/main" id="{8BD5F4F7-F27E-47F8-A4E5-6D1E45F1B2B1}"/>
                  </a:ext>
                </a:extLst>
              </p:cNvPr>
              <p:cNvCxnSpPr/>
              <p:nvPr/>
            </p:nvCxnSpPr>
            <p:spPr>
              <a:xfrm>
                <a:off x="1740451" y="2606497"/>
                <a:ext cx="0" cy="18288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5" name="Oval 374">
              <a:extLst>
                <a:ext uri="{FF2B5EF4-FFF2-40B4-BE49-F238E27FC236}">
                  <a16:creationId xmlns:a16="http://schemas.microsoft.com/office/drawing/2014/main" id="{E8EB0EBF-E294-4DDF-AE37-593FF7B09E13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8316166" y="6456484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76" name="Group 375">
              <a:extLst>
                <a:ext uri="{FF2B5EF4-FFF2-40B4-BE49-F238E27FC236}">
                  <a16:creationId xmlns:a16="http://schemas.microsoft.com/office/drawing/2014/main" id="{D880C64D-7D57-4BA8-817F-B4696D8C8472}"/>
                </a:ext>
              </a:extLst>
            </p:cNvPr>
            <p:cNvGrpSpPr/>
            <p:nvPr/>
          </p:nvGrpSpPr>
          <p:grpSpPr>
            <a:xfrm rot="5400000">
              <a:off x="9846903" y="6409591"/>
              <a:ext cx="92112" cy="184555"/>
              <a:chOff x="1696599" y="2604822"/>
              <a:chExt cx="92112" cy="184555"/>
            </a:xfrm>
          </p:grpSpPr>
          <p:sp>
            <p:nvSpPr>
              <p:cNvPr id="390" name="Oval 389">
                <a:extLst>
                  <a:ext uri="{FF2B5EF4-FFF2-40B4-BE49-F238E27FC236}">
                    <a16:creationId xmlns:a16="http://schemas.microsoft.com/office/drawing/2014/main" id="{268A7115-7CC4-4889-AAA6-3DAE061145F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91" name="Straight Connector 390">
                <a:extLst>
                  <a:ext uri="{FF2B5EF4-FFF2-40B4-BE49-F238E27FC236}">
                    <a16:creationId xmlns:a16="http://schemas.microsoft.com/office/drawing/2014/main" id="{763C3ED9-7295-4A97-BD9B-42F2A728E730}"/>
                  </a:ext>
                </a:extLst>
              </p:cNvPr>
              <p:cNvCxnSpPr/>
              <p:nvPr/>
            </p:nvCxnSpPr>
            <p:spPr>
              <a:xfrm>
                <a:off x="1696599" y="2604822"/>
                <a:ext cx="0" cy="18288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2" name="Straight Connector 391">
                <a:extLst>
                  <a:ext uri="{FF2B5EF4-FFF2-40B4-BE49-F238E27FC236}">
                    <a16:creationId xmlns:a16="http://schemas.microsoft.com/office/drawing/2014/main" id="{BD5F6020-EDCC-4D9A-BC72-0E95E07960EB}"/>
                  </a:ext>
                </a:extLst>
              </p:cNvPr>
              <p:cNvCxnSpPr/>
              <p:nvPr/>
            </p:nvCxnSpPr>
            <p:spPr>
              <a:xfrm>
                <a:off x="1788711" y="2606497"/>
                <a:ext cx="0" cy="18288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7" name="Group 376">
              <a:extLst>
                <a:ext uri="{FF2B5EF4-FFF2-40B4-BE49-F238E27FC236}">
                  <a16:creationId xmlns:a16="http://schemas.microsoft.com/office/drawing/2014/main" id="{2983DF2C-6F57-4E55-84E8-45A58B83D715}"/>
                </a:ext>
              </a:extLst>
            </p:cNvPr>
            <p:cNvGrpSpPr/>
            <p:nvPr/>
          </p:nvGrpSpPr>
          <p:grpSpPr>
            <a:xfrm>
              <a:off x="10552263" y="6423532"/>
              <a:ext cx="165949" cy="156001"/>
              <a:chOff x="2321442" y="4560245"/>
              <a:chExt cx="165949" cy="156001"/>
            </a:xfrm>
          </p:grpSpPr>
          <p:sp>
            <p:nvSpPr>
              <p:cNvPr id="385" name="Oval 384">
                <a:extLst>
                  <a:ext uri="{FF2B5EF4-FFF2-40B4-BE49-F238E27FC236}">
                    <a16:creationId xmlns:a16="http://schemas.microsoft.com/office/drawing/2014/main" id="{538195A6-EA7C-4971-9EEF-E71FDBA5DD6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321442" y="4581934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86" name="Straight Connector 385">
                <a:extLst>
                  <a:ext uri="{FF2B5EF4-FFF2-40B4-BE49-F238E27FC236}">
                    <a16:creationId xmlns:a16="http://schemas.microsoft.com/office/drawing/2014/main" id="{7E404A35-8891-43A0-8A90-E4F0DA18BAA8}"/>
                  </a:ext>
                </a:extLst>
              </p:cNvPr>
              <p:cNvCxnSpPr>
                <a:cxnSpLocks/>
                <a:stCxn id="385" idx="2"/>
              </p:cNvCxnSpPr>
              <p:nvPr/>
            </p:nvCxnSpPr>
            <p:spPr>
              <a:xfrm>
                <a:off x="2321442" y="4627654"/>
                <a:ext cx="0" cy="8691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7" name="Straight Connector 386">
                <a:extLst>
                  <a:ext uri="{FF2B5EF4-FFF2-40B4-BE49-F238E27FC236}">
                    <a16:creationId xmlns:a16="http://schemas.microsoft.com/office/drawing/2014/main" id="{F80D2497-CE38-4F13-B15C-6F660F8309AA}"/>
                  </a:ext>
                </a:extLst>
              </p:cNvPr>
              <p:cNvCxnSpPr>
                <a:cxnSpLocks/>
                <a:stCxn id="385" idx="6"/>
              </p:cNvCxnSpPr>
              <p:nvPr/>
            </p:nvCxnSpPr>
            <p:spPr>
              <a:xfrm>
                <a:off x="2412882" y="4627654"/>
                <a:ext cx="672" cy="8859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8" name="Straight Connector 387">
                <a:extLst>
                  <a:ext uri="{FF2B5EF4-FFF2-40B4-BE49-F238E27FC236}">
                    <a16:creationId xmlns:a16="http://schemas.microsoft.com/office/drawing/2014/main" id="{B88998A1-E8E2-4BDF-A8D6-446D919F7545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2442759" y="4548682"/>
                <a:ext cx="672" cy="8859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9" name="Straight Connector 388">
                <a:extLst>
                  <a:ext uri="{FF2B5EF4-FFF2-40B4-BE49-F238E27FC236}">
                    <a16:creationId xmlns:a16="http://schemas.microsoft.com/office/drawing/2014/main" id="{05F08AD0-8BE0-4D46-9FF1-E49E8D1A90E8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2373265" y="4516285"/>
                <a:ext cx="672" cy="8859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8" name="Group 377">
              <a:extLst>
                <a:ext uri="{FF2B5EF4-FFF2-40B4-BE49-F238E27FC236}">
                  <a16:creationId xmlns:a16="http://schemas.microsoft.com/office/drawing/2014/main" id="{1E8A7F3B-5157-4920-BBA6-A74742C73F83}"/>
                </a:ext>
              </a:extLst>
            </p:cNvPr>
            <p:cNvGrpSpPr/>
            <p:nvPr/>
          </p:nvGrpSpPr>
          <p:grpSpPr>
            <a:xfrm>
              <a:off x="11399390" y="6444262"/>
              <a:ext cx="181608" cy="136552"/>
              <a:chOff x="4239007" y="3755223"/>
              <a:chExt cx="181608" cy="136552"/>
            </a:xfrm>
          </p:grpSpPr>
          <p:grpSp>
            <p:nvGrpSpPr>
              <p:cNvPr id="379" name="Group 378">
                <a:extLst>
                  <a:ext uri="{FF2B5EF4-FFF2-40B4-BE49-F238E27FC236}">
                    <a16:creationId xmlns:a16="http://schemas.microsoft.com/office/drawing/2014/main" id="{F8AF5EFE-9DFC-440B-94DC-EAA062DE8B05}"/>
                  </a:ext>
                </a:extLst>
              </p:cNvPr>
              <p:cNvGrpSpPr/>
              <p:nvPr/>
            </p:nvGrpSpPr>
            <p:grpSpPr>
              <a:xfrm>
                <a:off x="4239007" y="3755223"/>
                <a:ext cx="92112" cy="136552"/>
                <a:chOff x="1696599" y="2655065"/>
                <a:chExt cx="92112" cy="136552"/>
              </a:xfrm>
            </p:grpSpPr>
            <p:sp>
              <p:nvSpPr>
                <p:cNvPr id="382" name="Oval 381">
                  <a:extLst>
                    <a:ext uri="{FF2B5EF4-FFF2-40B4-BE49-F238E27FC236}">
                      <a16:creationId xmlns:a16="http://schemas.microsoft.com/office/drawing/2014/main" id="{C54292B5-02D1-45C9-B95D-C33FA6EB07E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696599" y="2655065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383" name="Straight Connector 382">
                  <a:extLst>
                    <a:ext uri="{FF2B5EF4-FFF2-40B4-BE49-F238E27FC236}">
                      <a16:creationId xmlns:a16="http://schemas.microsoft.com/office/drawing/2014/main" id="{52A3732A-E767-46AA-9E24-F104497A4C5D}"/>
                    </a:ext>
                  </a:extLst>
                </p:cNvPr>
                <p:cNvCxnSpPr/>
                <p:nvPr/>
              </p:nvCxnSpPr>
              <p:spPr>
                <a:xfrm>
                  <a:off x="1696599" y="2700177"/>
                  <a:ext cx="0" cy="9144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4" name="Straight Connector 383">
                  <a:extLst>
                    <a:ext uri="{FF2B5EF4-FFF2-40B4-BE49-F238E27FC236}">
                      <a16:creationId xmlns:a16="http://schemas.microsoft.com/office/drawing/2014/main" id="{53C3BC29-00E4-4796-8815-8E962C14C9D0}"/>
                    </a:ext>
                  </a:extLst>
                </p:cNvPr>
                <p:cNvCxnSpPr/>
                <p:nvPr/>
              </p:nvCxnSpPr>
              <p:spPr>
                <a:xfrm>
                  <a:off x="1788711" y="2696962"/>
                  <a:ext cx="0" cy="9144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80" name="Straight Connector 379">
                <a:extLst>
                  <a:ext uri="{FF2B5EF4-FFF2-40B4-BE49-F238E27FC236}">
                    <a16:creationId xmlns:a16="http://schemas.microsoft.com/office/drawing/2014/main" id="{A67817BD-E0A7-4C3C-A6F0-F3E658FD1C65}"/>
                  </a:ext>
                </a:extLst>
              </p:cNvPr>
              <p:cNvCxnSpPr/>
              <p:nvPr/>
            </p:nvCxnSpPr>
            <p:spPr>
              <a:xfrm>
                <a:off x="4328002" y="3833060"/>
                <a:ext cx="9144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1" name="Straight Connector 380">
                <a:extLst>
                  <a:ext uri="{FF2B5EF4-FFF2-40B4-BE49-F238E27FC236}">
                    <a16:creationId xmlns:a16="http://schemas.microsoft.com/office/drawing/2014/main" id="{0DE36182-456F-4D35-BE54-7C6729EA5155}"/>
                  </a:ext>
                </a:extLst>
              </p:cNvPr>
              <p:cNvCxnSpPr/>
              <p:nvPr/>
            </p:nvCxnSpPr>
            <p:spPr>
              <a:xfrm>
                <a:off x="4310887" y="3760113"/>
                <a:ext cx="109728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23" name="Group 422">
            <a:extLst>
              <a:ext uri="{FF2B5EF4-FFF2-40B4-BE49-F238E27FC236}">
                <a16:creationId xmlns:a16="http://schemas.microsoft.com/office/drawing/2014/main" id="{8A9F51B7-2D17-4A8C-BF05-198742E35BFD}"/>
              </a:ext>
            </a:extLst>
          </p:cNvPr>
          <p:cNvGrpSpPr/>
          <p:nvPr/>
        </p:nvGrpSpPr>
        <p:grpSpPr>
          <a:xfrm>
            <a:off x="709810" y="615097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424" name="Oval 423">
              <a:extLst>
                <a:ext uri="{FF2B5EF4-FFF2-40B4-BE49-F238E27FC236}">
                  <a16:creationId xmlns:a16="http://schemas.microsoft.com/office/drawing/2014/main" id="{D64EF5FF-46DD-4516-B71F-541B201115C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25" name="Straight Connector 424">
              <a:extLst>
                <a:ext uri="{FF2B5EF4-FFF2-40B4-BE49-F238E27FC236}">
                  <a16:creationId xmlns:a16="http://schemas.microsoft.com/office/drawing/2014/main" id="{2251AFB3-09D0-4B9D-B974-CD05E8EB230D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6" name="Straight Connector 425">
              <a:extLst>
                <a:ext uri="{FF2B5EF4-FFF2-40B4-BE49-F238E27FC236}">
                  <a16:creationId xmlns:a16="http://schemas.microsoft.com/office/drawing/2014/main" id="{0C21F9CC-207C-477D-A18A-F7106CC4E0DC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7" name="Group 426">
            <a:extLst>
              <a:ext uri="{FF2B5EF4-FFF2-40B4-BE49-F238E27FC236}">
                <a16:creationId xmlns:a16="http://schemas.microsoft.com/office/drawing/2014/main" id="{2D6E58F4-B9C8-46E1-B084-BCABAB9980E7}"/>
              </a:ext>
            </a:extLst>
          </p:cNvPr>
          <p:cNvGrpSpPr/>
          <p:nvPr/>
        </p:nvGrpSpPr>
        <p:grpSpPr>
          <a:xfrm>
            <a:off x="1432082" y="615265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428" name="Oval 427">
              <a:extLst>
                <a:ext uri="{FF2B5EF4-FFF2-40B4-BE49-F238E27FC236}">
                  <a16:creationId xmlns:a16="http://schemas.microsoft.com/office/drawing/2014/main" id="{896FFAD8-000A-42E7-A79A-24B611A4FB1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29" name="Straight Connector 428">
              <a:extLst>
                <a:ext uri="{FF2B5EF4-FFF2-40B4-BE49-F238E27FC236}">
                  <a16:creationId xmlns:a16="http://schemas.microsoft.com/office/drawing/2014/main" id="{707439B1-3731-4E92-B294-BCD1F5EF9B29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0" name="Straight Connector 429">
              <a:extLst>
                <a:ext uri="{FF2B5EF4-FFF2-40B4-BE49-F238E27FC236}">
                  <a16:creationId xmlns:a16="http://schemas.microsoft.com/office/drawing/2014/main" id="{238FEC81-32DC-4BB6-BC43-363BB96284E4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1" name="Group 430">
            <a:extLst>
              <a:ext uri="{FF2B5EF4-FFF2-40B4-BE49-F238E27FC236}">
                <a16:creationId xmlns:a16="http://schemas.microsoft.com/office/drawing/2014/main" id="{A5A42F0C-0F5E-457C-8C5F-3D165CCC9A29}"/>
              </a:ext>
            </a:extLst>
          </p:cNvPr>
          <p:cNvGrpSpPr/>
          <p:nvPr/>
        </p:nvGrpSpPr>
        <p:grpSpPr>
          <a:xfrm>
            <a:off x="2146187" y="615076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432" name="Oval 431">
              <a:extLst>
                <a:ext uri="{FF2B5EF4-FFF2-40B4-BE49-F238E27FC236}">
                  <a16:creationId xmlns:a16="http://schemas.microsoft.com/office/drawing/2014/main" id="{2DA6CE75-27CF-4EBF-AA20-27EFE179228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33" name="Straight Connector 432">
              <a:extLst>
                <a:ext uri="{FF2B5EF4-FFF2-40B4-BE49-F238E27FC236}">
                  <a16:creationId xmlns:a16="http://schemas.microsoft.com/office/drawing/2014/main" id="{F73272FE-D8E4-40F3-B326-D6EEAA8136CF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4" name="Straight Connector 433">
              <a:extLst>
                <a:ext uri="{FF2B5EF4-FFF2-40B4-BE49-F238E27FC236}">
                  <a16:creationId xmlns:a16="http://schemas.microsoft.com/office/drawing/2014/main" id="{3B882681-0C91-478F-8AC2-E12BFFFC69B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5" name="Group 434">
            <a:extLst>
              <a:ext uri="{FF2B5EF4-FFF2-40B4-BE49-F238E27FC236}">
                <a16:creationId xmlns:a16="http://schemas.microsoft.com/office/drawing/2014/main" id="{34B10CBE-072A-465E-B25D-6347CB9C787B}"/>
              </a:ext>
            </a:extLst>
          </p:cNvPr>
          <p:cNvGrpSpPr/>
          <p:nvPr/>
        </p:nvGrpSpPr>
        <p:grpSpPr>
          <a:xfrm>
            <a:off x="2843579" y="614620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436" name="Oval 435">
              <a:extLst>
                <a:ext uri="{FF2B5EF4-FFF2-40B4-BE49-F238E27FC236}">
                  <a16:creationId xmlns:a16="http://schemas.microsoft.com/office/drawing/2014/main" id="{1C67A0B5-F53C-4172-BC07-CB6F04878D8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37" name="Straight Connector 436">
              <a:extLst>
                <a:ext uri="{FF2B5EF4-FFF2-40B4-BE49-F238E27FC236}">
                  <a16:creationId xmlns:a16="http://schemas.microsoft.com/office/drawing/2014/main" id="{35F72222-F964-45E0-96C5-0BA32418AEE4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8" name="Straight Connector 437">
              <a:extLst>
                <a:ext uri="{FF2B5EF4-FFF2-40B4-BE49-F238E27FC236}">
                  <a16:creationId xmlns:a16="http://schemas.microsoft.com/office/drawing/2014/main" id="{D5EF7525-A0A5-4DB8-BABD-F8E4B7C07124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9" name="TextBox 438">
            <a:extLst>
              <a:ext uri="{FF2B5EF4-FFF2-40B4-BE49-F238E27FC236}">
                <a16:creationId xmlns:a16="http://schemas.microsoft.com/office/drawing/2014/main" id="{0E8D0459-5C97-4035-879A-2B283C925BB2}"/>
              </a:ext>
            </a:extLst>
          </p:cNvPr>
          <p:cNvSpPr txBox="1"/>
          <p:nvPr/>
        </p:nvSpPr>
        <p:spPr>
          <a:xfrm>
            <a:off x="4022355" y="307753"/>
            <a:ext cx="3824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Arial" charset="0"/>
              </a:rPr>
              <a:t>COLUMN RIGHT</a:t>
            </a:r>
          </a:p>
        </p:txBody>
      </p:sp>
    </p:spTree>
    <p:extLst>
      <p:ext uri="{BB962C8B-B14F-4D97-AF65-F5344CB8AC3E}">
        <p14:creationId xmlns:p14="http://schemas.microsoft.com/office/powerpoint/2010/main" val="3128165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95469E71-C5D7-480F-A980-1FF241FA971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050"/>
          <a:stretch/>
        </p:blipFill>
        <p:spPr>
          <a:xfrm>
            <a:off x="9256336" y="165016"/>
            <a:ext cx="2792141" cy="2202375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7AECF103-652F-4DE8-ABC7-F8A73E25A362}"/>
              </a:ext>
            </a:extLst>
          </p:cNvPr>
          <p:cNvGrpSpPr/>
          <p:nvPr/>
        </p:nvGrpSpPr>
        <p:grpSpPr>
          <a:xfrm>
            <a:off x="8090452" y="5446254"/>
            <a:ext cx="3831657" cy="1134560"/>
            <a:chOff x="8090452" y="5446254"/>
            <a:chExt cx="3831657" cy="1134560"/>
          </a:xfrm>
        </p:grpSpPr>
        <p:sp>
          <p:nvSpPr>
            <p:cNvPr id="341" name="TextBox 340">
              <a:extLst>
                <a:ext uri="{FF2B5EF4-FFF2-40B4-BE49-F238E27FC236}">
                  <a16:creationId xmlns:a16="http://schemas.microsoft.com/office/drawing/2014/main" id="{A4F5B9C4-F314-48F6-970E-22A25C686170}"/>
                </a:ext>
              </a:extLst>
            </p:cNvPr>
            <p:cNvSpPr txBox="1"/>
            <p:nvPr/>
          </p:nvSpPr>
          <p:spPr>
            <a:xfrm>
              <a:off x="8090452" y="5448198"/>
              <a:ext cx="5485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LEFT</a:t>
              </a:r>
            </a:p>
          </p:txBody>
        </p: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69EBD018-E1F9-4384-A827-8EA1C38D9AB0}"/>
                </a:ext>
              </a:extLst>
            </p:cNvPr>
            <p:cNvSpPr txBox="1"/>
            <p:nvPr/>
          </p:nvSpPr>
          <p:spPr>
            <a:xfrm>
              <a:off x="8094187" y="6060206"/>
              <a:ext cx="58767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RIGHT</a:t>
              </a:r>
            </a:p>
          </p:txBody>
        </p:sp>
        <p:sp>
          <p:nvSpPr>
            <p:cNvPr id="347" name="TextBox 346">
              <a:extLst>
                <a:ext uri="{FF2B5EF4-FFF2-40B4-BE49-F238E27FC236}">
                  <a16:creationId xmlns:a16="http://schemas.microsoft.com/office/drawing/2014/main" id="{C054F18B-9559-4E1F-B9F8-CFADF6D37422}"/>
                </a:ext>
              </a:extLst>
            </p:cNvPr>
            <p:cNvSpPr txBox="1"/>
            <p:nvPr/>
          </p:nvSpPr>
          <p:spPr>
            <a:xfrm>
              <a:off x="8553183" y="5454051"/>
              <a:ext cx="8725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HALF STEP</a:t>
              </a:r>
            </a:p>
          </p:txBody>
        </p:sp>
        <p:sp>
          <p:nvSpPr>
            <p:cNvPr id="349" name="TextBox 348">
              <a:extLst>
                <a:ext uri="{FF2B5EF4-FFF2-40B4-BE49-F238E27FC236}">
                  <a16:creationId xmlns:a16="http://schemas.microsoft.com/office/drawing/2014/main" id="{E4402991-99A5-4BAB-9650-E736AAF01EC8}"/>
                </a:ext>
              </a:extLst>
            </p:cNvPr>
            <p:cNvSpPr txBox="1"/>
            <p:nvPr/>
          </p:nvSpPr>
          <p:spPr>
            <a:xfrm>
              <a:off x="9462767" y="5447231"/>
              <a:ext cx="8725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FULL STEP</a:t>
              </a:r>
            </a:p>
          </p:txBody>
        </p:sp>
        <p:sp>
          <p:nvSpPr>
            <p:cNvPr id="367" name="TextBox 366">
              <a:extLst>
                <a:ext uri="{FF2B5EF4-FFF2-40B4-BE49-F238E27FC236}">
                  <a16:creationId xmlns:a16="http://schemas.microsoft.com/office/drawing/2014/main" id="{F2B70FD4-0BCD-4EC4-BB6C-A81E7351F9EF}"/>
                </a:ext>
              </a:extLst>
            </p:cNvPr>
            <p:cNvSpPr txBox="1"/>
            <p:nvPr/>
          </p:nvSpPr>
          <p:spPr>
            <a:xfrm>
              <a:off x="10226988" y="5453074"/>
              <a:ext cx="8725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PIVOT 45⁰</a:t>
              </a:r>
            </a:p>
          </p:txBody>
        </p:sp>
        <p:sp>
          <p:nvSpPr>
            <p:cNvPr id="368" name="TextBox 367">
              <a:extLst>
                <a:ext uri="{FF2B5EF4-FFF2-40B4-BE49-F238E27FC236}">
                  <a16:creationId xmlns:a16="http://schemas.microsoft.com/office/drawing/2014/main" id="{5870BA78-9749-49F3-9384-35AC5243A49D}"/>
                </a:ext>
              </a:extLst>
            </p:cNvPr>
            <p:cNvSpPr txBox="1"/>
            <p:nvPr/>
          </p:nvSpPr>
          <p:spPr>
            <a:xfrm>
              <a:off x="11049510" y="5446254"/>
              <a:ext cx="8725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PIVOT 90⁰</a:t>
              </a:r>
            </a:p>
          </p:txBody>
        </p:sp>
        <p:grpSp>
          <p:nvGrpSpPr>
            <p:cNvPr id="369" name="Group 368">
              <a:extLst>
                <a:ext uri="{FF2B5EF4-FFF2-40B4-BE49-F238E27FC236}">
                  <a16:creationId xmlns:a16="http://schemas.microsoft.com/office/drawing/2014/main" id="{83913ED9-4687-4A1D-80C0-20F3B6FD5E07}"/>
                </a:ext>
              </a:extLst>
            </p:cNvPr>
            <p:cNvGrpSpPr/>
            <p:nvPr/>
          </p:nvGrpSpPr>
          <p:grpSpPr>
            <a:xfrm rot="5400000">
              <a:off x="8943762" y="5757797"/>
              <a:ext cx="91440" cy="182880"/>
              <a:chOff x="1696599" y="2606497"/>
              <a:chExt cx="91440" cy="182880"/>
            </a:xfrm>
          </p:grpSpPr>
          <p:cxnSp>
            <p:nvCxnSpPr>
              <p:cNvPr id="409" name="Straight Connector 408">
                <a:extLst>
                  <a:ext uri="{FF2B5EF4-FFF2-40B4-BE49-F238E27FC236}">
                    <a16:creationId xmlns:a16="http://schemas.microsoft.com/office/drawing/2014/main" id="{E5E5BF54-12CE-4AF1-88DC-D596855C25F1}"/>
                  </a:ext>
                </a:extLst>
              </p:cNvPr>
              <p:cNvCxnSpPr/>
              <p:nvPr/>
            </p:nvCxnSpPr>
            <p:spPr>
              <a:xfrm>
                <a:off x="1744171" y="2606497"/>
                <a:ext cx="0" cy="18288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0" name="Oval 409">
                <a:extLst>
                  <a:ext uri="{FF2B5EF4-FFF2-40B4-BE49-F238E27FC236}">
                    <a16:creationId xmlns:a16="http://schemas.microsoft.com/office/drawing/2014/main" id="{04E18E5C-9238-4E8E-BBEB-B92D318F0B8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370" name="Group 369">
              <a:extLst>
                <a:ext uri="{FF2B5EF4-FFF2-40B4-BE49-F238E27FC236}">
                  <a16:creationId xmlns:a16="http://schemas.microsoft.com/office/drawing/2014/main" id="{417ABD51-DD25-4BC4-A2B1-CCE038128699}"/>
                </a:ext>
              </a:extLst>
            </p:cNvPr>
            <p:cNvGrpSpPr/>
            <p:nvPr/>
          </p:nvGrpSpPr>
          <p:grpSpPr>
            <a:xfrm rot="5400000">
              <a:off x="9853010" y="5757295"/>
              <a:ext cx="92112" cy="184555"/>
              <a:chOff x="1696599" y="2604822"/>
              <a:chExt cx="92112" cy="184555"/>
            </a:xfrm>
            <a:solidFill>
              <a:schemeClr val="bg1"/>
            </a:solidFill>
          </p:grpSpPr>
          <p:sp>
            <p:nvSpPr>
              <p:cNvPr id="406" name="Oval 405">
                <a:extLst>
                  <a:ext uri="{FF2B5EF4-FFF2-40B4-BE49-F238E27FC236}">
                    <a16:creationId xmlns:a16="http://schemas.microsoft.com/office/drawing/2014/main" id="{6DF45983-CE56-4823-83C9-C312B93C691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407" name="Straight Connector 406">
                <a:extLst>
                  <a:ext uri="{FF2B5EF4-FFF2-40B4-BE49-F238E27FC236}">
                    <a16:creationId xmlns:a16="http://schemas.microsoft.com/office/drawing/2014/main" id="{0B4922FC-B40B-4CE9-AC15-A9B0C9A6C6B2}"/>
                  </a:ext>
                </a:extLst>
              </p:cNvPr>
              <p:cNvCxnSpPr/>
              <p:nvPr/>
            </p:nvCxnSpPr>
            <p:spPr>
              <a:xfrm>
                <a:off x="1696599" y="2604822"/>
                <a:ext cx="0" cy="18288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8" name="Straight Connector 407">
                <a:extLst>
                  <a:ext uri="{FF2B5EF4-FFF2-40B4-BE49-F238E27FC236}">
                    <a16:creationId xmlns:a16="http://schemas.microsoft.com/office/drawing/2014/main" id="{4BF86ED3-A23D-4F14-81E1-31A00F2E8EE3}"/>
                  </a:ext>
                </a:extLst>
              </p:cNvPr>
              <p:cNvCxnSpPr/>
              <p:nvPr/>
            </p:nvCxnSpPr>
            <p:spPr>
              <a:xfrm>
                <a:off x="1788711" y="2606497"/>
                <a:ext cx="0" cy="18288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1" name="Group 370">
              <a:extLst>
                <a:ext uri="{FF2B5EF4-FFF2-40B4-BE49-F238E27FC236}">
                  <a16:creationId xmlns:a16="http://schemas.microsoft.com/office/drawing/2014/main" id="{8D768B53-ED47-45DE-A93C-ED8C8A11FB05}"/>
                </a:ext>
              </a:extLst>
            </p:cNvPr>
            <p:cNvGrpSpPr/>
            <p:nvPr/>
          </p:nvGrpSpPr>
          <p:grpSpPr>
            <a:xfrm>
              <a:off x="10549553" y="5771236"/>
              <a:ext cx="165949" cy="156001"/>
              <a:chOff x="2321442" y="4560245"/>
              <a:chExt cx="165949" cy="156001"/>
            </a:xfrm>
            <a:solidFill>
              <a:schemeClr val="bg1"/>
            </a:solidFill>
          </p:grpSpPr>
          <p:sp>
            <p:nvSpPr>
              <p:cNvPr id="401" name="Oval 400">
                <a:extLst>
                  <a:ext uri="{FF2B5EF4-FFF2-40B4-BE49-F238E27FC236}">
                    <a16:creationId xmlns:a16="http://schemas.microsoft.com/office/drawing/2014/main" id="{221CE7A9-97F5-49C9-B1F0-862607E06A2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321442" y="4581934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402" name="Straight Connector 401">
                <a:extLst>
                  <a:ext uri="{FF2B5EF4-FFF2-40B4-BE49-F238E27FC236}">
                    <a16:creationId xmlns:a16="http://schemas.microsoft.com/office/drawing/2014/main" id="{3C83672E-A652-4984-AAA9-AD2EE49C52E1}"/>
                  </a:ext>
                </a:extLst>
              </p:cNvPr>
              <p:cNvCxnSpPr>
                <a:cxnSpLocks/>
                <a:stCxn id="401" idx="2"/>
              </p:cNvCxnSpPr>
              <p:nvPr/>
            </p:nvCxnSpPr>
            <p:spPr>
              <a:xfrm>
                <a:off x="2321442" y="4627654"/>
                <a:ext cx="0" cy="86917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3" name="Straight Connector 402">
                <a:extLst>
                  <a:ext uri="{FF2B5EF4-FFF2-40B4-BE49-F238E27FC236}">
                    <a16:creationId xmlns:a16="http://schemas.microsoft.com/office/drawing/2014/main" id="{1590ACD3-1FAF-4766-AD11-A8F3D5ADD49E}"/>
                  </a:ext>
                </a:extLst>
              </p:cNvPr>
              <p:cNvCxnSpPr>
                <a:cxnSpLocks/>
                <a:stCxn id="401" idx="6"/>
              </p:cNvCxnSpPr>
              <p:nvPr/>
            </p:nvCxnSpPr>
            <p:spPr>
              <a:xfrm>
                <a:off x="2412882" y="4627654"/>
                <a:ext cx="672" cy="88592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4" name="Straight Connector 403">
                <a:extLst>
                  <a:ext uri="{FF2B5EF4-FFF2-40B4-BE49-F238E27FC236}">
                    <a16:creationId xmlns:a16="http://schemas.microsoft.com/office/drawing/2014/main" id="{B6849A3F-A3D3-4997-9584-E00E50E6BA05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2442759" y="4548682"/>
                <a:ext cx="672" cy="88592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5" name="Straight Connector 404">
                <a:extLst>
                  <a:ext uri="{FF2B5EF4-FFF2-40B4-BE49-F238E27FC236}">
                    <a16:creationId xmlns:a16="http://schemas.microsoft.com/office/drawing/2014/main" id="{3E96440D-EEC4-4284-9398-098614E740E2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2373265" y="4516285"/>
                <a:ext cx="672" cy="88592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2" name="Group 371">
              <a:extLst>
                <a:ext uri="{FF2B5EF4-FFF2-40B4-BE49-F238E27FC236}">
                  <a16:creationId xmlns:a16="http://schemas.microsoft.com/office/drawing/2014/main" id="{934C218E-FF6B-4FF8-BB7A-4D4C8BACC900}"/>
                </a:ext>
              </a:extLst>
            </p:cNvPr>
            <p:cNvGrpSpPr/>
            <p:nvPr/>
          </p:nvGrpSpPr>
          <p:grpSpPr>
            <a:xfrm>
              <a:off x="11395005" y="5789010"/>
              <a:ext cx="181608" cy="136552"/>
              <a:chOff x="4239007" y="3755223"/>
              <a:chExt cx="181608" cy="136552"/>
            </a:xfrm>
            <a:solidFill>
              <a:schemeClr val="bg1"/>
            </a:solidFill>
          </p:grpSpPr>
          <p:grpSp>
            <p:nvGrpSpPr>
              <p:cNvPr id="395" name="Group 394">
                <a:extLst>
                  <a:ext uri="{FF2B5EF4-FFF2-40B4-BE49-F238E27FC236}">
                    <a16:creationId xmlns:a16="http://schemas.microsoft.com/office/drawing/2014/main" id="{C73BBC49-6D59-45BC-AF2B-E63A4A506D54}"/>
                  </a:ext>
                </a:extLst>
              </p:cNvPr>
              <p:cNvGrpSpPr/>
              <p:nvPr/>
            </p:nvGrpSpPr>
            <p:grpSpPr>
              <a:xfrm>
                <a:off x="4239007" y="3755223"/>
                <a:ext cx="92112" cy="136552"/>
                <a:chOff x="1696599" y="2655065"/>
                <a:chExt cx="92112" cy="136552"/>
              </a:xfrm>
              <a:grpFill/>
            </p:grpSpPr>
            <p:sp>
              <p:nvSpPr>
                <p:cNvPr id="398" name="Oval 397">
                  <a:extLst>
                    <a:ext uri="{FF2B5EF4-FFF2-40B4-BE49-F238E27FC236}">
                      <a16:creationId xmlns:a16="http://schemas.microsoft.com/office/drawing/2014/main" id="{34139C9E-DC69-4CF0-A8AB-3D5666399E9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696599" y="2655065"/>
                  <a:ext cx="91440" cy="9144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399" name="Straight Connector 398">
                  <a:extLst>
                    <a:ext uri="{FF2B5EF4-FFF2-40B4-BE49-F238E27FC236}">
                      <a16:creationId xmlns:a16="http://schemas.microsoft.com/office/drawing/2014/main" id="{2B0D5884-698C-4D1A-80AF-2D810C095242}"/>
                    </a:ext>
                  </a:extLst>
                </p:cNvPr>
                <p:cNvCxnSpPr/>
                <p:nvPr/>
              </p:nvCxnSpPr>
              <p:spPr>
                <a:xfrm>
                  <a:off x="1696599" y="2700177"/>
                  <a:ext cx="0" cy="9144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0" name="Straight Connector 399">
                  <a:extLst>
                    <a:ext uri="{FF2B5EF4-FFF2-40B4-BE49-F238E27FC236}">
                      <a16:creationId xmlns:a16="http://schemas.microsoft.com/office/drawing/2014/main" id="{5FCCB8F4-FCB6-4C3A-8FDA-AF39376165B3}"/>
                    </a:ext>
                  </a:extLst>
                </p:cNvPr>
                <p:cNvCxnSpPr/>
                <p:nvPr/>
              </p:nvCxnSpPr>
              <p:spPr>
                <a:xfrm>
                  <a:off x="1788711" y="2696962"/>
                  <a:ext cx="0" cy="9144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96" name="Straight Connector 395">
                <a:extLst>
                  <a:ext uri="{FF2B5EF4-FFF2-40B4-BE49-F238E27FC236}">
                    <a16:creationId xmlns:a16="http://schemas.microsoft.com/office/drawing/2014/main" id="{B75FF825-218F-48CA-888D-340AE35823F1}"/>
                  </a:ext>
                </a:extLst>
              </p:cNvPr>
              <p:cNvCxnSpPr/>
              <p:nvPr/>
            </p:nvCxnSpPr>
            <p:spPr>
              <a:xfrm>
                <a:off x="4328002" y="3833060"/>
                <a:ext cx="91440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7" name="Straight Connector 396">
                <a:extLst>
                  <a:ext uri="{FF2B5EF4-FFF2-40B4-BE49-F238E27FC236}">
                    <a16:creationId xmlns:a16="http://schemas.microsoft.com/office/drawing/2014/main" id="{31337100-8A2E-4E57-A94F-823B43B1F44E}"/>
                  </a:ext>
                </a:extLst>
              </p:cNvPr>
              <p:cNvCxnSpPr/>
              <p:nvPr/>
            </p:nvCxnSpPr>
            <p:spPr>
              <a:xfrm>
                <a:off x="4310887" y="3760113"/>
                <a:ext cx="109728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3" name="Oval 372">
              <a:extLst>
                <a:ext uri="{FF2B5EF4-FFF2-40B4-BE49-F238E27FC236}">
                  <a16:creationId xmlns:a16="http://schemas.microsoft.com/office/drawing/2014/main" id="{CC3773AE-DCDB-4D84-A239-36D69E7B2E1F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8320475" y="5803517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74" name="Group 373">
              <a:extLst>
                <a:ext uri="{FF2B5EF4-FFF2-40B4-BE49-F238E27FC236}">
                  <a16:creationId xmlns:a16="http://schemas.microsoft.com/office/drawing/2014/main" id="{E1689251-5229-4E8C-8FE8-7AA58F29E7E1}"/>
                </a:ext>
              </a:extLst>
            </p:cNvPr>
            <p:cNvGrpSpPr/>
            <p:nvPr/>
          </p:nvGrpSpPr>
          <p:grpSpPr>
            <a:xfrm rot="5400000">
              <a:off x="8943762" y="6412632"/>
              <a:ext cx="91440" cy="182880"/>
              <a:chOff x="1696599" y="2606497"/>
              <a:chExt cx="91440" cy="182880"/>
            </a:xfrm>
          </p:grpSpPr>
          <p:sp>
            <p:nvSpPr>
              <p:cNvPr id="393" name="Oval 392">
                <a:extLst>
                  <a:ext uri="{FF2B5EF4-FFF2-40B4-BE49-F238E27FC236}">
                    <a16:creationId xmlns:a16="http://schemas.microsoft.com/office/drawing/2014/main" id="{D5926A56-E64C-4BE3-8ED1-DACAA86B318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94" name="Straight Connector 393">
                <a:extLst>
                  <a:ext uri="{FF2B5EF4-FFF2-40B4-BE49-F238E27FC236}">
                    <a16:creationId xmlns:a16="http://schemas.microsoft.com/office/drawing/2014/main" id="{8BD5F4F7-F27E-47F8-A4E5-6D1E45F1B2B1}"/>
                  </a:ext>
                </a:extLst>
              </p:cNvPr>
              <p:cNvCxnSpPr/>
              <p:nvPr/>
            </p:nvCxnSpPr>
            <p:spPr>
              <a:xfrm>
                <a:off x="1740451" y="2606497"/>
                <a:ext cx="0" cy="18288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5" name="Oval 374">
              <a:extLst>
                <a:ext uri="{FF2B5EF4-FFF2-40B4-BE49-F238E27FC236}">
                  <a16:creationId xmlns:a16="http://schemas.microsoft.com/office/drawing/2014/main" id="{E8EB0EBF-E294-4DDF-AE37-593FF7B09E13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8316166" y="6456484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76" name="Group 375">
              <a:extLst>
                <a:ext uri="{FF2B5EF4-FFF2-40B4-BE49-F238E27FC236}">
                  <a16:creationId xmlns:a16="http://schemas.microsoft.com/office/drawing/2014/main" id="{D880C64D-7D57-4BA8-817F-B4696D8C8472}"/>
                </a:ext>
              </a:extLst>
            </p:cNvPr>
            <p:cNvGrpSpPr/>
            <p:nvPr/>
          </p:nvGrpSpPr>
          <p:grpSpPr>
            <a:xfrm rot="5400000">
              <a:off x="9846903" y="6409591"/>
              <a:ext cx="92112" cy="184555"/>
              <a:chOff x="1696599" y="2604822"/>
              <a:chExt cx="92112" cy="184555"/>
            </a:xfrm>
          </p:grpSpPr>
          <p:sp>
            <p:nvSpPr>
              <p:cNvPr id="390" name="Oval 389">
                <a:extLst>
                  <a:ext uri="{FF2B5EF4-FFF2-40B4-BE49-F238E27FC236}">
                    <a16:creationId xmlns:a16="http://schemas.microsoft.com/office/drawing/2014/main" id="{268A7115-7CC4-4889-AAA6-3DAE061145F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91" name="Straight Connector 390">
                <a:extLst>
                  <a:ext uri="{FF2B5EF4-FFF2-40B4-BE49-F238E27FC236}">
                    <a16:creationId xmlns:a16="http://schemas.microsoft.com/office/drawing/2014/main" id="{763C3ED9-7295-4A97-BD9B-42F2A728E730}"/>
                  </a:ext>
                </a:extLst>
              </p:cNvPr>
              <p:cNvCxnSpPr/>
              <p:nvPr/>
            </p:nvCxnSpPr>
            <p:spPr>
              <a:xfrm>
                <a:off x="1696599" y="2604822"/>
                <a:ext cx="0" cy="18288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2" name="Straight Connector 391">
                <a:extLst>
                  <a:ext uri="{FF2B5EF4-FFF2-40B4-BE49-F238E27FC236}">
                    <a16:creationId xmlns:a16="http://schemas.microsoft.com/office/drawing/2014/main" id="{BD5F6020-EDCC-4D9A-BC72-0E95E07960EB}"/>
                  </a:ext>
                </a:extLst>
              </p:cNvPr>
              <p:cNvCxnSpPr/>
              <p:nvPr/>
            </p:nvCxnSpPr>
            <p:spPr>
              <a:xfrm>
                <a:off x="1788711" y="2606497"/>
                <a:ext cx="0" cy="18288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7" name="Group 376">
              <a:extLst>
                <a:ext uri="{FF2B5EF4-FFF2-40B4-BE49-F238E27FC236}">
                  <a16:creationId xmlns:a16="http://schemas.microsoft.com/office/drawing/2014/main" id="{2983DF2C-6F57-4E55-84E8-45A58B83D715}"/>
                </a:ext>
              </a:extLst>
            </p:cNvPr>
            <p:cNvGrpSpPr/>
            <p:nvPr/>
          </p:nvGrpSpPr>
          <p:grpSpPr>
            <a:xfrm>
              <a:off x="10552263" y="6423532"/>
              <a:ext cx="165949" cy="156001"/>
              <a:chOff x="2321442" y="4560245"/>
              <a:chExt cx="165949" cy="156001"/>
            </a:xfrm>
          </p:grpSpPr>
          <p:sp>
            <p:nvSpPr>
              <p:cNvPr id="385" name="Oval 384">
                <a:extLst>
                  <a:ext uri="{FF2B5EF4-FFF2-40B4-BE49-F238E27FC236}">
                    <a16:creationId xmlns:a16="http://schemas.microsoft.com/office/drawing/2014/main" id="{538195A6-EA7C-4971-9EEF-E71FDBA5DD6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321442" y="4581934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86" name="Straight Connector 385">
                <a:extLst>
                  <a:ext uri="{FF2B5EF4-FFF2-40B4-BE49-F238E27FC236}">
                    <a16:creationId xmlns:a16="http://schemas.microsoft.com/office/drawing/2014/main" id="{7E404A35-8891-43A0-8A90-E4F0DA18BAA8}"/>
                  </a:ext>
                </a:extLst>
              </p:cNvPr>
              <p:cNvCxnSpPr>
                <a:cxnSpLocks/>
                <a:stCxn id="385" idx="2"/>
              </p:cNvCxnSpPr>
              <p:nvPr/>
            </p:nvCxnSpPr>
            <p:spPr>
              <a:xfrm>
                <a:off x="2321442" y="4627654"/>
                <a:ext cx="0" cy="8691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7" name="Straight Connector 386">
                <a:extLst>
                  <a:ext uri="{FF2B5EF4-FFF2-40B4-BE49-F238E27FC236}">
                    <a16:creationId xmlns:a16="http://schemas.microsoft.com/office/drawing/2014/main" id="{F80D2497-CE38-4F13-B15C-6F660F8309AA}"/>
                  </a:ext>
                </a:extLst>
              </p:cNvPr>
              <p:cNvCxnSpPr>
                <a:cxnSpLocks/>
                <a:stCxn id="385" idx="6"/>
              </p:cNvCxnSpPr>
              <p:nvPr/>
            </p:nvCxnSpPr>
            <p:spPr>
              <a:xfrm>
                <a:off x="2412882" y="4627654"/>
                <a:ext cx="672" cy="8859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8" name="Straight Connector 387">
                <a:extLst>
                  <a:ext uri="{FF2B5EF4-FFF2-40B4-BE49-F238E27FC236}">
                    <a16:creationId xmlns:a16="http://schemas.microsoft.com/office/drawing/2014/main" id="{B88998A1-E8E2-4BDF-A8D6-446D919F7545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2442759" y="4548682"/>
                <a:ext cx="672" cy="8859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9" name="Straight Connector 388">
                <a:extLst>
                  <a:ext uri="{FF2B5EF4-FFF2-40B4-BE49-F238E27FC236}">
                    <a16:creationId xmlns:a16="http://schemas.microsoft.com/office/drawing/2014/main" id="{05F08AD0-8BE0-4D46-9FF1-E49E8D1A90E8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2373265" y="4516285"/>
                <a:ext cx="672" cy="8859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8" name="Group 377">
              <a:extLst>
                <a:ext uri="{FF2B5EF4-FFF2-40B4-BE49-F238E27FC236}">
                  <a16:creationId xmlns:a16="http://schemas.microsoft.com/office/drawing/2014/main" id="{1E8A7F3B-5157-4920-BBA6-A74742C73F83}"/>
                </a:ext>
              </a:extLst>
            </p:cNvPr>
            <p:cNvGrpSpPr/>
            <p:nvPr/>
          </p:nvGrpSpPr>
          <p:grpSpPr>
            <a:xfrm>
              <a:off x="11399390" y="6444262"/>
              <a:ext cx="181608" cy="136552"/>
              <a:chOff x="4239007" y="3755223"/>
              <a:chExt cx="181608" cy="136552"/>
            </a:xfrm>
          </p:grpSpPr>
          <p:grpSp>
            <p:nvGrpSpPr>
              <p:cNvPr id="379" name="Group 378">
                <a:extLst>
                  <a:ext uri="{FF2B5EF4-FFF2-40B4-BE49-F238E27FC236}">
                    <a16:creationId xmlns:a16="http://schemas.microsoft.com/office/drawing/2014/main" id="{F8AF5EFE-9DFC-440B-94DC-EAA062DE8B05}"/>
                  </a:ext>
                </a:extLst>
              </p:cNvPr>
              <p:cNvGrpSpPr/>
              <p:nvPr/>
            </p:nvGrpSpPr>
            <p:grpSpPr>
              <a:xfrm>
                <a:off x="4239007" y="3755223"/>
                <a:ext cx="92112" cy="136552"/>
                <a:chOff x="1696599" y="2655065"/>
                <a:chExt cx="92112" cy="136552"/>
              </a:xfrm>
            </p:grpSpPr>
            <p:sp>
              <p:nvSpPr>
                <p:cNvPr id="382" name="Oval 381">
                  <a:extLst>
                    <a:ext uri="{FF2B5EF4-FFF2-40B4-BE49-F238E27FC236}">
                      <a16:creationId xmlns:a16="http://schemas.microsoft.com/office/drawing/2014/main" id="{C54292B5-02D1-45C9-B95D-C33FA6EB07E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696599" y="2655065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383" name="Straight Connector 382">
                  <a:extLst>
                    <a:ext uri="{FF2B5EF4-FFF2-40B4-BE49-F238E27FC236}">
                      <a16:creationId xmlns:a16="http://schemas.microsoft.com/office/drawing/2014/main" id="{52A3732A-E767-46AA-9E24-F104497A4C5D}"/>
                    </a:ext>
                  </a:extLst>
                </p:cNvPr>
                <p:cNvCxnSpPr/>
                <p:nvPr/>
              </p:nvCxnSpPr>
              <p:spPr>
                <a:xfrm>
                  <a:off x="1696599" y="2700177"/>
                  <a:ext cx="0" cy="9144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4" name="Straight Connector 383">
                  <a:extLst>
                    <a:ext uri="{FF2B5EF4-FFF2-40B4-BE49-F238E27FC236}">
                      <a16:creationId xmlns:a16="http://schemas.microsoft.com/office/drawing/2014/main" id="{53C3BC29-00E4-4796-8815-8E962C14C9D0}"/>
                    </a:ext>
                  </a:extLst>
                </p:cNvPr>
                <p:cNvCxnSpPr/>
                <p:nvPr/>
              </p:nvCxnSpPr>
              <p:spPr>
                <a:xfrm>
                  <a:off x="1788711" y="2696962"/>
                  <a:ext cx="0" cy="9144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80" name="Straight Connector 379">
                <a:extLst>
                  <a:ext uri="{FF2B5EF4-FFF2-40B4-BE49-F238E27FC236}">
                    <a16:creationId xmlns:a16="http://schemas.microsoft.com/office/drawing/2014/main" id="{A67817BD-E0A7-4C3C-A6F0-F3E658FD1C65}"/>
                  </a:ext>
                </a:extLst>
              </p:cNvPr>
              <p:cNvCxnSpPr/>
              <p:nvPr/>
            </p:nvCxnSpPr>
            <p:spPr>
              <a:xfrm>
                <a:off x="4328002" y="3833060"/>
                <a:ext cx="9144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1" name="Straight Connector 380">
                <a:extLst>
                  <a:ext uri="{FF2B5EF4-FFF2-40B4-BE49-F238E27FC236}">
                    <a16:creationId xmlns:a16="http://schemas.microsoft.com/office/drawing/2014/main" id="{0DE36182-456F-4D35-BE54-7C6729EA5155}"/>
                  </a:ext>
                </a:extLst>
              </p:cNvPr>
              <p:cNvCxnSpPr/>
              <p:nvPr/>
            </p:nvCxnSpPr>
            <p:spPr>
              <a:xfrm>
                <a:off x="4310887" y="3760113"/>
                <a:ext cx="109728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065DC02-6818-4861-A319-8AFD8CFD1DAC}"/>
              </a:ext>
            </a:extLst>
          </p:cNvPr>
          <p:cNvGrpSpPr/>
          <p:nvPr/>
        </p:nvGrpSpPr>
        <p:grpSpPr>
          <a:xfrm>
            <a:off x="701087" y="5643918"/>
            <a:ext cx="92112" cy="184555"/>
            <a:chOff x="1696599" y="2604822"/>
            <a:chExt cx="92112" cy="184555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2411D676-6308-4869-B510-3E658A88A2B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D6CEFE97-AE8C-4E57-89DE-6D600E1849B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95906173-7F9C-4380-870E-078B65AB0AD6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2CD0D98-A57E-4BC2-9C1E-AA1C415432A7}"/>
              </a:ext>
            </a:extLst>
          </p:cNvPr>
          <p:cNvGrpSpPr/>
          <p:nvPr/>
        </p:nvGrpSpPr>
        <p:grpSpPr>
          <a:xfrm>
            <a:off x="1419947" y="5643918"/>
            <a:ext cx="92112" cy="184555"/>
            <a:chOff x="1696599" y="2604822"/>
            <a:chExt cx="92112" cy="184555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CF274A32-84E7-456F-AC2F-72AB95E06FE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90387801-60C2-47DE-8F69-D7C955497BEA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A67D7B5-3CD3-462F-AC59-CB2C6348F4EA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2C727C4-D14A-4400-A57B-6B05F50DED9D}"/>
              </a:ext>
            </a:extLst>
          </p:cNvPr>
          <p:cNvGrpSpPr/>
          <p:nvPr/>
        </p:nvGrpSpPr>
        <p:grpSpPr>
          <a:xfrm>
            <a:off x="2137464" y="5636884"/>
            <a:ext cx="92112" cy="184555"/>
            <a:chOff x="1696599" y="2604822"/>
            <a:chExt cx="92112" cy="184555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0BE6FCF3-75ED-428A-A40A-AC989BFE451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D3435842-3A4E-485A-A80B-E9777501B3FA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C299A864-6BF1-40B0-AEEE-FB8A2D3044F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7919C85-FCB7-4F34-B04A-8DC4981D7E21}"/>
              </a:ext>
            </a:extLst>
          </p:cNvPr>
          <p:cNvGrpSpPr/>
          <p:nvPr/>
        </p:nvGrpSpPr>
        <p:grpSpPr>
          <a:xfrm>
            <a:off x="2834856" y="5638559"/>
            <a:ext cx="92112" cy="184555"/>
            <a:chOff x="1696599" y="2604822"/>
            <a:chExt cx="92112" cy="184555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29DA557E-98CE-43F3-AE48-4410BFA3F59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3A54BA03-3994-4EC4-BAF5-C4D9C3E9B003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577A63B1-350C-45EA-AF6B-FE92D728E64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3" name="Group 422">
            <a:extLst>
              <a:ext uri="{FF2B5EF4-FFF2-40B4-BE49-F238E27FC236}">
                <a16:creationId xmlns:a16="http://schemas.microsoft.com/office/drawing/2014/main" id="{8A9F51B7-2D17-4A8C-BF05-198742E35BFD}"/>
              </a:ext>
            </a:extLst>
          </p:cNvPr>
          <p:cNvGrpSpPr/>
          <p:nvPr/>
        </p:nvGrpSpPr>
        <p:grpSpPr>
          <a:xfrm>
            <a:off x="709810" y="615097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424" name="Oval 423">
              <a:extLst>
                <a:ext uri="{FF2B5EF4-FFF2-40B4-BE49-F238E27FC236}">
                  <a16:creationId xmlns:a16="http://schemas.microsoft.com/office/drawing/2014/main" id="{D64EF5FF-46DD-4516-B71F-541B201115C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25" name="Straight Connector 424">
              <a:extLst>
                <a:ext uri="{FF2B5EF4-FFF2-40B4-BE49-F238E27FC236}">
                  <a16:creationId xmlns:a16="http://schemas.microsoft.com/office/drawing/2014/main" id="{2251AFB3-09D0-4B9D-B974-CD05E8EB230D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6" name="Straight Connector 425">
              <a:extLst>
                <a:ext uri="{FF2B5EF4-FFF2-40B4-BE49-F238E27FC236}">
                  <a16:creationId xmlns:a16="http://schemas.microsoft.com/office/drawing/2014/main" id="{0C21F9CC-207C-477D-A18A-F7106CC4E0DC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7" name="Group 426">
            <a:extLst>
              <a:ext uri="{FF2B5EF4-FFF2-40B4-BE49-F238E27FC236}">
                <a16:creationId xmlns:a16="http://schemas.microsoft.com/office/drawing/2014/main" id="{2D6E58F4-B9C8-46E1-B084-BCABAB9980E7}"/>
              </a:ext>
            </a:extLst>
          </p:cNvPr>
          <p:cNvGrpSpPr/>
          <p:nvPr/>
        </p:nvGrpSpPr>
        <p:grpSpPr>
          <a:xfrm>
            <a:off x="1432082" y="615265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428" name="Oval 427">
              <a:extLst>
                <a:ext uri="{FF2B5EF4-FFF2-40B4-BE49-F238E27FC236}">
                  <a16:creationId xmlns:a16="http://schemas.microsoft.com/office/drawing/2014/main" id="{896FFAD8-000A-42E7-A79A-24B611A4FB1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29" name="Straight Connector 428">
              <a:extLst>
                <a:ext uri="{FF2B5EF4-FFF2-40B4-BE49-F238E27FC236}">
                  <a16:creationId xmlns:a16="http://schemas.microsoft.com/office/drawing/2014/main" id="{707439B1-3731-4E92-B294-BCD1F5EF9B29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0" name="Straight Connector 429">
              <a:extLst>
                <a:ext uri="{FF2B5EF4-FFF2-40B4-BE49-F238E27FC236}">
                  <a16:creationId xmlns:a16="http://schemas.microsoft.com/office/drawing/2014/main" id="{238FEC81-32DC-4BB6-BC43-363BB96284E4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1" name="Group 430">
            <a:extLst>
              <a:ext uri="{FF2B5EF4-FFF2-40B4-BE49-F238E27FC236}">
                <a16:creationId xmlns:a16="http://schemas.microsoft.com/office/drawing/2014/main" id="{A5A42F0C-0F5E-457C-8C5F-3D165CCC9A29}"/>
              </a:ext>
            </a:extLst>
          </p:cNvPr>
          <p:cNvGrpSpPr/>
          <p:nvPr/>
        </p:nvGrpSpPr>
        <p:grpSpPr>
          <a:xfrm>
            <a:off x="2146187" y="615076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432" name="Oval 431">
              <a:extLst>
                <a:ext uri="{FF2B5EF4-FFF2-40B4-BE49-F238E27FC236}">
                  <a16:creationId xmlns:a16="http://schemas.microsoft.com/office/drawing/2014/main" id="{2DA6CE75-27CF-4EBF-AA20-27EFE179228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33" name="Straight Connector 432">
              <a:extLst>
                <a:ext uri="{FF2B5EF4-FFF2-40B4-BE49-F238E27FC236}">
                  <a16:creationId xmlns:a16="http://schemas.microsoft.com/office/drawing/2014/main" id="{F73272FE-D8E4-40F3-B326-D6EEAA8136CF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4" name="Straight Connector 433">
              <a:extLst>
                <a:ext uri="{FF2B5EF4-FFF2-40B4-BE49-F238E27FC236}">
                  <a16:creationId xmlns:a16="http://schemas.microsoft.com/office/drawing/2014/main" id="{3B882681-0C91-478F-8AC2-E12BFFFC69B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5" name="Group 434">
            <a:extLst>
              <a:ext uri="{FF2B5EF4-FFF2-40B4-BE49-F238E27FC236}">
                <a16:creationId xmlns:a16="http://schemas.microsoft.com/office/drawing/2014/main" id="{34B10CBE-072A-465E-B25D-6347CB9C787B}"/>
              </a:ext>
            </a:extLst>
          </p:cNvPr>
          <p:cNvGrpSpPr/>
          <p:nvPr/>
        </p:nvGrpSpPr>
        <p:grpSpPr>
          <a:xfrm>
            <a:off x="2843579" y="614620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436" name="Oval 435">
              <a:extLst>
                <a:ext uri="{FF2B5EF4-FFF2-40B4-BE49-F238E27FC236}">
                  <a16:creationId xmlns:a16="http://schemas.microsoft.com/office/drawing/2014/main" id="{1C67A0B5-F53C-4172-BC07-CB6F04878D8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37" name="Straight Connector 436">
              <a:extLst>
                <a:ext uri="{FF2B5EF4-FFF2-40B4-BE49-F238E27FC236}">
                  <a16:creationId xmlns:a16="http://schemas.microsoft.com/office/drawing/2014/main" id="{35F72222-F964-45E0-96C5-0BA32418AEE4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8" name="Straight Connector 437">
              <a:extLst>
                <a:ext uri="{FF2B5EF4-FFF2-40B4-BE49-F238E27FC236}">
                  <a16:creationId xmlns:a16="http://schemas.microsoft.com/office/drawing/2014/main" id="{D5EF7525-A0A5-4DB8-BABD-F8E4B7C07124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9" name="TextBox 438">
            <a:extLst>
              <a:ext uri="{FF2B5EF4-FFF2-40B4-BE49-F238E27FC236}">
                <a16:creationId xmlns:a16="http://schemas.microsoft.com/office/drawing/2014/main" id="{0E8D0459-5C97-4035-879A-2B283C925BB2}"/>
              </a:ext>
            </a:extLst>
          </p:cNvPr>
          <p:cNvSpPr txBox="1"/>
          <p:nvPr/>
        </p:nvSpPr>
        <p:spPr>
          <a:xfrm>
            <a:off x="4022355" y="307753"/>
            <a:ext cx="3824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Arial" charset="0"/>
              </a:rPr>
              <a:t>COLUMN RIGHT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D411212-B4B3-4E03-A525-1CB2F77E82E9}"/>
              </a:ext>
            </a:extLst>
          </p:cNvPr>
          <p:cNvSpPr txBox="1"/>
          <p:nvPr/>
        </p:nvSpPr>
        <p:spPr>
          <a:xfrm>
            <a:off x="3134698" y="5591573"/>
            <a:ext cx="21240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Column Right</a:t>
            </a:r>
          </a:p>
        </p:txBody>
      </p:sp>
    </p:spTree>
    <p:extLst>
      <p:ext uri="{BB962C8B-B14F-4D97-AF65-F5344CB8AC3E}">
        <p14:creationId xmlns:p14="http://schemas.microsoft.com/office/powerpoint/2010/main" val="3376814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95469E71-C5D7-480F-A980-1FF241FA971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050"/>
          <a:stretch/>
        </p:blipFill>
        <p:spPr>
          <a:xfrm>
            <a:off x="9256336" y="165016"/>
            <a:ext cx="2792141" cy="2202375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7AECF103-652F-4DE8-ABC7-F8A73E25A362}"/>
              </a:ext>
            </a:extLst>
          </p:cNvPr>
          <p:cNvGrpSpPr/>
          <p:nvPr/>
        </p:nvGrpSpPr>
        <p:grpSpPr>
          <a:xfrm>
            <a:off x="8090452" y="5446254"/>
            <a:ext cx="3831657" cy="1134560"/>
            <a:chOff x="8090452" y="5446254"/>
            <a:chExt cx="3831657" cy="1134560"/>
          </a:xfrm>
        </p:grpSpPr>
        <p:sp>
          <p:nvSpPr>
            <p:cNvPr id="341" name="TextBox 340">
              <a:extLst>
                <a:ext uri="{FF2B5EF4-FFF2-40B4-BE49-F238E27FC236}">
                  <a16:creationId xmlns:a16="http://schemas.microsoft.com/office/drawing/2014/main" id="{A4F5B9C4-F314-48F6-970E-22A25C686170}"/>
                </a:ext>
              </a:extLst>
            </p:cNvPr>
            <p:cNvSpPr txBox="1"/>
            <p:nvPr/>
          </p:nvSpPr>
          <p:spPr>
            <a:xfrm>
              <a:off x="8090452" y="5448198"/>
              <a:ext cx="5485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LEFT</a:t>
              </a:r>
            </a:p>
          </p:txBody>
        </p: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69EBD018-E1F9-4384-A827-8EA1C38D9AB0}"/>
                </a:ext>
              </a:extLst>
            </p:cNvPr>
            <p:cNvSpPr txBox="1"/>
            <p:nvPr/>
          </p:nvSpPr>
          <p:spPr>
            <a:xfrm>
              <a:off x="8094187" y="6060206"/>
              <a:ext cx="58767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RIGHT</a:t>
              </a:r>
            </a:p>
          </p:txBody>
        </p:sp>
        <p:sp>
          <p:nvSpPr>
            <p:cNvPr id="347" name="TextBox 346">
              <a:extLst>
                <a:ext uri="{FF2B5EF4-FFF2-40B4-BE49-F238E27FC236}">
                  <a16:creationId xmlns:a16="http://schemas.microsoft.com/office/drawing/2014/main" id="{C054F18B-9559-4E1F-B9F8-CFADF6D37422}"/>
                </a:ext>
              </a:extLst>
            </p:cNvPr>
            <p:cNvSpPr txBox="1"/>
            <p:nvPr/>
          </p:nvSpPr>
          <p:spPr>
            <a:xfrm>
              <a:off x="8553183" y="5454051"/>
              <a:ext cx="8725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HALF STEP</a:t>
              </a:r>
            </a:p>
          </p:txBody>
        </p:sp>
        <p:sp>
          <p:nvSpPr>
            <p:cNvPr id="349" name="TextBox 348">
              <a:extLst>
                <a:ext uri="{FF2B5EF4-FFF2-40B4-BE49-F238E27FC236}">
                  <a16:creationId xmlns:a16="http://schemas.microsoft.com/office/drawing/2014/main" id="{E4402991-99A5-4BAB-9650-E736AAF01EC8}"/>
                </a:ext>
              </a:extLst>
            </p:cNvPr>
            <p:cNvSpPr txBox="1"/>
            <p:nvPr/>
          </p:nvSpPr>
          <p:spPr>
            <a:xfrm>
              <a:off x="9462767" y="5447231"/>
              <a:ext cx="8725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FULL STEP</a:t>
              </a:r>
            </a:p>
          </p:txBody>
        </p:sp>
        <p:sp>
          <p:nvSpPr>
            <p:cNvPr id="367" name="TextBox 366">
              <a:extLst>
                <a:ext uri="{FF2B5EF4-FFF2-40B4-BE49-F238E27FC236}">
                  <a16:creationId xmlns:a16="http://schemas.microsoft.com/office/drawing/2014/main" id="{F2B70FD4-0BCD-4EC4-BB6C-A81E7351F9EF}"/>
                </a:ext>
              </a:extLst>
            </p:cNvPr>
            <p:cNvSpPr txBox="1"/>
            <p:nvPr/>
          </p:nvSpPr>
          <p:spPr>
            <a:xfrm>
              <a:off x="10226988" y="5453074"/>
              <a:ext cx="8725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PIVOT 45⁰</a:t>
              </a:r>
            </a:p>
          </p:txBody>
        </p:sp>
        <p:sp>
          <p:nvSpPr>
            <p:cNvPr id="368" name="TextBox 367">
              <a:extLst>
                <a:ext uri="{FF2B5EF4-FFF2-40B4-BE49-F238E27FC236}">
                  <a16:creationId xmlns:a16="http://schemas.microsoft.com/office/drawing/2014/main" id="{5870BA78-9749-49F3-9384-35AC5243A49D}"/>
                </a:ext>
              </a:extLst>
            </p:cNvPr>
            <p:cNvSpPr txBox="1"/>
            <p:nvPr/>
          </p:nvSpPr>
          <p:spPr>
            <a:xfrm>
              <a:off x="11049510" y="5446254"/>
              <a:ext cx="8725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PIVOT 90⁰</a:t>
              </a:r>
            </a:p>
          </p:txBody>
        </p:sp>
        <p:grpSp>
          <p:nvGrpSpPr>
            <p:cNvPr id="369" name="Group 368">
              <a:extLst>
                <a:ext uri="{FF2B5EF4-FFF2-40B4-BE49-F238E27FC236}">
                  <a16:creationId xmlns:a16="http://schemas.microsoft.com/office/drawing/2014/main" id="{83913ED9-4687-4A1D-80C0-20F3B6FD5E07}"/>
                </a:ext>
              </a:extLst>
            </p:cNvPr>
            <p:cNvGrpSpPr/>
            <p:nvPr/>
          </p:nvGrpSpPr>
          <p:grpSpPr>
            <a:xfrm rot="5400000">
              <a:off x="8943762" y="5757797"/>
              <a:ext cx="91440" cy="182880"/>
              <a:chOff x="1696599" y="2606497"/>
              <a:chExt cx="91440" cy="182880"/>
            </a:xfrm>
          </p:grpSpPr>
          <p:cxnSp>
            <p:nvCxnSpPr>
              <p:cNvPr id="409" name="Straight Connector 408">
                <a:extLst>
                  <a:ext uri="{FF2B5EF4-FFF2-40B4-BE49-F238E27FC236}">
                    <a16:creationId xmlns:a16="http://schemas.microsoft.com/office/drawing/2014/main" id="{E5E5BF54-12CE-4AF1-88DC-D596855C25F1}"/>
                  </a:ext>
                </a:extLst>
              </p:cNvPr>
              <p:cNvCxnSpPr/>
              <p:nvPr/>
            </p:nvCxnSpPr>
            <p:spPr>
              <a:xfrm>
                <a:off x="1744171" y="2606497"/>
                <a:ext cx="0" cy="18288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0" name="Oval 409">
                <a:extLst>
                  <a:ext uri="{FF2B5EF4-FFF2-40B4-BE49-F238E27FC236}">
                    <a16:creationId xmlns:a16="http://schemas.microsoft.com/office/drawing/2014/main" id="{04E18E5C-9238-4E8E-BBEB-B92D318F0B8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370" name="Group 369">
              <a:extLst>
                <a:ext uri="{FF2B5EF4-FFF2-40B4-BE49-F238E27FC236}">
                  <a16:creationId xmlns:a16="http://schemas.microsoft.com/office/drawing/2014/main" id="{417ABD51-DD25-4BC4-A2B1-CCE038128699}"/>
                </a:ext>
              </a:extLst>
            </p:cNvPr>
            <p:cNvGrpSpPr/>
            <p:nvPr/>
          </p:nvGrpSpPr>
          <p:grpSpPr>
            <a:xfrm rot="5400000">
              <a:off x="9853010" y="5757295"/>
              <a:ext cx="92112" cy="184555"/>
              <a:chOff x="1696599" y="2604822"/>
              <a:chExt cx="92112" cy="184555"/>
            </a:xfrm>
            <a:solidFill>
              <a:schemeClr val="bg1"/>
            </a:solidFill>
          </p:grpSpPr>
          <p:sp>
            <p:nvSpPr>
              <p:cNvPr id="406" name="Oval 405">
                <a:extLst>
                  <a:ext uri="{FF2B5EF4-FFF2-40B4-BE49-F238E27FC236}">
                    <a16:creationId xmlns:a16="http://schemas.microsoft.com/office/drawing/2014/main" id="{6DF45983-CE56-4823-83C9-C312B93C691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407" name="Straight Connector 406">
                <a:extLst>
                  <a:ext uri="{FF2B5EF4-FFF2-40B4-BE49-F238E27FC236}">
                    <a16:creationId xmlns:a16="http://schemas.microsoft.com/office/drawing/2014/main" id="{0B4922FC-B40B-4CE9-AC15-A9B0C9A6C6B2}"/>
                  </a:ext>
                </a:extLst>
              </p:cNvPr>
              <p:cNvCxnSpPr/>
              <p:nvPr/>
            </p:nvCxnSpPr>
            <p:spPr>
              <a:xfrm>
                <a:off x="1696599" y="2604822"/>
                <a:ext cx="0" cy="18288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8" name="Straight Connector 407">
                <a:extLst>
                  <a:ext uri="{FF2B5EF4-FFF2-40B4-BE49-F238E27FC236}">
                    <a16:creationId xmlns:a16="http://schemas.microsoft.com/office/drawing/2014/main" id="{4BF86ED3-A23D-4F14-81E1-31A00F2E8EE3}"/>
                  </a:ext>
                </a:extLst>
              </p:cNvPr>
              <p:cNvCxnSpPr/>
              <p:nvPr/>
            </p:nvCxnSpPr>
            <p:spPr>
              <a:xfrm>
                <a:off x="1788711" y="2606497"/>
                <a:ext cx="0" cy="18288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1" name="Group 370">
              <a:extLst>
                <a:ext uri="{FF2B5EF4-FFF2-40B4-BE49-F238E27FC236}">
                  <a16:creationId xmlns:a16="http://schemas.microsoft.com/office/drawing/2014/main" id="{8D768B53-ED47-45DE-A93C-ED8C8A11FB05}"/>
                </a:ext>
              </a:extLst>
            </p:cNvPr>
            <p:cNvGrpSpPr/>
            <p:nvPr/>
          </p:nvGrpSpPr>
          <p:grpSpPr>
            <a:xfrm>
              <a:off x="10549553" y="5771236"/>
              <a:ext cx="165949" cy="156001"/>
              <a:chOff x="2321442" y="4560245"/>
              <a:chExt cx="165949" cy="156001"/>
            </a:xfrm>
            <a:solidFill>
              <a:schemeClr val="bg1"/>
            </a:solidFill>
          </p:grpSpPr>
          <p:sp>
            <p:nvSpPr>
              <p:cNvPr id="401" name="Oval 400">
                <a:extLst>
                  <a:ext uri="{FF2B5EF4-FFF2-40B4-BE49-F238E27FC236}">
                    <a16:creationId xmlns:a16="http://schemas.microsoft.com/office/drawing/2014/main" id="{221CE7A9-97F5-49C9-B1F0-862607E06A2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321442" y="4581934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402" name="Straight Connector 401">
                <a:extLst>
                  <a:ext uri="{FF2B5EF4-FFF2-40B4-BE49-F238E27FC236}">
                    <a16:creationId xmlns:a16="http://schemas.microsoft.com/office/drawing/2014/main" id="{3C83672E-A652-4984-AAA9-AD2EE49C52E1}"/>
                  </a:ext>
                </a:extLst>
              </p:cNvPr>
              <p:cNvCxnSpPr>
                <a:cxnSpLocks/>
                <a:stCxn id="401" idx="2"/>
              </p:cNvCxnSpPr>
              <p:nvPr/>
            </p:nvCxnSpPr>
            <p:spPr>
              <a:xfrm>
                <a:off x="2321442" y="4627654"/>
                <a:ext cx="0" cy="86917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3" name="Straight Connector 402">
                <a:extLst>
                  <a:ext uri="{FF2B5EF4-FFF2-40B4-BE49-F238E27FC236}">
                    <a16:creationId xmlns:a16="http://schemas.microsoft.com/office/drawing/2014/main" id="{1590ACD3-1FAF-4766-AD11-A8F3D5ADD49E}"/>
                  </a:ext>
                </a:extLst>
              </p:cNvPr>
              <p:cNvCxnSpPr>
                <a:cxnSpLocks/>
                <a:stCxn id="401" idx="6"/>
              </p:cNvCxnSpPr>
              <p:nvPr/>
            </p:nvCxnSpPr>
            <p:spPr>
              <a:xfrm>
                <a:off x="2412882" y="4627654"/>
                <a:ext cx="672" cy="88592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4" name="Straight Connector 403">
                <a:extLst>
                  <a:ext uri="{FF2B5EF4-FFF2-40B4-BE49-F238E27FC236}">
                    <a16:creationId xmlns:a16="http://schemas.microsoft.com/office/drawing/2014/main" id="{B6849A3F-A3D3-4997-9584-E00E50E6BA05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2442759" y="4548682"/>
                <a:ext cx="672" cy="88592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5" name="Straight Connector 404">
                <a:extLst>
                  <a:ext uri="{FF2B5EF4-FFF2-40B4-BE49-F238E27FC236}">
                    <a16:creationId xmlns:a16="http://schemas.microsoft.com/office/drawing/2014/main" id="{3E96440D-EEC4-4284-9398-098614E740E2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2373265" y="4516285"/>
                <a:ext cx="672" cy="88592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2" name="Group 371">
              <a:extLst>
                <a:ext uri="{FF2B5EF4-FFF2-40B4-BE49-F238E27FC236}">
                  <a16:creationId xmlns:a16="http://schemas.microsoft.com/office/drawing/2014/main" id="{934C218E-FF6B-4FF8-BB7A-4D4C8BACC900}"/>
                </a:ext>
              </a:extLst>
            </p:cNvPr>
            <p:cNvGrpSpPr/>
            <p:nvPr/>
          </p:nvGrpSpPr>
          <p:grpSpPr>
            <a:xfrm>
              <a:off x="11395005" y="5789010"/>
              <a:ext cx="181608" cy="136552"/>
              <a:chOff x="4239007" y="3755223"/>
              <a:chExt cx="181608" cy="136552"/>
            </a:xfrm>
            <a:solidFill>
              <a:schemeClr val="bg1"/>
            </a:solidFill>
          </p:grpSpPr>
          <p:grpSp>
            <p:nvGrpSpPr>
              <p:cNvPr id="395" name="Group 394">
                <a:extLst>
                  <a:ext uri="{FF2B5EF4-FFF2-40B4-BE49-F238E27FC236}">
                    <a16:creationId xmlns:a16="http://schemas.microsoft.com/office/drawing/2014/main" id="{C73BBC49-6D59-45BC-AF2B-E63A4A506D54}"/>
                  </a:ext>
                </a:extLst>
              </p:cNvPr>
              <p:cNvGrpSpPr/>
              <p:nvPr/>
            </p:nvGrpSpPr>
            <p:grpSpPr>
              <a:xfrm>
                <a:off x="4239007" y="3755223"/>
                <a:ext cx="92112" cy="136552"/>
                <a:chOff x="1696599" y="2655065"/>
                <a:chExt cx="92112" cy="136552"/>
              </a:xfrm>
              <a:grpFill/>
            </p:grpSpPr>
            <p:sp>
              <p:nvSpPr>
                <p:cNvPr id="398" name="Oval 397">
                  <a:extLst>
                    <a:ext uri="{FF2B5EF4-FFF2-40B4-BE49-F238E27FC236}">
                      <a16:creationId xmlns:a16="http://schemas.microsoft.com/office/drawing/2014/main" id="{34139C9E-DC69-4CF0-A8AB-3D5666399E9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696599" y="2655065"/>
                  <a:ext cx="91440" cy="9144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399" name="Straight Connector 398">
                  <a:extLst>
                    <a:ext uri="{FF2B5EF4-FFF2-40B4-BE49-F238E27FC236}">
                      <a16:creationId xmlns:a16="http://schemas.microsoft.com/office/drawing/2014/main" id="{2B0D5884-698C-4D1A-80AF-2D810C095242}"/>
                    </a:ext>
                  </a:extLst>
                </p:cNvPr>
                <p:cNvCxnSpPr/>
                <p:nvPr/>
              </p:nvCxnSpPr>
              <p:spPr>
                <a:xfrm>
                  <a:off x="1696599" y="2700177"/>
                  <a:ext cx="0" cy="9144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0" name="Straight Connector 399">
                  <a:extLst>
                    <a:ext uri="{FF2B5EF4-FFF2-40B4-BE49-F238E27FC236}">
                      <a16:creationId xmlns:a16="http://schemas.microsoft.com/office/drawing/2014/main" id="{5FCCB8F4-FCB6-4C3A-8FDA-AF39376165B3}"/>
                    </a:ext>
                  </a:extLst>
                </p:cNvPr>
                <p:cNvCxnSpPr/>
                <p:nvPr/>
              </p:nvCxnSpPr>
              <p:spPr>
                <a:xfrm>
                  <a:off x="1788711" y="2696962"/>
                  <a:ext cx="0" cy="9144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96" name="Straight Connector 395">
                <a:extLst>
                  <a:ext uri="{FF2B5EF4-FFF2-40B4-BE49-F238E27FC236}">
                    <a16:creationId xmlns:a16="http://schemas.microsoft.com/office/drawing/2014/main" id="{B75FF825-218F-48CA-888D-340AE35823F1}"/>
                  </a:ext>
                </a:extLst>
              </p:cNvPr>
              <p:cNvCxnSpPr/>
              <p:nvPr/>
            </p:nvCxnSpPr>
            <p:spPr>
              <a:xfrm>
                <a:off x="4328002" y="3833060"/>
                <a:ext cx="91440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7" name="Straight Connector 396">
                <a:extLst>
                  <a:ext uri="{FF2B5EF4-FFF2-40B4-BE49-F238E27FC236}">
                    <a16:creationId xmlns:a16="http://schemas.microsoft.com/office/drawing/2014/main" id="{31337100-8A2E-4E57-A94F-823B43B1F44E}"/>
                  </a:ext>
                </a:extLst>
              </p:cNvPr>
              <p:cNvCxnSpPr/>
              <p:nvPr/>
            </p:nvCxnSpPr>
            <p:spPr>
              <a:xfrm>
                <a:off x="4310887" y="3760113"/>
                <a:ext cx="109728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3" name="Oval 372">
              <a:extLst>
                <a:ext uri="{FF2B5EF4-FFF2-40B4-BE49-F238E27FC236}">
                  <a16:creationId xmlns:a16="http://schemas.microsoft.com/office/drawing/2014/main" id="{CC3773AE-DCDB-4D84-A239-36D69E7B2E1F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8320475" y="5803517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74" name="Group 373">
              <a:extLst>
                <a:ext uri="{FF2B5EF4-FFF2-40B4-BE49-F238E27FC236}">
                  <a16:creationId xmlns:a16="http://schemas.microsoft.com/office/drawing/2014/main" id="{E1689251-5229-4E8C-8FE8-7AA58F29E7E1}"/>
                </a:ext>
              </a:extLst>
            </p:cNvPr>
            <p:cNvGrpSpPr/>
            <p:nvPr/>
          </p:nvGrpSpPr>
          <p:grpSpPr>
            <a:xfrm rot="5400000">
              <a:off x="8943762" y="6412632"/>
              <a:ext cx="91440" cy="182880"/>
              <a:chOff x="1696599" y="2606497"/>
              <a:chExt cx="91440" cy="182880"/>
            </a:xfrm>
          </p:grpSpPr>
          <p:sp>
            <p:nvSpPr>
              <p:cNvPr id="393" name="Oval 392">
                <a:extLst>
                  <a:ext uri="{FF2B5EF4-FFF2-40B4-BE49-F238E27FC236}">
                    <a16:creationId xmlns:a16="http://schemas.microsoft.com/office/drawing/2014/main" id="{D5926A56-E64C-4BE3-8ED1-DACAA86B318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94" name="Straight Connector 393">
                <a:extLst>
                  <a:ext uri="{FF2B5EF4-FFF2-40B4-BE49-F238E27FC236}">
                    <a16:creationId xmlns:a16="http://schemas.microsoft.com/office/drawing/2014/main" id="{8BD5F4F7-F27E-47F8-A4E5-6D1E45F1B2B1}"/>
                  </a:ext>
                </a:extLst>
              </p:cNvPr>
              <p:cNvCxnSpPr/>
              <p:nvPr/>
            </p:nvCxnSpPr>
            <p:spPr>
              <a:xfrm>
                <a:off x="1740451" y="2606497"/>
                <a:ext cx="0" cy="18288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5" name="Oval 374">
              <a:extLst>
                <a:ext uri="{FF2B5EF4-FFF2-40B4-BE49-F238E27FC236}">
                  <a16:creationId xmlns:a16="http://schemas.microsoft.com/office/drawing/2014/main" id="{E8EB0EBF-E294-4DDF-AE37-593FF7B09E13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8316166" y="6456484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76" name="Group 375">
              <a:extLst>
                <a:ext uri="{FF2B5EF4-FFF2-40B4-BE49-F238E27FC236}">
                  <a16:creationId xmlns:a16="http://schemas.microsoft.com/office/drawing/2014/main" id="{D880C64D-7D57-4BA8-817F-B4696D8C8472}"/>
                </a:ext>
              </a:extLst>
            </p:cNvPr>
            <p:cNvGrpSpPr/>
            <p:nvPr/>
          </p:nvGrpSpPr>
          <p:grpSpPr>
            <a:xfrm rot="5400000">
              <a:off x="9846903" y="6409591"/>
              <a:ext cx="92112" cy="184555"/>
              <a:chOff x="1696599" y="2604822"/>
              <a:chExt cx="92112" cy="184555"/>
            </a:xfrm>
          </p:grpSpPr>
          <p:sp>
            <p:nvSpPr>
              <p:cNvPr id="390" name="Oval 389">
                <a:extLst>
                  <a:ext uri="{FF2B5EF4-FFF2-40B4-BE49-F238E27FC236}">
                    <a16:creationId xmlns:a16="http://schemas.microsoft.com/office/drawing/2014/main" id="{268A7115-7CC4-4889-AAA6-3DAE061145F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91" name="Straight Connector 390">
                <a:extLst>
                  <a:ext uri="{FF2B5EF4-FFF2-40B4-BE49-F238E27FC236}">
                    <a16:creationId xmlns:a16="http://schemas.microsoft.com/office/drawing/2014/main" id="{763C3ED9-7295-4A97-BD9B-42F2A728E730}"/>
                  </a:ext>
                </a:extLst>
              </p:cNvPr>
              <p:cNvCxnSpPr/>
              <p:nvPr/>
            </p:nvCxnSpPr>
            <p:spPr>
              <a:xfrm>
                <a:off x="1696599" y="2604822"/>
                <a:ext cx="0" cy="18288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2" name="Straight Connector 391">
                <a:extLst>
                  <a:ext uri="{FF2B5EF4-FFF2-40B4-BE49-F238E27FC236}">
                    <a16:creationId xmlns:a16="http://schemas.microsoft.com/office/drawing/2014/main" id="{BD5F6020-EDCC-4D9A-BC72-0E95E07960EB}"/>
                  </a:ext>
                </a:extLst>
              </p:cNvPr>
              <p:cNvCxnSpPr/>
              <p:nvPr/>
            </p:nvCxnSpPr>
            <p:spPr>
              <a:xfrm>
                <a:off x="1788711" y="2606497"/>
                <a:ext cx="0" cy="18288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7" name="Group 376">
              <a:extLst>
                <a:ext uri="{FF2B5EF4-FFF2-40B4-BE49-F238E27FC236}">
                  <a16:creationId xmlns:a16="http://schemas.microsoft.com/office/drawing/2014/main" id="{2983DF2C-6F57-4E55-84E8-45A58B83D715}"/>
                </a:ext>
              </a:extLst>
            </p:cNvPr>
            <p:cNvGrpSpPr/>
            <p:nvPr/>
          </p:nvGrpSpPr>
          <p:grpSpPr>
            <a:xfrm>
              <a:off x="10552263" y="6423532"/>
              <a:ext cx="165949" cy="156001"/>
              <a:chOff x="2321442" y="4560245"/>
              <a:chExt cx="165949" cy="156001"/>
            </a:xfrm>
          </p:grpSpPr>
          <p:sp>
            <p:nvSpPr>
              <p:cNvPr id="385" name="Oval 384">
                <a:extLst>
                  <a:ext uri="{FF2B5EF4-FFF2-40B4-BE49-F238E27FC236}">
                    <a16:creationId xmlns:a16="http://schemas.microsoft.com/office/drawing/2014/main" id="{538195A6-EA7C-4971-9EEF-E71FDBA5DD6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321442" y="4581934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86" name="Straight Connector 385">
                <a:extLst>
                  <a:ext uri="{FF2B5EF4-FFF2-40B4-BE49-F238E27FC236}">
                    <a16:creationId xmlns:a16="http://schemas.microsoft.com/office/drawing/2014/main" id="{7E404A35-8891-43A0-8A90-E4F0DA18BAA8}"/>
                  </a:ext>
                </a:extLst>
              </p:cNvPr>
              <p:cNvCxnSpPr>
                <a:cxnSpLocks/>
                <a:stCxn id="385" idx="2"/>
              </p:cNvCxnSpPr>
              <p:nvPr/>
            </p:nvCxnSpPr>
            <p:spPr>
              <a:xfrm>
                <a:off x="2321442" y="4627654"/>
                <a:ext cx="0" cy="8691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7" name="Straight Connector 386">
                <a:extLst>
                  <a:ext uri="{FF2B5EF4-FFF2-40B4-BE49-F238E27FC236}">
                    <a16:creationId xmlns:a16="http://schemas.microsoft.com/office/drawing/2014/main" id="{F80D2497-CE38-4F13-B15C-6F660F8309AA}"/>
                  </a:ext>
                </a:extLst>
              </p:cNvPr>
              <p:cNvCxnSpPr>
                <a:cxnSpLocks/>
                <a:stCxn id="385" idx="6"/>
              </p:cNvCxnSpPr>
              <p:nvPr/>
            </p:nvCxnSpPr>
            <p:spPr>
              <a:xfrm>
                <a:off x="2412882" y="4627654"/>
                <a:ext cx="672" cy="8859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8" name="Straight Connector 387">
                <a:extLst>
                  <a:ext uri="{FF2B5EF4-FFF2-40B4-BE49-F238E27FC236}">
                    <a16:creationId xmlns:a16="http://schemas.microsoft.com/office/drawing/2014/main" id="{B88998A1-E8E2-4BDF-A8D6-446D919F7545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2442759" y="4548682"/>
                <a:ext cx="672" cy="8859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9" name="Straight Connector 388">
                <a:extLst>
                  <a:ext uri="{FF2B5EF4-FFF2-40B4-BE49-F238E27FC236}">
                    <a16:creationId xmlns:a16="http://schemas.microsoft.com/office/drawing/2014/main" id="{05F08AD0-8BE0-4D46-9FF1-E49E8D1A90E8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2373265" y="4516285"/>
                <a:ext cx="672" cy="8859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8" name="Group 377">
              <a:extLst>
                <a:ext uri="{FF2B5EF4-FFF2-40B4-BE49-F238E27FC236}">
                  <a16:creationId xmlns:a16="http://schemas.microsoft.com/office/drawing/2014/main" id="{1E8A7F3B-5157-4920-BBA6-A74742C73F83}"/>
                </a:ext>
              </a:extLst>
            </p:cNvPr>
            <p:cNvGrpSpPr/>
            <p:nvPr/>
          </p:nvGrpSpPr>
          <p:grpSpPr>
            <a:xfrm>
              <a:off x="11399390" y="6444262"/>
              <a:ext cx="181608" cy="136552"/>
              <a:chOff x="4239007" y="3755223"/>
              <a:chExt cx="181608" cy="136552"/>
            </a:xfrm>
          </p:grpSpPr>
          <p:grpSp>
            <p:nvGrpSpPr>
              <p:cNvPr id="379" name="Group 378">
                <a:extLst>
                  <a:ext uri="{FF2B5EF4-FFF2-40B4-BE49-F238E27FC236}">
                    <a16:creationId xmlns:a16="http://schemas.microsoft.com/office/drawing/2014/main" id="{F8AF5EFE-9DFC-440B-94DC-EAA062DE8B05}"/>
                  </a:ext>
                </a:extLst>
              </p:cNvPr>
              <p:cNvGrpSpPr/>
              <p:nvPr/>
            </p:nvGrpSpPr>
            <p:grpSpPr>
              <a:xfrm>
                <a:off x="4239007" y="3755223"/>
                <a:ext cx="92112" cy="136552"/>
                <a:chOff x="1696599" y="2655065"/>
                <a:chExt cx="92112" cy="136552"/>
              </a:xfrm>
            </p:grpSpPr>
            <p:sp>
              <p:nvSpPr>
                <p:cNvPr id="382" name="Oval 381">
                  <a:extLst>
                    <a:ext uri="{FF2B5EF4-FFF2-40B4-BE49-F238E27FC236}">
                      <a16:creationId xmlns:a16="http://schemas.microsoft.com/office/drawing/2014/main" id="{C54292B5-02D1-45C9-B95D-C33FA6EB07E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696599" y="2655065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383" name="Straight Connector 382">
                  <a:extLst>
                    <a:ext uri="{FF2B5EF4-FFF2-40B4-BE49-F238E27FC236}">
                      <a16:creationId xmlns:a16="http://schemas.microsoft.com/office/drawing/2014/main" id="{52A3732A-E767-46AA-9E24-F104497A4C5D}"/>
                    </a:ext>
                  </a:extLst>
                </p:cNvPr>
                <p:cNvCxnSpPr/>
                <p:nvPr/>
              </p:nvCxnSpPr>
              <p:spPr>
                <a:xfrm>
                  <a:off x="1696599" y="2700177"/>
                  <a:ext cx="0" cy="9144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4" name="Straight Connector 383">
                  <a:extLst>
                    <a:ext uri="{FF2B5EF4-FFF2-40B4-BE49-F238E27FC236}">
                      <a16:creationId xmlns:a16="http://schemas.microsoft.com/office/drawing/2014/main" id="{53C3BC29-00E4-4796-8815-8E962C14C9D0}"/>
                    </a:ext>
                  </a:extLst>
                </p:cNvPr>
                <p:cNvCxnSpPr/>
                <p:nvPr/>
              </p:nvCxnSpPr>
              <p:spPr>
                <a:xfrm>
                  <a:off x="1788711" y="2696962"/>
                  <a:ext cx="0" cy="9144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80" name="Straight Connector 379">
                <a:extLst>
                  <a:ext uri="{FF2B5EF4-FFF2-40B4-BE49-F238E27FC236}">
                    <a16:creationId xmlns:a16="http://schemas.microsoft.com/office/drawing/2014/main" id="{A67817BD-E0A7-4C3C-A6F0-F3E658FD1C65}"/>
                  </a:ext>
                </a:extLst>
              </p:cNvPr>
              <p:cNvCxnSpPr/>
              <p:nvPr/>
            </p:nvCxnSpPr>
            <p:spPr>
              <a:xfrm>
                <a:off x="4328002" y="3833060"/>
                <a:ext cx="9144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1" name="Straight Connector 380">
                <a:extLst>
                  <a:ext uri="{FF2B5EF4-FFF2-40B4-BE49-F238E27FC236}">
                    <a16:creationId xmlns:a16="http://schemas.microsoft.com/office/drawing/2014/main" id="{0DE36182-456F-4D35-BE54-7C6729EA5155}"/>
                  </a:ext>
                </a:extLst>
              </p:cNvPr>
              <p:cNvCxnSpPr/>
              <p:nvPr/>
            </p:nvCxnSpPr>
            <p:spPr>
              <a:xfrm>
                <a:off x="4310887" y="3760113"/>
                <a:ext cx="109728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065DC02-6818-4861-A319-8AFD8CFD1DAC}"/>
              </a:ext>
            </a:extLst>
          </p:cNvPr>
          <p:cNvGrpSpPr/>
          <p:nvPr/>
        </p:nvGrpSpPr>
        <p:grpSpPr>
          <a:xfrm>
            <a:off x="701087" y="5643918"/>
            <a:ext cx="92112" cy="184555"/>
            <a:chOff x="1696599" y="2604822"/>
            <a:chExt cx="92112" cy="184555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2411D676-6308-4869-B510-3E658A88A2B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D6CEFE97-AE8C-4E57-89DE-6D600E1849B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95906173-7F9C-4380-870E-078B65AB0AD6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E9DB956-3F2D-4D12-8FB5-CB148E2C9033}"/>
              </a:ext>
            </a:extLst>
          </p:cNvPr>
          <p:cNvGrpSpPr/>
          <p:nvPr/>
        </p:nvGrpSpPr>
        <p:grpSpPr>
          <a:xfrm>
            <a:off x="700415" y="515019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2F198E5E-99B7-4F7F-A21C-EF998BA44AE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4CA9056A-3C9F-4E9C-8FA1-BE3DC098096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AB160DF-9094-4684-AE3F-FF236702E15E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2CD0D98-A57E-4BC2-9C1E-AA1C415432A7}"/>
              </a:ext>
            </a:extLst>
          </p:cNvPr>
          <p:cNvGrpSpPr/>
          <p:nvPr/>
        </p:nvGrpSpPr>
        <p:grpSpPr>
          <a:xfrm>
            <a:off x="1419947" y="5643918"/>
            <a:ext cx="92112" cy="184555"/>
            <a:chOff x="1696599" y="2604822"/>
            <a:chExt cx="92112" cy="184555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CF274A32-84E7-456F-AC2F-72AB95E06FE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90387801-60C2-47DE-8F69-D7C955497BEA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A67D7B5-3CD3-462F-AC59-CB2C6348F4EA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2C727C4-D14A-4400-A57B-6B05F50DED9D}"/>
              </a:ext>
            </a:extLst>
          </p:cNvPr>
          <p:cNvGrpSpPr/>
          <p:nvPr/>
        </p:nvGrpSpPr>
        <p:grpSpPr>
          <a:xfrm>
            <a:off x="2137464" y="5636884"/>
            <a:ext cx="92112" cy="184555"/>
            <a:chOff x="1696599" y="2604822"/>
            <a:chExt cx="92112" cy="184555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0BE6FCF3-75ED-428A-A40A-AC989BFE451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D3435842-3A4E-485A-A80B-E9777501B3FA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C299A864-6BF1-40B0-AEEE-FB8A2D3044F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7919C85-FCB7-4F34-B04A-8DC4981D7E21}"/>
              </a:ext>
            </a:extLst>
          </p:cNvPr>
          <p:cNvGrpSpPr/>
          <p:nvPr/>
        </p:nvGrpSpPr>
        <p:grpSpPr>
          <a:xfrm>
            <a:off x="2834856" y="5638559"/>
            <a:ext cx="92112" cy="184555"/>
            <a:chOff x="1696599" y="2604822"/>
            <a:chExt cx="92112" cy="184555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29DA557E-98CE-43F3-AE48-4410BFA3F59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3A54BA03-3994-4EC4-BAF5-C4D9C3E9B003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577A63B1-350C-45EA-AF6B-FE92D728E64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37168728-15FB-40DD-AD81-973C7077DD17}"/>
              </a:ext>
            </a:extLst>
          </p:cNvPr>
          <p:cNvGrpSpPr/>
          <p:nvPr/>
        </p:nvGrpSpPr>
        <p:grpSpPr>
          <a:xfrm>
            <a:off x="1422687" y="515186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330B6CC7-3E61-483E-BF7B-A7D5F55A210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B98BA55-FB13-448F-9F75-DCB2A26BE27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5A2F3B66-E8D5-410D-89EB-2EC2A217EEBC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656390D9-14BB-445C-8FC4-A68CA65A224C}"/>
              </a:ext>
            </a:extLst>
          </p:cNvPr>
          <p:cNvGrpSpPr/>
          <p:nvPr/>
        </p:nvGrpSpPr>
        <p:grpSpPr>
          <a:xfrm>
            <a:off x="2136792" y="514998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00F1BC0E-D808-4B14-846C-83B426E199F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A5C12436-4BCF-4B26-BF35-99000D724A65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4741719D-1F3E-4D81-83BD-93E427C54779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0CC2A040-C5D0-4E25-A0C1-E1BCD0984956}"/>
              </a:ext>
            </a:extLst>
          </p:cNvPr>
          <p:cNvGrpSpPr/>
          <p:nvPr/>
        </p:nvGrpSpPr>
        <p:grpSpPr>
          <a:xfrm>
            <a:off x="2834184" y="514541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C74466E4-2CBB-4094-81F4-46644837EC2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7C752026-DC09-44A6-824D-3C5128C0A86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382E5350-670E-4F55-AF04-33C3AD7158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3" name="Group 422">
            <a:extLst>
              <a:ext uri="{FF2B5EF4-FFF2-40B4-BE49-F238E27FC236}">
                <a16:creationId xmlns:a16="http://schemas.microsoft.com/office/drawing/2014/main" id="{8A9F51B7-2D17-4A8C-BF05-198742E35BFD}"/>
              </a:ext>
            </a:extLst>
          </p:cNvPr>
          <p:cNvGrpSpPr/>
          <p:nvPr/>
        </p:nvGrpSpPr>
        <p:grpSpPr>
          <a:xfrm>
            <a:off x="709810" y="615097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424" name="Oval 423">
              <a:extLst>
                <a:ext uri="{FF2B5EF4-FFF2-40B4-BE49-F238E27FC236}">
                  <a16:creationId xmlns:a16="http://schemas.microsoft.com/office/drawing/2014/main" id="{D64EF5FF-46DD-4516-B71F-541B201115C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25" name="Straight Connector 424">
              <a:extLst>
                <a:ext uri="{FF2B5EF4-FFF2-40B4-BE49-F238E27FC236}">
                  <a16:creationId xmlns:a16="http://schemas.microsoft.com/office/drawing/2014/main" id="{2251AFB3-09D0-4B9D-B974-CD05E8EB230D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6" name="Straight Connector 425">
              <a:extLst>
                <a:ext uri="{FF2B5EF4-FFF2-40B4-BE49-F238E27FC236}">
                  <a16:creationId xmlns:a16="http://schemas.microsoft.com/office/drawing/2014/main" id="{0C21F9CC-207C-477D-A18A-F7106CC4E0DC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7" name="Group 426">
            <a:extLst>
              <a:ext uri="{FF2B5EF4-FFF2-40B4-BE49-F238E27FC236}">
                <a16:creationId xmlns:a16="http://schemas.microsoft.com/office/drawing/2014/main" id="{2D6E58F4-B9C8-46E1-B084-BCABAB9980E7}"/>
              </a:ext>
            </a:extLst>
          </p:cNvPr>
          <p:cNvGrpSpPr/>
          <p:nvPr/>
        </p:nvGrpSpPr>
        <p:grpSpPr>
          <a:xfrm>
            <a:off x="1432082" y="615265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428" name="Oval 427">
              <a:extLst>
                <a:ext uri="{FF2B5EF4-FFF2-40B4-BE49-F238E27FC236}">
                  <a16:creationId xmlns:a16="http://schemas.microsoft.com/office/drawing/2014/main" id="{896FFAD8-000A-42E7-A79A-24B611A4FB1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29" name="Straight Connector 428">
              <a:extLst>
                <a:ext uri="{FF2B5EF4-FFF2-40B4-BE49-F238E27FC236}">
                  <a16:creationId xmlns:a16="http://schemas.microsoft.com/office/drawing/2014/main" id="{707439B1-3731-4E92-B294-BCD1F5EF9B29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0" name="Straight Connector 429">
              <a:extLst>
                <a:ext uri="{FF2B5EF4-FFF2-40B4-BE49-F238E27FC236}">
                  <a16:creationId xmlns:a16="http://schemas.microsoft.com/office/drawing/2014/main" id="{238FEC81-32DC-4BB6-BC43-363BB96284E4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1" name="Group 430">
            <a:extLst>
              <a:ext uri="{FF2B5EF4-FFF2-40B4-BE49-F238E27FC236}">
                <a16:creationId xmlns:a16="http://schemas.microsoft.com/office/drawing/2014/main" id="{A5A42F0C-0F5E-457C-8C5F-3D165CCC9A29}"/>
              </a:ext>
            </a:extLst>
          </p:cNvPr>
          <p:cNvGrpSpPr/>
          <p:nvPr/>
        </p:nvGrpSpPr>
        <p:grpSpPr>
          <a:xfrm>
            <a:off x="2146187" y="615076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432" name="Oval 431">
              <a:extLst>
                <a:ext uri="{FF2B5EF4-FFF2-40B4-BE49-F238E27FC236}">
                  <a16:creationId xmlns:a16="http://schemas.microsoft.com/office/drawing/2014/main" id="{2DA6CE75-27CF-4EBF-AA20-27EFE179228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33" name="Straight Connector 432">
              <a:extLst>
                <a:ext uri="{FF2B5EF4-FFF2-40B4-BE49-F238E27FC236}">
                  <a16:creationId xmlns:a16="http://schemas.microsoft.com/office/drawing/2014/main" id="{F73272FE-D8E4-40F3-B326-D6EEAA8136CF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4" name="Straight Connector 433">
              <a:extLst>
                <a:ext uri="{FF2B5EF4-FFF2-40B4-BE49-F238E27FC236}">
                  <a16:creationId xmlns:a16="http://schemas.microsoft.com/office/drawing/2014/main" id="{3B882681-0C91-478F-8AC2-E12BFFFC69B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5" name="Group 434">
            <a:extLst>
              <a:ext uri="{FF2B5EF4-FFF2-40B4-BE49-F238E27FC236}">
                <a16:creationId xmlns:a16="http://schemas.microsoft.com/office/drawing/2014/main" id="{34B10CBE-072A-465E-B25D-6347CB9C787B}"/>
              </a:ext>
            </a:extLst>
          </p:cNvPr>
          <p:cNvGrpSpPr/>
          <p:nvPr/>
        </p:nvGrpSpPr>
        <p:grpSpPr>
          <a:xfrm>
            <a:off x="2843579" y="614620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436" name="Oval 435">
              <a:extLst>
                <a:ext uri="{FF2B5EF4-FFF2-40B4-BE49-F238E27FC236}">
                  <a16:creationId xmlns:a16="http://schemas.microsoft.com/office/drawing/2014/main" id="{1C67A0B5-F53C-4172-BC07-CB6F04878D8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37" name="Straight Connector 436">
              <a:extLst>
                <a:ext uri="{FF2B5EF4-FFF2-40B4-BE49-F238E27FC236}">
                  <a16:creationId xmlns:a16="http://schemas.microsoft.com/office/drawing/2014/main" id="{35F72222-F964-45E0-96C5-0BA32418AEE4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8" name="Straight Connector 437">
              <a:extLst>
                <a:ext uri="{FF2B5EF4-FFF2-40B4-BE49-F238E27FC236}">
                  <a16:creationId xmlns:a16="http://schemas.microsoft.com/office/drawing/2014/main" id="{D5EF7525-A0A5-4DB8-BABD-F8E4B7C07124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9" name="TextBox 438">
            <a:extLst>
              <a:ext uri="{FF2B5EF4-FFF2-40B4-BE49-F238E27FC236}">
                <a16:creationId xmlns:a16="http://schemas.microsoft.com/office/drawing/2014/main" id="{0E8D0459-5C97-4035-879A-2B283C925BB2}"/>
              </a:ext>
            </a:extLst>
          </p:cNvPr>
          <p:cNvSpPr txBox="1"/>
          <p:nvPr/>
        </p:nvSpPr>
        <p:spPr>
          <a:xfrm>
            <a:off x="4022355" y="307753"/>
            <a:ext cx="3824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Arial" charset="0"/>
              </a:rPr>
              <a:t>COLUMN RIGHT</a:t>
            </a:r>
          </a:p>
        </p:txBody>
      </p:sp>
      <p:sp>
        <p:nvSpPr>
          <p:cNvPr id="356" name="TextBox 355">
            <a:extLst>
              <a:ext uri="{FF2B5EF4-FFF2-40B4-BE49-F238E27FC236}">
                <a16:creationId xmlns:a16="http://schemas.microsoft.com/office/drawing/2014/main" id="{6AA45DC5-A6EA-47D2-AB11-6D13D81EB9C0}"/>
              </a:ext>
            </a:extLst>
          </p:cNvPr>
          <p:cNvSpPr txBox="1"/>
          <p:nvPr/>
        </p:nvSpPr>
        <p:spPr>
          <a:xfrm>
            <a:off x="3134698" y="5086748"/>
            <a:ext cx="21240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Nothing on the Left</a:t>
            </a:r>
          </a:p>
        </p:txBody>
      </p:sp>
    </p:spTree>
    <p:extLst>
      <p:ext uri="{BB962C8B-B14F-4D97-AF65-F5344CB8AC3E}">
        <p14:creationId xmlns:p14="http://schemas.microsoft.com/office/powerpoint/2010/main" val="845935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95469E71-C5D7-480F-A980-1FF241FA971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050"/>
          <a:stretch/>
        </p:blipFill>
        <p:spPr>
          <a:xfrm>
            <a:off x="9256336" y="165016"/>
            <a:ext cx="2792141" cy="2202375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7AECF103-652F-4DE8-ABC7-F8A73E25A362}"/>
              </a:ext>
            </a:extLst>
          </p:cNvPr>
          <p:cNvGrpSpPr/>
          <p:nvPr/>
        </p:nvGrpSpPr>
        <p:grpSpPr>
          <a:xfrm>
            <a:off x="8090452" y="5446254"/>
            <a:ext cx="3831657" cy="1134560"/>
            <a:chOff x="8090452" y="5446254"/>
            <a:chExt cx="3831657" cy="1134560"/>
          </a:xfrm>
        </p:grpSpPr>
        <p:sp>
          <p:nvSpPr>
            <p:cNvPr id="341" name="TextBox 340">
              <a:extLst>
                <a:ext uri="{FF2B5EF4-FFF2-40B4-BE49-F238E27FC236}">
                  <a16:creationId xmlns:a16="http://schemas.microsoft.com/office/drawing/2014/main" id="{A4F5B9C4-F314-48F6-970E-22A25C686170}"/>
                </a:ext>
              </a:extLst>
            </p:cNvPr>
            <p:cNvSpPr txBox="1"/>
            <p:nvPr/>
          </p:nvSpPr>
          <p:spPr>
            <a:xfrm>
              <a:off x="8090452" y="5448198"/>
              <a:ext cx="5485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LEFT</a:t>
              </a:r>
            </a:p>
          </p:txBody>
        </p: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69EBD018-E1F9-4384-A827-8EA1C38D9AB0}"/>
                </a:ext>
              </a:extLst>
            </p:cNvPr>
            <p:cNvSpPr txBox="1"/>
            <p:nvPr/>
          </p:nvSpPr>
          <p:spPr>
            <a:xfrm>
              <a:off x="8094187" y="6060206"/>
              <a:ext cx="58767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RIGHT</a:t>
              </a:r>
            </a:p>
          </p:txBody>
        </p:sp>
        <p:sp>
          <p:nvSpPr>
            <p:cNvPr id="347" name="TextBox 346">
              <a:extLst>
                <a:ext uri="{FF2B5EF4-FFF2-40B4-BE49-F238E27FC236}">
                  <a16:creationId xmlns:a16="http://schemas.microsoft.com/office/drawing/2014/main" id="{C054F18B-9559-4E1F-B9F8-CFADF6D37422}"/>
                </a:ext>
              </a:extLst>
            </p:cNvPr>
            <p:cNvSpPr txBox="1"/>
            <p:nvPr/>
          </p:nvSpPr>
          <p:spPr>
            <a:xfrm>
              <a:off x="8553183" y="5454051"/>
              <a:ext cx="8725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HALF STEP</a:t>
              </a:r>
            </a:p>
          </p:txBody>
        </p:sp>
        <p:sp>
          <p:nvSpPr>
            <p:cNvPr id="349" name="TextBox 348">
              <a:extLst>
                <a:ext uri="{FF2B5EF4-FFF2-40B4-BE49-F238E27FC236}">
                  <a16:creationId xmlns:a16="http://schemas.microsoft.com/office/drawing/2014/main" id="{E4402991-99A5-4BAB-9650-E736AAF01EC8}"/>
                </a:ext>
              </a:extLst>
            </p:cNvPr>
            <p:cNvSpPr txBox="1"/>
            <p:nvPr/>
          </p:nvSpPr>
          <p:spPr>
            <a:xfrm>
              <a:off x="9462767" y="5447231"/>
              <a:ext cx="8725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FULL STEP</a:t>
              </a:r>
            </a:p>
          </p:txBody>
        </p:sp>
        <p:sp>
          <p:nvSpPr>
            <p:cNvPr id="367" name="TextBox 366">
              <a:extLst>
                <a:ext uri="{FF2B5EF4-FFF2-40B4-BE49-F238E27FC236}">
                  <a16:creationId xmlns:a16="http://schemas.microsoft.com/office/drawing/2014/main" id="{F2B70FD4-0BCD-4EC4-BB6C-A81E7351F9EF}"/>
                </a:ext>
              </a:extLst>
            </p:cNvPr>
            <p:cNvSpPr txBox="1"/>
            <p:nvPr/>
          </p:nvSpPr>
          <p:spPr>
            <a:xfrm>
              <a:off x="10226988" y="5453074"/>
              <a:ext cx="8725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PIVOT 45⁰</a:t>
              </a:r>
            </a:p>
          </p:txBody>
        </p:sp>
        <p:sp>
          <p:nvSpPr>
            <p:cNvPr id="368" name="TextBox 367">
              <a:extLst>
                <a:ext uri="{FF2B5EF4-FFF2-40B4-BE49-F238E27FC236}">
                  <a16:creationId xmlns:a16="http://schemas.microsoft.com/office/drawing/2014/main" id="{5870BA78-9749-49F3-9384-35AC5243A49D}"/>
                </a:ext>
              </a:extLst>
            </p:cNvPr>
            <p:cNvSpPr txBox="1"/>
            <p:nvPr/>
          </p:nvSpPr>
          <p:spPr>
            <a:xfrm>
              <a:off x="11049510" y="5446254"/>
              <a:ext cx="8725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PIVOT 90⁰</a:t>
              </a:r>
            </a:p>
          </p:txBody>
        </p:sp>
        <p:grpSp>
          <p:nvGrpSpPr>
            <p:cNvPr id="369" name="Group 368">
              <a:extLst>
                <a:ext uri="{FF2B5EF4-FFF2-40B4-BE49-F238E27FC236}">
                  <a16:creationId xmlns:a16="http://schemas.microsoft.com/office/drawing/2014/main" id="{83913ED9-4687-4A1D-80C0-20F3B6FD5E07}"/>
                </a:ext>
              </a:extLst>
            </p:cNvPr>
            <p:cNvGrpSpPr/>
            <p:nvPr/>
          </p:nvGrpSpPr>
          <p:grpSpPr>
            <a:xfrm rot="5400000">
              <a:off x="8943762" y="5757797"/>
              <a:ext cx="91440" cy="182880"/>
              <a:chOff x="1696599" y="2606497"/>
              <a:chExt cx="91440" cy="182880"/>
            </a:xfrm>
          </p:grpSpPr>
          <p:cxnSp>
            <p:nvCxnSpPr>
              <p:cNvPr id="409" name="Straight Connector 408">
                <a:extLst>
                  <a:ext uri="{FF2B5EF4-FFF2-40B4-BE49-F238E27FC236}">
                    <a16:creationId xmlns:a16="http://schemas.microsoft.com/office/drawing/2014/main" id="{E5E5BF54-12CE-4AF1-88DC-D596855C25F1}"/>
                  </a:ext>
                </a:extLst>
              </p:cNvPr>
              <p:cNvCxnSpPr/>
              <p:nvPr/>
            </p:nvCxnSpPr>
            <p:spPr>
              <a:xfrm>
                <a:off x="1744171" y="2606497"/>
                <a:ext cx="0" cy="18288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0" name="Oval 409">
                <a:extLst>
                  <a:ext uri="{FF2B5EF4-FFF2-40B4-BE49-F238E27FC236}">
                    <a16:creationId xmlns:a16="http://schemas.microsoft.com/office/drawing/2014/main" id="{04E18E5C-9238-4E8E-BBEB-B92D318F0B8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370" name="Group 369">
              <a:extLst>
                <a:ext uri="{FF2B5EF4-FFF2-40B4-BE49-F238E27FC236}">
                  <a16:creationId xmlns:a16="http://schemas.microsoft.com/office/drawing/2014/main" id="{417ABD51-DD25-4BC4-A2B1-CCE038128699}"/>
                </a:ext>
              </a:extLst>
            </p:cNvPr>
            <p:cNvGrpSpPr/>
            <p:nvPr/>
          </p:nvGrpSpPr>
          <p:grpSpPr>
            <a:xfrm rot="5400000">
              <a:off x="9853010" y="5757295"/>
              <a:ext cx="92112" cy="184555"/>
              <a:chOff x="1696599" y="2604822"/>
              <a:chExt cx="92112" cy="184555"/>
            </a:xfrm>
            <a:solidFill>
              <a:schemeClr val="bg1"/>
            </a:solidFill>
          </p:grpSpPr>
          <p:sp>
            <p:nvSpPr>
              <p:cNvPr id="406" name="Oval 405">
                <a:extLst>
                  <a:ext uri="{FF2B5EF4-FFF2-40B4-BE49-F238E27FC236}">
                    <a16:creationId xmlns:a16="http://schemas.microsoft.com/office/drawing/2014/main" id="{6DF45983-CE56-4823-83C9-C312B93C691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407" name="Straight Connector 406">
                <a:extLst>
                  <a:ext uri="{FF2B5EF4-FFF2-40B4-BE49-F238E27FC236}">
                    <a16:creationId xmlns:a16="http://schemas.microsoft.com/office/drawing/2014/main" id="{0B4922FC-B40B-4CE9-AC15-A9B0C9A6C6B2}"/>
                  </a:ext>
                </a:extLst>
              </p:cNvPr>
              <p:cNvCxnSpPr/>
              <p:nvPr/>
            </p:nvCxnSpPr>
            <p:spPr>
              <a:xfrm>
                <a:off x="1696599" y="2604822"/>
                <a:ext cx="0" cy="18288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8" name="Straight Connector 407">
                <a:extLst>
                  <a:ext uri="{FF2B5EF4-FFF2-40B4-BE49-F238E27FC236}">
                    <a16:creationId xmlns:a16="http://schemas.microsoft.com/office/drawing/2014/main" id="{4BF86ED3-A23D-4F14-81E1-31A00F2E8EE3}"/>
                  </a:ext>
                </a:extLst>
              </p:cNvPr>
              <p:cNvCxnSpPr/>
              <p:nvPr/>
            </p:nvCxnSpPr>
            <p:spPr>
              <a:xfrm>
                <a:off x="1788711" y="2606497"/>
                <a:ext cx="0" cy="18288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1" name="Group 370">
              <a:extLst>
                <a:ext uri="{FF2B5EF4-FFF2-40B4-BE49-F238E27FC236}">
                  <a16:creationId xmlns:a16="http://schemas.microsoft.com/office/drawing/2014/main" id="{8D768B53-ED47-45DE-A93C-ED8C8A11FB05}"/>
                </a:ext>
              </a:extLst>
            </p:cNvPr>
            <p:cNvGrpSpPr/>
            <p:nvPr/>
          </p:nvGrpSpPr>
          <p:grpSpPr>
            <a:xfrm>
              <a:off x="10549553" y="5771236"/>
              <a:ext cx="165949" cy="156001"/>
              <a:chOff x="2321442" y="4560245"/>
              <a:chExt cx="165949" cy="156001"/>
            </a:xfrm>
            <a:solidFill>
              <a:schemeClr val="bg1"/>
            </a:solidFill>
          </p:grpSpPr>
          <p:sp>
            <p:nvSpPr>
              <p:cNvPr id="401" name="Oval 400">
                <a:extLst>
                  <a:ext uri="{FF2B5EF4-FFF2-40B4-BE49-F238E27FC236}">
                    <a16:creationId xmlns:a16="http://schemas.microsoft.com/office/drawing/2014/main" id="{221CE7A9-97F5-49C9-B1F0-862607E06A2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321442" y="4581934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402" name="Straight Connector 401">
                <a:extLst>
                  <a:ext uri="{FF2B5EF4-FFF2-40B4-BE49-F238E27FC236}">
                    <a16:creationId xmlns:a16="http://schemas.microsoft.com/office/drawing/2014/main" id="{3C83672E-A652-4984-AAA9-AD2EE49C52E1}"/>
                  </a:ext>
                </a:extLst>
              </p:cNvPr>
              <p:cNvCxnSpPr>
                <a:cxnSpLocks/>
                <a:stCxn id="401" idx="2"/>
              </p:cNvCxnSpPr>
              <p:nvPr/>
            </p:nvCxnSpPr>
            <p:spPr>
              <a:xfrm>
                <a:off x="2321442" y="4627654"/>
                <a:ext cx="0" cy="86917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3" name="Straight Connector 402">
                <a:extLst>
                  <a:ext uri="{FF2B5EF4-FFF2-40B4-BE49-F238E27FC236}">
                    <a16:creationId xmlns:a16="http://schemas.microsoft.com/office/drawing/2014/main" id="{1590ACD3-1FAF-4766-AD11-A8F3D5ADD49E}"/>
                  </a:ext>
                </a:extLst>
              </p:cNvPr>
              <p:cNvCxnSpPr>
                <a:cxnSpLocks/>
                <a:stCxn id="401" idx="6"/>
              </p:cNvCxnSpPr>
              <p:nvPr/>
            </p:nvCxnSpPr>
            <p:spPr>
              <a:xfrm>
                <a:off x="2412882" y="4627654"/>
                <a:ext cx="672" cy="88592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4" name="Straight Connector 403">
                <a:extLst>
                  <a:ext uri="{FF2B5EF4-FFF2-40B4-BE49-F238E27FC236}">
                    <a16:creationId xmlns:a16="http://schemas.microsoft.com/office/drawing/2014/main" id="{B6849A3F-A3D3-4997-9584-E00E50E6BA05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2442759" y="4548682"/>
                <a:ext cx="672" cy="88592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5" name="Straight Connector 404">
                <a:extLst>
                  <a:ext uri="{FF2B5EF4-FFF2-40B4-BE49-F238E27FC236}">
                    <a16:creationId xmlns:a16="http://schemas.microsoft.com/office/drawing/2014/main" id="{3E96440D-EEC4-4284-9398-098614E740E2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2373265" y="4516285"/>
                <a:ext cx="672" cy="88592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2" name="Group 371">
              <a:extLst>
                <a:ext uri="{FF2B5EF4-FFF2-40B4-BE49-F238E27FC236}">
                  <a16:creationId xmlns:a16="http://schemas.microsoft.com/office/drawing/2014/main" id="{934C218E-FF6B-4FF8-BB7A-4D4C8BACC900}"/>
                </a:ext>
              </a:extLst>
            </p:cNvPr>
            <p:cNvGrpSpPr/>
            <p:nvPr/>
          </p:nvGrpSpPr>
          <p:grpSpPr>
            <a:xfrm>
              <a:off x="11395005" y="5789010"/>
              <a:ext cx="181608" cy="136552"/>
              <a:chOff x="4239007" y="3755223"/>
              <a:chExt cx="181608" cy="136552"/>
            </a:xfrm>
            <a:solidFill>
              <a:schemeClr val="bg1"/>
            </a:solidFill>
          </p:grpSpPr>
          <p:grpSp>
            <p:nvGrpSpPr>
              <p:cNvPr id="395" name="Group 394">
                <a:extLst>
                  <a:ext uri="{FF2B5EF4-FFF2-40B4-BE49-F238E27FC236}">
                    <a16:creationId xmlns:a16="http://schemas.microsoft.com/office/drawing/2014/main" id="{C73BBC49-6D59-45BC-AF2B-E63A4A506D54}"/>
                  </a:ext>
                </a:extLst>
              </p:cNvPr>
              <p:cNvGrpSpPr/>
              <p:nvPr/>
            </p:nvGrpSpPr>
            <p:grpSpPr>
              <a:xfrm>
                <a:off x="4239007" y="3755223"/>
                <a:ext cx="92112" cy="136552"/>
                <a:chOff x="1696599" y="2655065"/>
                <a:chExt cx="92112" cy="136552"/>
              </a:xfrm>
              <a:grpFill/>
            </p:grpSpPr>
            <p:sp>
              <p:nvSpPr>
                <p:cNvPr id="398" name="Oval 397">
                  <a:extLst>
                    <a:ext uri="{FF2B5EF4-FFF2-40B4-BE49-F238E27FC236}">
                      <a16:creationId xmlns:a16="http://schemas.microsoft.com/office/drawing/2014/main" id="{34139C9E-DC69-4CF0-A8AB-3D5666399E9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696599" y="2655065"/>
                  <a:ext cx="91440" cy="9144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399" name="Straight Connector 398">
                  <a:extLst>
                    <a:ext uri="{FF2B5EF4-FFF2-40B4-BE49-F238E27FC236}">
                      <a16:creationId xmlns:a16="http://schemas.microsoft.com/office/drawing/2014/main" id="{2B0D5884-698C-4D1A-80AF-2D810C095242}"/>
                    </a:ext>
                  </a:extLst>
                </p:cNvPr>
                <p:cNvCxnSpPr/>
                <p:nvPr/>
              </p:nvCxnSpPr>
              <p:spPr>
                <a:xfrm>
                  <a:off x="1696599" y="2700177"/>
                  <a:ext cx="0" cy="9144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0" name="Straight Connector 399">
                  <a:extLst>
                    <a:ext uri="{FF2B5EF4-FFF2-40B4-BE49-F238E27FC236}">
                      <a16:creationId xmlns:a16="http://schemas.microsoft.com/office/drawing/2014/main" id="{5FCCB8F4-FCB6-4C3A-8FDA-AF39376165B3}"/>
                    </a:ext>
                  </a:extLst>
                </p:cNvPr>
                <p:cNvCxnSpPr/>
                <p:nvPr/>
              </p:nvCxnSpPr>
              <p:spPr>
                <a:xfrm>
                  <a:off x="1788711" y="2696962"/>
                  <a:ext cx="0" cy="9144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96" name="Straight Connector 395">
                <a:extLst>
                  <a:ext uri="{FF2B5EF4-FFF2-40B4-BE49-F238E27FC236}">
                    <a16:creationId xmlns:a16="http://schemas.microsoft.com/office/drawing/2014/main" id="{B75FF825-218F-48CA-888D-340AE35823F1}"/>
                  </a:ext>
                </a:extLst>
              </p:cNvPr>
              <p:cNvCxnSpPr/>
              <p:nvPr/>
            </p:nvCxnSpPr>
            <p:spPr>
              <a:xfrm>
                <a:off x="4328002" y="3833060"/>
                <a:ext cx="91440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7" name="Straight Connector 396">
                <a:extLst>
                  <a:ext uri="{FF2B5EF4-FFF2-40B4-BE49-F238E27FC236}">
                    <a16:creationId xmlns:a16="http://schemas.microsoft.com/office/drawing/2014/main" id="{31337100-8A2E-4E57-A94F-823B43B1F44E}"/>
                  </a:ext>
                </a:extLst>
              </p:cNvPr>
              <p:cNvCxnSpPr/>
              <p:nvPr/>
            </p:nvCxnSpPr>
            <p:spPr>
              <a:xfrm>
                <a:off x="4310887" y="3760113"/>
                <a:ext cx="109728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3" name="Oval 372">
              <a:extLst>
                <a:ext uri="{FF2B5EF4-FFF2-40B4-BE49-F238E27FC236}">
                  <a16:creationId xmlns:a16="http://schemas.microsoft.com/office/drawing/2014/main" id="{CC3773AE-DCDB-4D84-A239-36D69E7B2E1F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8320475" y="5803517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74" name="Group 373">
              <a:extLst>
                <a:ext uri="{FF2B5EF4-FFF2-40B4-BE49-F238E27FC236}">
                  <a16:creationId xmlns:a16="http://schemas.microsoft.com/office/drawing/2014/main" id="{E1689251-5229-4E8C-8FE8-7AA58F29E7E1}"/>
                </a:ext>
              </a:extLst>
            </p:cNvPr>
            <p:cNvGrpSpPr/>
            <p:nvPr/>
          </p:nvGrpSpPr>
          <p:grpSpPr>
            <a:xfrm rot="5400000">
              <a:off x="8943762" y="6412632"/>
              <a:ext cx="91440" cy="182880"/>
              <a:chOff x="1696599" y="2606497"/>
              <a:chExt cx="91440" cy="182880"/>
            </a:xfrm>
          </p:grpSpPr>
          <p:sp>
            <p:nvSpPr>
              <p:cNvPr id="393" name="Oval 392">
                <a:extLst>
                  <a:ext uri="{FF2B5EF4-FFF2-40B4-BE49-F238E27FC236}">
                    <a16:creationId xmlns:a16="http://schemas.microsoft.com/office/drawing/2014/main" id="{D5926A56-E64C-4BE3-8ED1-DACAA86B318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94" name="Straight Connector 393">
                <a:extLst>
                  <a:ext uri="{FF2B5EF4-FFF2-40B4-BE49-F238E27FC236}">
                    <a16:creationId xmlns:a16="http://schemas.microsoft.com/office/drawing/2014/main" id="{8BD5F4F7-F27E-47F8-A4E5-6D1E45F1B2B1}"/>
                  </a:ext>
                </a:extLst>
              </p:cNvPr>
              <p:cNvCxnSpPr/>
              <p:nvPr/>
            </p:nvCxnSpPr>
            <p:spPr>
              <a:xfrm>
                <a:off x="1740451" y="2606497"/>
                <a:ext cx="0" cy="18288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5" name="Oval 374">
              <a:extLst>
                <a:ext uri="{FF2B5EF4-FFF2-40B4-BE49-F238E27FC236}">
                  <a16:creationId xmlns:a16="http://schemas.microsoft.com/office/drawing/2014/main" id="{E8EB0EBF-E294-4DDF-AE37-593FF7B09E13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8316166" y="6456484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76" name="Group 375">
              <a:extLst>
                <a:ext uri="{FF2B5EF4-FFF2-40B4-BE49-F238E27FC236}">
                  <a16:creationId xmlns:a16="http://schemas.microsoft.com/office/drawing/2014/main" id="{D880C64D-7D57-4BA8-817F-B4696D8C8472}"/>
                </a:ext>
              </a:extLst>
            </p:cNvPr>
            <p:cNvGrpSpPr/>
            <p:nvPr/>
          </p:nvGrpSpPr>
          <p:grpSpPr>
            <a:xfrm rot="5400000">
              <a:off x="9846903" y="6409591"/>
              <a:ext cx="92112" cy="184555"/>
              <a:chOff x="1696599" y="2604822"/>
              <a:chExt cx="92112" cy="184555"/>
            </a:xfrm>
          </p:grpSpPr>
          <p:sp>
            <p:nvSpPr>
              <p:cNvPr id="390" name="Oval 389">
                <a:extLst>
                  <a:ext uri="{FF2B5EF4-FFF2-40B4-BE49-F238E27FC236}">
                    <a16:creationId xmlns:a16="http://schemas.microsoft.com/office/drawing/2014/main" id="{268A7115-7CC4-4889-AAA6-3DAE061145F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91" name="Straight Connector 390">
                <a:extLst>
                  <a:ext uri="{FF2B5EF4-FFF2-40B4-BE49-F238E27FC236}">
                    <a16:creationId xmlns:a16="http://schemas.microsoft.com/office/drawing/2014/main" id="{763C3ED9-7295-4A97-BD9B-42F2A728E730}"/>
                  </a:ext>
                </a:extLst>
              </p:cNvPr>
              <p:cNvCxnSpPr/>
              <p:nvPr/>
            </p:nvCxnSpPr>
            <p:spPr>
              <a:xfrm>
                <a:off x="1696599" y="2604822"/>
                <a:ext cx="0" cy="18288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2" name="Straight Connector 391">
                <a:extLst>
                  <a:ext uri="{FF2B5EF4-FFF2-40B4-BE49-F238E27FC236}">
                    <a16:creationId xmlns:a16="http://schemas.microsoft.com/office/drawing/2014/main" id="{BD5F6020-EDCC-4D9A-BC72-0E95E07960EB}"/>
                  </a:ext>
                </a:extLst>
              </p:cNvPr>
              <p:cNvCxnSpPr/>
              <p:nvPr/>
            </p:nvCxnSpPr>
            <p:spPr>
              <a:xfrm>
                <a:off x="1788711" y="2606497"/>
                <a:ext cx="0" cy="18288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7" name="Group 376">
              <a:extLst>
                <a:ext uri="{FF2B5EF4-FFF2-40B4-BE49-F238E27FC236}">
                  <a16:creationId xmlns:a16="http://schemas.microsoft.com/office/drawing/2014/main" id="{2983DF2C-6F57-4E55-84E8-45A58B83D715}"/>
                </a:ext>
              </a:extLst>
            </p:cNvPr>
            <p:cNvGrpSpPr/>
            <p:nvPr/>
          </p:nvGrpSpPr>
          <p:grpSpPr>
            <a:xfrm>
              <a:off x="10552263" y="6423532"/>
              <a:ext cx="165949" cy="156001"/>
              <a:chOff x="2321442" y="4560245"/>
              <a:chExt cx="165949" cy="156001"/>
            </a:xfrm>
          </p:grpSpPr>
          <p:sp>
            <p:nvSpPr>
              <p:cNvPr id="385" name="Oval 384">
                <a:extLst>
                  <a:ext uri="{FF2B5EF4-FFF2-40B4-BE49-F238E27FC236}">
                    <a16:creationId xmlns:a16="http://schemas.microsoft.com/office/drawing/2014/main" id="{538195A6-EA7C-4971-9EEF-E71FDBA5DD6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321442" y="4581934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86" name="Straight Connector 385">
                <a:extLst>
                  <a:ext uri="{FF2B5EF4-FFF2-40B4-BE49-F238E27FC236}">
                    <a16:creationId xmlns:a16="http://schemas.microsoft.com/office/drawing/2014/main" id="{7E404A35-8891-43A0-8A90-E4F0DA18BAA8}"/>
                  </a:ext>
                </a:extLst>
              </p:cNvPr>
              <p:cNvCxnSpPr>
                <a:cxnSpLocks/>
                <a:stCxn id="385" idx="2"/>
              </p:cNvCxnSpPr>
              <p:nvPr/>
            </p:nvCxnSpPr>
            <p:spPr>
              <a:xfrm>
                <a:off x="2321442" y="4627654"/>
                <a:ext cx="0" cy="8691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7" name="Straight Connector 386">
                <a:extLst>
                  <a:ext uri="{FF2B5EF4-FFF2-40B4-BE49-F238E27FC236}">
                    <a16:creationId xmlns:a16="http://schemas.microsoft.com/office/drawing/2014/main" id="{F80D2497-CE38-4F13-B15C-6F660F8309AA}"/>
                  </a:ext>
                </a:extLst>
              </p:cNvPr>
              <p:cNvCxnSpPr>
                <a:cxnSpLocks/>
                <a:stCxn id="385" idx="6"/>
              </p:cNvCxnSpPr>
              <p:nvPr/>
            </p:nvCxnSpPr>
            <p:spPr>
              <a:xfrm>
                <a:off x="2412882" y="4627654"/>
                <a:ext cx="672" cy="8859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8" name="Straight Connector 387">
                <a:extLst>
                  <a:ext uri="{FF2B5EF4-FFF2-40B4-BE49-F238E27FC236}">
                    <a16:creationId xmlns:a16="http://schemas.microsoft.com/office/drawing/2014/main" id="{B88998A1-E8E2-4BDF-A8D6-446D919F7545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2442759" y="4548682"/>
                <a:ext cx="672" cy="8859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9" name="Straight Connector 388">
                <a:extLst>
                  <a:ext uri="{FF2B5EF4-FFF2-40B4-BE49-F238E27FC236}">
                    <a16:creationId xmlns:a16="http://schemas.microsoft.com/office/drawing/2014/main" id="{05F08AD0-8BE0-4D46-9FF1-E49E8D1A90E8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2373265" y="4516285"/>
                <a:ext cx="672" cy="8859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8" name="Group 377">
              <a:extLst>
                <a:ext uri="{FF2B5EF4-FFF2-40B4-BE49-F238E27FC236}">
                  <a16:creationId xmlns:a16="http://schemas.microsoft.com/office/drawing/2014/main" id="{1E8A7F3B-5157-4920-BBA6-A74742C73F83}"/>
                </a:ext>
              </a:extLst>
            </p:cNvPr>
            <p:cNvGrpSpPr/>
            <p:nvPr/>
          </p:nvGrpSpPr>
          <p:grpSpPr>
            <a:xfrm>
              <a:off x="11399390" y="6444262"/>
              <a:ext cx="181608" cy="136552"/>
              <a:chOff x="4239007" y="3755223"/>
              <a:chExt cx="181608" cy="136552"/>
            </a:xfrm>
          </p:grpSpPr>
          <p:grpSp>
            <p:nvGrpSpPr>
              <p:cNvPr id="379" name="Group 378">
                <a:extLst>
                  <a:ext uri="{FF2B5EF4-FFF2-40B4-BE49-F238E27FC236}">
                    <a16:creationId xmlns:a16="http://schemas.microsoft.com/office/drawing/2014/main" id="{F8AF5EFE-9DFC-440B-94DC-EAA062DE8B05}"/>
                  </a:ext>
                </a:extLst>
              </p:cNvPr>
              <p:cNvGrpSpPr/>
              <p:nvPr/>
            </p:nvGrpSpPr>
            <p:grpSpPr>
              <a:xfrm>
                <a:off x="4239007" y="3755223"/>
                <a:ext cx="92112" cy="136552"/>
                <a:chOff x="1696599" y="2655065"/>
                <a:chExt cx="92112" cy="136552"/>
              </a:xfrm>
            </p:grpSpPr>
            <p:sp>
              <p:nvSpPr>
                <p:cNvPr id="382" name="Oval 381">
                  <a:extLst>
                    <a:ext uri="{FF2B5EF4-FFF2-40B4-BE49-F238E27FC236}">
                      <a16:creationId xmlns:a16="http://schemas.microsoft.com/office/drawing/2014/main" id="{C54292B5-02D1-45C9-B95D-C33FA6EB07E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696599" y="2655065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383" name="Straight Connector 382">
                  <a:extLst>
                    <a:ext uri="{FF2B5EF4-FFF2-40B4-BE49-F238E27FC236}">
                      <a16:creationId xmlns:a16="http://schemas.microsoft.com/office/drawing/2014/main" id="{52A3732A-E767-46AA-9E24-F104497A4C5D}"/>
                    </a:ext>
                  </a:extLst>
                </p:cNvPr>
                <p:cNvCxnSpPr/>
                <p:nvPr/>
              </p:nvCxnSpPr>
              <p:spPr>
                <a:xfrm>
                  <a:off x="1696599" y="2700177"/>
                  <a:ext cx="0" cy="9144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4" name="Straight Connector 383">
                  <a:extLst>
                    <a:ext uri="{FF2B5EF4-FFF2-40B4-BE49-F238E27FC236}">
                      <a16:creationId xmlns:a16="http://schemas.microsoft.com/office/drawing/2014/main" id="{53C3BC29-00E4-4796-8815-8E962C14C9D0}"/>
                    </a:ext>
                  </a:extLst>
                </p:cNvPr>
                <p:cNvCxnSpPr/>
                <p:nvPr/>
              </p:nvCxnSpPr>
              <p:spPr>
                <a:xfrm>
                  <a:off x="1788711" y="2696962"/>
                  <a:ext cx="0" cy="9144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80" name="Straight Connector 379">
                <a:extLst>
                  <a:ext uri="{FF2B5EF4-FFF2-40B4-BE49-F238E27FC236}">
                    <a16:creationId xmlns:a16="http://schemas.microsoft.com/office/drawing/2014/main" id="{A67817BD-E0A7-4C3C-A6F0-F3E658FD1C65}"/>
                  </a:ext>
                </a:extLst>
              </p:cNvPr>
              <p:cNvCxnSpPr/>
              <p:nvPr/>
            </p:nvCxnSpPr>
            <p:spPr>
              <a:xfrm>
                <a:off x="4328002" y="3833060"/>
                <a:ext cx="9144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1" name="Straight Connector 380">
                <a:extLst>
                  <a:ext uri="{FF2B5EF4-FFF2-40B4-BE49-F238E27FC236}">
                    <a16:creationId xmlns:a16="http://schemas.microsoft.com/office/drawing/2014/main" id="{0DE36182-456F-4D35-BE54-7C6729EA5155}"/>
                  </a:ext>
                </a:extLst>
              </p:cNvPr>
              <p:cNvCxnSpPr/>
              <p:nvPr/>
            </p:nvCxnSpPr>
            <p:spPr>
              <a:xfrm>
                <a:off x="4310887" y="3760113"/>
                <a:ext cx="109728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065DC02-6818-4861-A319-8AFD8CFD1DAC}"/>
              </a:ext>
            </a:extLst>
          </p:cNvPr>
          <p:cNvGrpSpPr/>
          <p:nvPr/>
        </p:nvGrpSpPr>
        <p:grpSpPr>
          <a:xfrm>
            <a:off x="701087" y="5643918"/>
            <a:ext cx="92112" cy="184555"/>
            <a:chOff x="1696599" y="2604822"/>
            <a:chExt cx="92112" cy="184555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2411D676-6308-4869-B510-3E658A88A2B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D6CEFE97-AE8C-4E57-89DE-6D600E1849B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95906173-7F9C-4380-870E-078B65AB0AD6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E9DB956-3F2D-4D12-8FB5-CB148E2C9033}"/>
              </a:ext>
            </a:extLst>
          </p:cNvPr>
          <p:cNvGrpSpPr/>
          <p:nvPr/>
        </p:nvGrpSpPr>
        <p:grpSpPr>
          <a:xfrm>
            <a:off x="700415" y="515019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2F198E5E-99B7-4F7F-A21C-EF998BA44AE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4CA9056A-3C9F-4E9C-8FA1-BE3DC098096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AB160DF-9094-4684-AE3F-FF236702E15E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2CD0D98-A57E-4BC2-9C1E-AA1C415432A7}"/>
              </a:ext>
            </a:extLst>
          </p:cNvPr>
          <p:cNvGrpSpPr/>
          <p:nvPr/>
        </p:nvGrpSpPr>
        <p:grpSpPr>
          <a:xfrm>
            <a:off x="1419947" y="5643918"/>
            <a:ext cx="92112" cy="184555"/>
            <a:chOff x="1696599" y="2604822"/>
            <a:chExt cx="92112" cy="184555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CF274A32-84E7-456F-AC2F-72AB95E06FE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90387801-60C2-47DE-8F69-D7C955497BEA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A67D7B5-3CD3-462F-AC59-CB2C6348F4EA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2C727C4-D14A-4400-A57B-6B05F50DED9D}"/>
              </a:ext>
            </a:extLst>
          </p:cNvPr>
          <p:cNvGrpSpPr/>
          <p:nvPr/>
        </p:nvGrpSpPr>
        <p:grpSpPr>
          <a:xfrm>
            <a:off x="2137464" y="5636884"/>
            <a:ext cx="92112" cy="184555"/>
            <a:chOff x="1696599" y="2604822"/>
            <a:chExt cx="92112" cy="184555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0BE6FCF3-75ED-428A-A40A-AC989BFE451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D3435842-3A4E-485A-A80B-E9777501B3FA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C299A864-6BF1-40B0-AEEE-FB8A2D3044F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7919C85-FCB7-4F34-B04A-8DC4981D7E21}"/>
              </a:ext>
            </a:extLst>
          </p:cNvPr>
          <p:cNvGrpSpPr/>
          <p:nvPr/>
        </p:nvGrpSpPr>
        <p:grpSpPr>
          <a:xfrm>
            <a:off x="2834856" y="5638559"/>
            <a:ext cx="92112" cy="184555"/>
            <a:chOff x="1696599" y="2604822"/>
            <a:chExt cx="92112" cy="184555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29DA557E-98CE-43F3-AE48-4410BFA3F59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3A54BA03-3994-4EC4-BAF5-C4D9C3E9B003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577A63B1-350C-45EA-AF6B-FE92D728E64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37168728-15FB-40DD-AD81-973C7077DD17}"/>
              </a:ext>
            </a:extLst>
          </p:cNvPr>
          <p:cNvGrpSpPr/>
          <p:nvPr/>
        </p:nvGrpSpPr>
        <p:grpSpPr>
          <a:xfrm>
            <a:off x="1422687" y="515186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330B6CC7-3E61-483E-BF7B-A7D5F55A210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B98BA55-FB13-448F-9F75-DCB2A26BE27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5A2F3B66-E8D5-410D-89EB-2EC2A217EEBC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656390D9-14BB-445C-8FC4-A68CA65A224C}"/>
              </a:ext>
            </a:extLst>
          </p:cNvPr>
          <p:cNvGrpSpPr/>
          <p:nvPr/>
        </p:nvGrpSpPr>
        <p:grpSpPr>
          <a:xfrm>
            <a:off x="2136792" y="514998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00F1BC0E-D808-4B14-846C-83B426E199F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A5C12436-4BCF-4B26-BF35-99000D724A65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4741719D-1F3E-4D81-83BD-93E427C54779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0CC2A040-C5D0-4E25-A0C1-E1BCD0984956}"/>
              </a:ext>
            </a:extLst>
          </p:cNvPr>
          <p:cNvGrpSpPr/>
          <p:nvPr/>
        </p:nvGrpSpPr>
        <p:grpSpPr>
          <a:xfrm>
            <a:off x="2834184" y="514541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C74466E4-2CBB-4094-81F4-46644837EC2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7C752026-DC09-44A6-824D-3C5128C0A86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382E5350-670E-4F55-AF04-33C3AD7158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D1A23735-1F00-44CF-B1CF-0AD3F9F74649}"/>
              </a:ext>
            </a:extLst>
          </p:cNvPr>
          <p:cNvGrpSpPr/>
          <p:nvPr/>
        </p:nvGrpSpPr>
        <p:grpSpPr>
          <a:xfrm>
            <a:off x="699743" y="4563347"/>
            <a:ext cx="92112" cy="184555"/>
            <a:chOff x="1696599" y="2604822"/>
            <a:chExt cx="92112" cy="184555"/>
          </a:xfrm>
        </p:grpSpPr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022D9B7A-7B7A-4242-B5C6-56C909DA6A6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27E3E1E8-8E3B-4B4E-997B-9B78F88833D9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2EC13067-DD00-4752-A134-D9B7B99D0D14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8181C051-CFFC-4894-BC40-E9F49FCD8C4D}"/>
              </a:ext>
            </a:extLst>
          </p:cNvPr>
          <p:cNvGrpSpPr/>
          <p:nvPr/>
        </p:nvGrpSpPr>
        <p:grpSpPr>
          <a:xfrm>
            <a:off x="1422015" y="4563347"/>
            <a:ext cx="92112" cy="184555"/>
            <a:chOff x="1696599" y="2604822"/>
            <a:chExt cx="92112" cy="184555"/>
          </a:xfrm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93045A19-2657-4CFF-A88C-3F1434B30B9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12462845-08F2-458A-B76B-212AE52229F6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E5B76BD5-EC6B-439A-80A3-CF564BCE45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6DD63EDB-30BB-414A-8D0E-B0AF0762E75B}"/>
              </a:ext>
            </a:extLst>
          </p:cNvPr>
          <p:cNvGrpSpPr/>
          <p:nvPr/>
        </p:nvGrpSpPr>
        <p:grpSpPr>
          <a:xfrm>
            <a:off x="2136120" y="4563137"/>
            <a:ext cx="92112" cy="184555"/>
            <a:chOff x="1696599" y="2604822"/>
            <a:chExt cx="92112" cy="184555"/>
          </a:xfrm>
        </p:grpSpPr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C557523B-8742-4571-A171-56C22136BAA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8A5ED32D-5BD4-4EA2-A05F-E437E827058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3AE8B592-352E-4D6C-A2CE-79D8678BD89C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87CA0293-BD62-41FF-A141-62C05456CD57}"/>
              </a:ext>
            </a:extLst>
          </p:cNvPr>
          <p:cNvGrpSpPr/>
          <p:nvPr/>
        </p:nvGrpSpPr>
        <p:grpSpPr>
          <a:xfrm>
            <a:off x="2833512" y="4557988"/>
            <a:ext cx="92112" cy="184555"/>
            <a:chOff x="1696599" y="2604822"/>
            <a:chExt cx="92112" cy="184555"/>
          </a:xfrm>
        </p:grpSpPr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D86EE249-33B5-4AC6-848F-55CBB537007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B7C15C6D-8DC0-4F06-BDEF-70DFD5F5E60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921EABA4-2809-4997-AE37-ABE10B3EBD5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3" name="Group 422">
            <a:extLst>
              <a:ext uri="{FF2B5EF4-FFF2-40B4-BE49-F238E27FC236}">
                <a16:creationId xmlns:a16="http://schemas.microsoft.com/office/drawing/2014/main" id="{8A9F51B7-2D17-4A8C-BF05-198742E35BFD}"/>
              </a:ext>
            </a:extLst>
          </p:cNvPr>
          <p:cNvGrpSpPr/>
          <p:nvPr/>
        </p:nvGrpSpPr>
        <p:grpSpPr>
          <a:xfrm>
            <a:off x="709810" y="615097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424" name="Oval 423">
              <a:extLst>
                <a:ext uri="{FF2B5EF4-FFF2-40B4-BE49-F238E27FC236}">
                  <a16:creationId xmlns:a16="http://schemas.microsoft.com/office/drawing/2014/main" id="{D64EF5FF-46DD-4516-B71F-541B201115C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25" name="Straight Connector 424">
              <a:extLst>
                <a:ext uri="{FF2B5EF4-FFF2-40B4-BE49-F238E27FC236}">
                  <a16:creationId xmlns:a16="http://schemas.microsoft.com/office/drawing/2014/main" id="{2251AFB3-09D0-4B9D-B974-CD05E8EB230D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6" name="Straight Connector 425">
              <a:extLst>
                <a:ext uri="{FF2B5EF4-FFF2-40B4-BE49-F238E27FC236}">
                  <a16:creationId xmlns:a16="http://schemas.microsoft.com/office/drawing/2014/main" id="{0C21F9CC-207C-477D-A18A-F7106CC4E0DC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7" name="Group 426">
            <a:extLst>
              <a:ext uri="{FF2B5EF4-FFF2-40B4-BE49-F238E27FC236}">
                <a16:creationId xmlns:a16="http://schemas.microsoft.com/office/drawing/2014/main" id="{2D6E58F4-B9C8-46E1-B084-BCABAB9980E7}"/>
              </a:ext>
            </a:extLst>
          </p:cNvPr>
          <p:cNvGrpSpPr/>
          <p:nvPr/>
        </p:nvGrpSpPr>
        <p:grpSpPr>
          <a:xfrm>
            <a:off x="1432082" y="615265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428" name="Oval 427">
              <a:extLst>
                <a:ext uri="{FF2B5EF4-FFF2-40B4-BE49-F238E27FC236}">
                  <a16:creationId xmlns:a16="http://schemas.microsoft.com/office/drawing/2014/main" id="{896FFAD8-000A-42E7-A79A-24B611A4FB1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29" name="Straight Connector 428">
              <a:extLst>
                <a:ext uri="{FF2B5EF4-FFF2-40B4-BE49-F238E27FC236}">
                  <a16:creationId xmlns:a16="http://schemas.microsoft.com/office/drawing/2014/main" id="{707439B1-3731-4E92-B294-BCD1F5EF9B29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0" name="Straight Connector 429">
              <a:extLst>
                <a:ext uri="{FF2B5EF4-FFF2-40B4-BE49-F238E27FC236}">
                  <a16:creationId xmlns:a16="http://schemas.microsoft.com/office/drawing/2014/main" id="{238FEC81-32DC-4BB6-BC43-363BB96284E4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1" name="Group 430">
            <a:extLst>
              <a:ext uri="{FF2B5EF4-FFF2-40B4-BE49-F238E27FC236}">
                <a16:creationId xmlns:a16="http://schemas.microsoft.com/office/drawing/2014/main" id="{A5A42F0C-0F5E-457C-8C5F-3D165CCC9A29}"/>
              </a:ext>
            </a:extLst>
          </p:cNvPr>
          <p:cNvGrpSpPr/>
          <p:nvPr/>
        </p:nvGrpSpPr>
        <p:grpSpPr>
          <a:xfrm>
            <a:off x="2146187" y="615076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432" name="Oval 431">
              <a:extLst>
                <a:ext uri="{FF2B5EF4-FFF2-40B4-BE49-F238E27FC236}">
                  <a16:creationId xmlns:a16="http://schemas.microsoft.com/office/drawing/2014/main" id="{2DA6CE75-27CF-4EBF-AA20-27EFE179228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33" name="Straight Connector 432">
              <a:extLst>
                <a:ext uri="{FF2B5EF4-FFF2-40B4-BE49-F238E27FC236}">
                  <a16:creationId xmlns:a16="http://schemas.microsoft.com/office/drawing/2014/main" id="{F73272FE-D8E4-40F3-B326-D6EEAA8136CF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4" name="Straight Connector 433">
              <a:extLst>
                <a:ext uri="{FF2B5EF4-FFF2-40B4-BE49-F238E27FC236}">
                  <a16:creationId xmlns:a16="http://schemas.microsoft.com/office/drawing/2014/main" id="{3B882681-0C91-478F-8AC2-E12BFFFC69B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5" name="Group 434">
            <a:extLst>
              <a:ext uri="{FF2B5EF4-FFF2-40B4-BE49-F238E27FC236}">
                <a16:creationId xmlns:a16="http://schemas.microsoft.com/office/drawing/2014/main" id="{34B10CBE-072A-465E-B25D-6347CB9C787B}"/>
              </a:ext>
            </a:extLst>
          </p:cNvPr>
          <p:cNvGrpSpPr/>
          <p:nvPr/>
        </p:nvGrpSpPr>
        <p:grpSpPr>
          <a:xfrm>
            <a:off x="2843579" y="614620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436" name="Oval 435">
              <a:extLst>
                <a:ext uri="{FF2B5EF4-FFF2-40B4-BE49-F238E27FC236}">
                  <a16:creationId xmlns:a16="http://schemas.microsoft.com/office/drawing/2014/main" id="{1C67A0B5-F53C-4172-BC07-CB6F04878D8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37" name="Straight Connector 436">
              <a:extLst>
                <a:ext uri="{FF2B5EF4-FFF2-40B4-BE49-F238E27FC236}">
                  <a16:creationId xmlns:a16="http://schemas.microsoft.com/office/drawing/2014/main" id="{35F72222-F964-45E0-96C5-0BA32418AEE4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8" name="Straight Connector 437">
              <a:extLst>
                <a:ext uri="{FF2B5EF4-FFF2-40B4-BE49-F238E27FC236}">
                  <a16:creationId xmlns:a16="http://schemas.microsoft.com/office/drawing/2014/main" id="{D5EF7525-A0A5-4DB8-BABD-F8E4B7C07124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9" name="TextBox 438">
            <a:extLst>
              <a:ext uri="{FF2B5EF4-FFF2-40B4-BE49-F238E27FC236}">
                <a16:creationId xmlns:a16="http://schemas.microsoft.com/office/drawing/2014/main" id="{0E8D0459-5C97-4035-879A-2B283C925BB2}"/>
              </a:ext>
            </a:extLst>
          </p:cNvPr>
          <p:cNvSpPr txBox="1"/>
          <p:nvPr/>
        </p:nvSpPr>
        <p:spPr>
          <a:xfrm>
            <a:off x="4022355" y="307753"/>
            <a:ext cx="3824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Arial" charset="0"/>
              </a:rPr>
              <a:t>COLUMN RIGHT</a:t>
            </a:r>
          </a:p>
        </p:txBody>
      </p:sp>
      <p:sp>
        <p:nvSpPr>
          <p:cNvPr id="356" name="TextBox 355">
            <a:extLst>
              <a:ext uri="{FF2B5EF4-FFF2-40B4-BE49-F238E27FC236}">
                <a16:creationId xmlns:a16="http://schemas.microsoft.com/office/drawing/2014/main" id="{EB487D02-F733-44E7-B325-123BEC8F69D4}"/>
              </a:ext>
            </a:extLst>
          </p:cNvPr>
          <p:cNvSpPr txBox="1"/>
          <p:nvPr/>
        </p:nvSpPr>
        <p:spPr>
          <a:xfrm>
            <a:off x="3134698" y="4515248"/>
            <a:ext cx="21240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March</a:t>
            </a:r>
          </a:p>
        </p:txBody>
      </p:sp>
    </p:spTree>
    <p:extLst>
      <p:ext uri="{BB962C8B-B14F-4D97-AF65-F5344CB8AC3E}">
        <p14:creationId xmlns:p14="http://schemas.microsoft.com/office/powerpoint/2010/main" val="94024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95469E71-C5D7-480F-A980-1FF241FA971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050"/>
          <a:stretch/>
        </p:blipFill>
        <p:spPr>
          <a:xfrm>
            <a:off x="9256336" y="165016"/>
            <a:ext cx="2792141" cy="2202375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7AECF103-652F-4DE8-ABC7-F8A73E25A362}"/>
              </a:ext>
            </a:extLst>
          </p:cNvPr>
          <p:cNvGrpSpPr/>
          <p:nvPr/>
        </p:nvGrpSpPr>
        <p:grpSpPr>
          <a:xfrm>
            <a:off x="8090452" y="5446254"/>
            <a:ext cx="3831657" cy="1134560"/>
            <a:chOff x="8090452" y="5446254"/>
            <a:chExt cx="3831657" cy="1134560"/>
          </a:xfrm>
        </p:grpSpPr>
        <p:sp>
          <p:nvSpPr>
            <p:cNvPr id="341" name="TextBox 340">
              <a:extLst>
                <a:ext uri="{FF2B5EF4-FFF2-40B4-BE49-F238E27FC236}">
                  <a16:creationId xmlns:a16="http://schemas.microsoft.com/office/drawing/2014/main" id="{A4F5B9C4-F314-48F6-970E-22A25C686170}"/>
                </a:ext>
              </a:extLst>
            </p:cNvPr>
            <p:cNvSpPr txBox="1"/>
            <p:nvPr/>
          </p:nvSpPr>
          <p:spPr>
            <a:xfrm>
              <a:off x="8090452" y="5448198"/>
              <a:ext cx="5485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LEFT</a:t>
              </a:r>
            </a:p>
          </p:txBody>
        </p: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69EBD018-E1F9-4384-A827-8EA1C38D9AB0}"/>
                </a:ext>
              </a:extLst>
            </p:cNvPr>
            <p:cNvSpPr txBox="1"/>
            <p:nvPr/>
          </p:nvSpPr>
          <p:spPr>
            <a:xfrm>
              <a:off x="8094187" y="6060206"/>
              <a:ext cx="58767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RIGHT</a:t>
              </a:r>
            </a:p>
          </p:txBody>
        </p:sp>
        <p:sp>
          <p:nvSpPr>
            <p:cNvPr id="347" name="TextBox 346">
              <a:extLst>
                <a:ext uri="{FF2B5EF4-FFF2-40B4-BE49-F238E27FC236}">
                  <a16:creationId xmlns:a16="http://schemas.microsoft.com/office/drawing/2014/main" id="{C054F18B-9559-4E1F-B9F8-CFADF6D37422}"/>
                </a:ext>
              </a:extLst>
            </p:cNvPr>
            <p:cNvSpPr txBox="1"/>
            <p:nvPr/>
          </p:nvSpPr>
          <p:spPr>
            <a:xfrm>
              <a:off x="8553183" y="5454051"/>
              <a:ext cx="8725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HALF STEP</a:t>
              </a:r>
            </a:p>
          </p:txBody>
        </p:sp>
        <p:sp>
          <p:nvSpPr>
            <p:cNvPr id="349" name="TextBox 348">
              <a:extLst>
                <a:ext uri="{FF2B5EF4-FFF2-40B4-BE49-F238E27FC236}">
                  <a16:creationId xmlns:a16="http://schemas.microsoft.com/office/drawing/2014/main" id="{E4402991-99A5-4BAB-9650-E736AAF01EC8}"/>
                </a:ext>
              </a:extLst>
            </p:cNvPr>
            <p:cNvSpPr txBox="1"/>
            <p:nvPr/>
          </p:nvSpPr>
          <p:spPr>
            <a:xfrm>
              <a:off x="9462767" y="5447231"/>
              <a:ext cx="8725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FULL STEP</a:t>
              </a:r>
            </a:p>
          </p:txBody>
        </p:sp>
        <p:sp>
          <p:nvSpPr>
            <p:cNvPr id="367" name="TextBox 366">
              <a:extLst>
                <a:ext uri="{FF2B5EF4-FFF2-40B4-BE49-F238E27FC236}">
                  <a16:creationId xmlns:a16="http://schemas.microsoft.com/office/drawing/2014/main" id="{F2B70FD4-0BCD-4EC4-BB6C-A81E7351F9EF}"/>
                </a:ext>
              </a:extLst>
            </p:cNvPr>
            <p:cNvSpPr txBox="1"/>
            <p:nvPr/>
          </p:nvSpPr>
          <p:spPr>
            <a:xfrm>
              <a:off x="10226988" y="5453074"/>
              <a:ext cx="8725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PIVOT 45⁰</a:t>
              </a:r>
            </a:p>
          </p:txBody>
        </p:sp>
        <p:sp>
          <p:nvSpPr>
            <p:cNvPr id="368" name="TextBox 367">
              <a:extLst>
                <a:ext uri="{FF2B5EF4-FFF2-40B4-BE49-F238E27FC236}">
                  <a16:creationId xmlns:a16="http://schemas.microsoft.com/office/drawing/2014/main" id="{5870BA78-9749-49F3-9384-35AC5243A49D}"/>
                </a:ext>
              </a:extLst>
            </p:cNvPr>
            <p:cNvSpPr txBox="1"/>
            <p:nvPr/>
          </p:nvSpPr>
          <p:spPr>
            <a:xfrm>
              <a:off x="11049510" y="5446254"/>
              <a:ext cx="8725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PIVOT 90⁰</a:t>
              </a:r>
            </a:p>
          </p:txBody>
        </p:sp>
        <p:grpSp>
          <p:nvGrpSpPr>
            <p:cNvPr id="369" name="Group 368">
              <a:extLst>
                <a:ext uri="{FF2B5EF4-FFF2-40B4-BE49-F238E27FC236}">
                  <a16:creationId xmlns:a16="http://schemas.microsoft.com/office/drawing/2014/main" id="{83913ED9-4687-4A1D-80C0-20F3B6FD5E07}"/>
                </a:ext>
              </a:extLst>
            </p:cNvPr>
            <p:cNvGrpSpPr/>
            <p:nvPr/>
          </p:nvGrpSpPr>
          <p:grpSpPr>
            <a:xfrm rot="5400000">
              <a:off x="8943762" y="5757797"/>
              <a:ext cx="91440" cy="182880"/>
              <a:chOff x="1696599" y="2606497"/>
              <a:chExt cx="91440" cy="182880"/>
            </a:xfrm>
          </p:grpSpPr>
          <p:cxnSp>
            <p:nvCxnSpPr>
              <p:cNvPr id="409" name="Straight Connector 408">
                <a:extLst>
                  <a:ext uri="{FF2B5EF4-FFF2-40B4-BE49-F238E27FC236}">
                    <a16:creationId xmlns:a16="http://schemas.microsoft.com/office/drawing/2014/main" id="{E5E5BF54-12CE-4AF1-88DC-D596855C25F1}"/>
                  </a:ext>
                </a:extLst>
              </p:cNvPr>
              <p:cNvCxnSpPr/>
              <p:nvPr/>
            </p:nvCxnSpPr>
            <p:spPr>
              <a:xfrm>
                <a:off x="1744171" y="2606497"/>
                <a:ext cx="0" cy="18288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0" name="Oval 409">
                <a:extLst>
                  <a:ext uri="{FF2B5EF4-FFF2-40B4-BE49-F238E27FC236}">
                    <a16:creationId xmlns:a16="http://schemas.microsoft.com/office/drawing/2014/main" id="{04E18E5C-9238-4E8E-BBEB-B92D318F0B8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370" name="Group 369">
              <a:extLst>
                <a:ext uri="{FF2B5EF4-FFF2-40B4-BE49-F238E27FC236}">
                  <a16:creationId xmlns:a16="http://schemas.microsoft.com/office/drawing/2014/main" id="{417ABD51-DD25-4BC4-A2B1-CCE038128699}"/>
                </a:ext>
              </a:extLst>
            </p:cNvPr>
            <p:cNvGrpSpPr/>
            <p:nvPr/>
          </p:nvGrpSpPr>
          <p:grpSpPr>
            <a:xfrm rot="5400000">
              <a:off x="9853010" y="5757295"/>
              <a:ext cx="92112" cy="184555"/>
              <a:chOff x="1696599" y="2604822"/>
              <a:chExt cx="92112" cy="184555"/>
            </a:xfrm>
            <a:solidFill>
              <a:schemeClr val="bg1"/>
            </a:solidFill>
          </p:grpSpPr>
          <p:sp>
            <p:nvSpPr>
              <p:cNvPr id="406" name="Oval 405">
                <a:extLst>
                  <a:ext uri="{FF2B5EF4-FFF2-40B4-BE49-F238E27FC236}">
                    <a16:creationId xmlns:a16="http://schemas.microsoft.com/office/drawing/2014/main" id="{6DF45983-CE56-4823-83C9-C312B93C691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407" name="Straight Connector 406">
                <a:extLst>
                  <a:ext uri="{FF2B5EF4-FFF2-40B4-BE49-F238E27FC236}">
                    <a16:creationId xmlns:a16="http://schemas.microsoft.com/office/drawing/2014/main" id="{0B4922FC-B40B-4CE9-AC15-A9B0C9A6C6B2}"/>
                  </a:ext>
                </a:extLst>
              </p:cNvPr>
              <p:cNvCxnSpPr/>
              <p:nvPr/>
            </p:nvCxnSpPr>
            <p:spPr>
              <a:xfrm>
                <a:off x="1696599" y="2604822"/>
                <a:ext cx="0" cy="18288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8" name="Straight Connector 407">
                <a:extLst>
                  <a:ext uri="{FF2B5EF4-FFF2-40B4-BE49-F238E27FC236}">
                    <a16:creationId xmlns:a16="http://schemas.microsoft.com/office/drawing/2014/main" id="{4BF86ED3-A23D-4F14-81E1-31A00F2E8EE3}"/>
                  </a:ext>
                </a:extLst>
              </p:cNvPr>
              <p:cNvCxnSpPr/>
              <p:nvPr/>
            </p:nvCxnSpPr>
            <p:spPr>
              <a:xfrm>
                <a:off x="1788711" y="2606497"/>
                <a:ext cx="0" cy="18288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1" name="Group 370">
              <a:extLst>
                <a:ext uri="{FF2B5EF4-FFF2-40B4-BE49-F238E27FC236}">
                  <a16:creationId xmlns:a16="http://schemas.microsoft.com/office/drawing/2014/main" id="{8D768B53-ED47-45DE-A93C-ED8C8A11FB05}"/>
                </a:ext>
              </a:extLst>
            </p:cNvPr>
            <p:cNvGrpSpPr/>
            <p:nvPr/>
          </p:nvGrpSpPr>
          <p:grpSpPr>
            <a:xfrm>
              <a:off x="10549553" y="5771236"/>
              <a:ext cx="165949" cy="156001"/>
              <a:chOff x="2321442" y="4560245"/>
              <a:chExt cx="165949" cy="156001"/>
            </a:xfrm>
            <a:solidFill>
              <a:schemeClr val="bg1"/>
            </a:solidFill>
          </p:grpSpPr>
          <p:sp>
            <p:nvSpPr>
              <p:cNvPr id="401" name="Oval 400">
                <a:extLst>
                  <a:ext uri="{FF2B5EF4-FFF2-40B4-BE49-F238E27FC236}">
                    <a16:creationId xmlns:a16="http://schemas.microsoft.com/office/drawing/2014/main" id="{221CE7A9-97F5-49C9-B1F0-862607E06A2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321442" y="4581934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402" name="Straight Connector 401">
                <a:extLst>
                  <a:ext uri="{FF2B5EF4-FFF2-40B4-BE49-F238E27FC236}">
                    <a16:creationId xmlns:a16="http://schemas.microsoft.com/office/drawing/2014/main" id="{3C83672E-A652-4984-AAA9-AD2EE49C52E1}"/>
                  </a:ext>
                </a:extLst>
              </p:cNvPr>
              <p:cNvCxnSpPr>
                <a:cxnSpLocks/>
                <a:stCxn id="401" idx="2"/>
              </p:cNvCxnSpPr>
              <p:nvPr/>
            </p:nvCxnSpPr>
            <p:spPr>
              <a:xfrm>
                <a:off x="2321442" y="4627654"/>
                <a:ext cx="0" cy="86917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3" name="Straight Connector 402">
                <a:extLst>
                  <a:ext uri="{FF2B5EF4-FFF2-40B4-BE49-F238E27FC236}">
                    <a16:creationId xmlns:a16="http://schemas.microsoft.com/office/drawing/2014/main" id="{1590ACD3-1FAF-4766-AD11-A8F3D5ADD49E}"/>
                  </a:ext>
                </a:extLst>
              </p:cNvPr>
              <p:cNvCxnSpPr>
                <a:cxnSpLocks/>
                <a:stCxn id="401" idx="6"/>
              </p:cNvCxnSpPr>
              <p:nvPr/>
            </p:nvCxnSpPr>
            <p:spPr>
              <a:xfrm>
                <a:off x="2412882" y="4627654"/>
                <a:ext cx="672" cy="88592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4" name="Straight Connector 403">
                <a:extLst>
                  <a:ext uri="{FF2B5EF4-FFF2-40B4-BE49-F238E27FC236}">
                    <a16:creationId xmlns:a16="http://schemas.microsoft.com/office/drawing/2014/main" id="{B6849A3F-A3D3-4997-9584-E00E50E6BA05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2442759" y="4548682"/>
                <a:ext cx="672" cy="88592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5" name="Straight Connector 404">
                <a:extLst>
                  <a:ext uri="{FF2B5EF4-FFF2-40B4-BE49-F238E27FC236}">
                    <a16:creationId xmlns:a16="http://schemas.microsoft.com/office/drawing/2014/main" id="{3E96440D-EEC4-4284-9398-098614E740E2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2373265" y="4516285"/>
                <a:ext cx="672" cy="88592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2" name="Group 371">
              <a:extLst>
                <a:ext uri="{FF2B5EF4-FFF2-40B4-BE49-F238E27FC236}">
                  <a16:creationId xmlns:a16="http://schemas.microsoft.com/office/drawing/2014/main" id="{934C218E-FF6B-4FF8-BB7A-4D4C8BACC900}"/>
                </a:ext>
              </a:extLst>
            </p:cNvPr>
            <p:cNvGrpSpPr/>
            <p:nvPr/>
          </p:nvGrpSpPr>
          <p:grpSpPr>
            <a:xfrm>
              <a:off x="11395005" y="5789010"/>
              <a:ext cx="181608" cy="136552"/>
              <a:chOff x="4239007" y="3755223"/>
              <a:chExt cx="181608" cy="136552"/>
            </a:xfrm>
            <a:solidFill>
              <a:schemeClr val="bg1"/>
            </a:solidFill>
          </p:grpSpPr>
          <p:grpSp>
            <p:nvGrpSpPr>
              <p:cNvPr id="395" name="Group 394">
                <a:extLst>
                  <a:ext uri="{FF2B5EF4-FFF2-40B4-BE49-F238E27FC236}">
                    <a16:creationId xmlns:a16="http://schemas.microsoft.com/office/drawing/2014/main" id="{C73BBC49-6D59-45BC-AF2B-E63A4A506D54}"/>
                  </a:ext>
                </a:extLst>
              </p:cNvPr>
              <p:cNvGrpSpPr/>
              <p:nvPr/>
            </p:nvGrpSpPr>
            <p:grpSpPr>
              <a:xfrm>
                <a:off x="4239007" y="3755223"/>
                <a:ext cx="92112" cy="136552"/>
                <a:chOff x="1696599" y="2655065"/>
                <a:chExt cx="92112" cy="136552"/>
              </a:xfrm>
              <a:grpFill/>
            </p:grpSpPr>
            <p:sp>
              <p:nvSpPr>
                <p:cNvPr id="398" name="Oval 397">
                  <a:extLst>
                    <a:ext uri="{FF2B5EF4-FFF2-40B4-BE49-F238E27FC236}">
                      <a16:creationId xmlns:a16="http://schemas.microsoft.com/office/drawing/2014/main" id="{34139C9E-DC69-4CF0-A8AB-3D5666399E9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696599" y="2655065"/>
                  <a:ext cx="91440" cy="9144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399" name="Straight Connector 398">
                  <a:extLst>
                    <a:ext uri="{FF2B5EF4-FFF2-40B4-BE49-F238E27FC236}">
                      <a16:creationId xmlns:a16="http://schemas.microsoft.com/office/drawing/2014/main" id="{2B0D5884-698C-4D1A-80AF-2D810C095242}"/>
                    </a:ext>
                  </a:extLst>
                </p:cNvPr>
                <p:cNvCxnSpPr/>
                <p:nvPr/>
              </p:nvCxnSpPr>
              <p:spPr>
                <a:xfrm>
                  <a:off x="1696599" y="2700177"/>
                  <a:ext cx="0" cy="9144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0" name="Straight Connector 399">
                  <a:extLst>
                    <a:ext uri="{FF2B5EF4-FFF2-40B4-BE49-F238E27FC236}">
                      <a16:creationId xmlns:a16="http://schemas.microsoft.com/office/drawing/2014/main" id="{5FCCB8F4-FCB6-4C3A-8FDA-AF39376165B3}"/>
                    </a:ext>
                  </a:extLst>
                </p:cNvPr>
                <p:cNvCxnSpPr/>
                <p:nvPr/>
              </p:nvCxnSpPr>
              <p:spPr>
                <a:xfrm>
                  <a:off x="1788711" y="2696962"/>
                  <a:ext cx="0" cy="9144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96" name="Straight Connector 395">
                <a:extLst>
                  <a:ext uri="{FF2B5EF4-FFF2-40B4-BE49-F238E27FC236}">
                    <a16:creationId xmlns:a16="http://schemas.microsoft.com/office/drawing/2014/main" id="{B75FF825-218F-48CA-888D-340AE35823F1}"/>
                  </a:ext>
                </a:extLst>
              </p:cNvPr>
              <p:cNvCxnSpPr/>
              <p:nvPr/>
            </p:nvCxnSpPr>
            <p:spPr>
              <a:xfrm>
                <a:off x="4328002" y="3833060"/>
                <a:ext cx="91440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7" name="Straight Connector 396">
                <a:extLst>
                  <a:ext uri="{FF2B5EF4-FFF2-40B4-BE49-F238E27FC236}">
                    <a16:creationId xmlns:a16="http://schemas.microsoft.com/office/drawing/2014/main" id="{31337100-8A2E-4E57-A94F-823B43B1F44E}"/>
                  </a:ext>
                </a:extLst>
              </p:cNvPr>
              <p:cNvCxnSpPr/>
              <p:nvPr/>
            </p:nvCxnSpPr>
            <p:spPr>
              <a:xfrm>
                <a:off x="4310887" y="3760113"/>
                <a:ext cx="109728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3" name="Oval 372">
              <a:extLst>
                <a:ext uri="{FF2B5EF4-FFF2-40B4-BE49-F238E27FC236}">
                  <a16:creationId xmlns:a16="http://schemas.microsoft.com/office/drawing/2014/main" id="{CC3773AE-DCDB-4D84-A239-36D69E7B2E1F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8320475" y="5803517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74" name="Group 373">
              <a:extLst>
                <a:ext uri="{FF2B5EF4-FFF2-40B4-BE49-F238E27FC236}">
                  <a16:creationId xmlns:a16="http://schemas.microsoft.com/office/drawing/2014/main" id="{E1689251-5229-4E8C-8FE8-7AA58F29E7E1}"/>
                </a:ext>
              </a:extLst>
            </p:cNvPr>
            <p:cNvGrpSpPr/>
            <p:nvPr/>
          </p:nvGrpSpPr>
          <p:grpSpPr>
            <a:xfrm rot="5400000">
              <a:off x="8943762" y="6412632"/>
              <a:ext cx="91440" cy="182880"/>
              <a:chOff x="1696599" y="2606497"/>
              <a:chExt cx="91440" cy="182880"/>
            </a:xfrm>
          </p:grpSpPr>
          <p:sp>
            <p:nvSpPr>
              <p:cNvPr id="393" name="Oval 392">
                <a:extLst>
                  <a:ext uri="{FF2B5EF4-FFF2-40B4-BE49-F238E27FC236}">
                    <a16:creationId xmlns:a16="http://schemas.microsoft.com/office/drawing/2014/main" id="{D5926A56-E64C-4BE3-8ED1-DACAA86B318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94" name="Straight Connector 393">
                <a:extLst>
                  <a:ext uri="{FF2B5EF4-FFF2-40B4-BE49-F238E27FC236}">
                    <a16:creationId xmlns:a16="http://schemas.microsoft.com/office/drawing/2014/main" id="{8BD5F4F7-F27E-47F8-A4E5-6D1E45F1B2B1}"/>
                  </a:ext>
                </a:extLst>
              </p:cNvPr>
              <p:cNvCxnSpPr/>
              <p:nvPr/>
            </p:nvCxnSpPr>
            <p:spPr>
              <a:xfrm>
                <a:off x="1740451" y="2606497"/>
                <a:ext cx="0" cy="18288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5" name="Oval 374">
              <a:extLst>
                <a:ext uri="{FF2B5EF4-FFF2-40B4-BE49-F238E27FC236}">
                  <a16:creationId xmlns:a16="http://schemas.microsoft.com/office/drawing/2014/main" id="{E8EB0EBF-E294-4DDF-AE37-593FF7B09E13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8316166" y="6456484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76" name="Group 375">
              <a:extLst>
                <a:ext uri="{FF2B5EF4-FFF2-40B4-BE49-F238E27FC236}">
                  <a16:creationId xmlns:a16="http://schemas.microsoft.com/office/drawing/2014/main" id="{D880C64D-7D57-4BA8-817F-B4696D8C8472}"/>
                </a:ext>
              </a:extLst>
            </p:cNvPr>
            <p:cNvGrpSpPr/>
            <p:nvPr/>
          </p:nvGrpSpPr>
          <p:grpSpPr>
            <a:xfrm rot="5400000">
              <a:off x="9846903" y="6409591"/>
              <a:ext cx="92112" cy="184555"/>
              <a:chOff x="1696599" y="2604822"/>
              <a:chExt cx="92112" cy="184555"/>
            </a:xfrm>
          </p:grpSpPr>
          <p:sp>
            <p:nvSpPr>
              <p:cNvPr id="390" name="Oval 389">
                <a:extLst>
                  <a:ext uri="{FF2B5EF4-FFF2-40B4-BE49-F238E27FC236}">
                    <a16:creationId xmlns:a16="http://schemas.microsoft.com/office/drawing/2014/main" id="{268A7115-7CC4-4889-AAA6-3DAE061145F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91" name="Straight Connector 390">
                <a:extLst>
                  <a:ext uri="{FF2B5EF4-FFF2-40B4-BE49-F238E27FC236}">
                    <a16:creationId xmlns:a16="http://schemas.microsoft.com/office/drawing/2014/main" id="{763C3ED9-7295-4A97-BD9B-42F2A728E730}"/>
                  </a:ext>
                </a:extLst>
              </p:cNvPr>
              <p:cNvCxnSpPr/>
              <p:nvPr/>
            </p:nvCxnSpPr>
            <p:spPr>
              <a:xfrm>
                <a:off x="1696599" y="2604822"/>
                <a:ext cx="0" cy="18288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2" name="Straight Connector 391">
                <a:extLst>
                  <a:ext uri="{FF2B5EF4-FFF2-40B4-BE49-F238E27FC236}">
                    <a16:creationId xmlns:a16="http://schemas.microsoft.com/office/drawing/2014/main" id="{BD5F6020-EDCC-4D9A-BC72-0E95E07960EB}"/>
                  </a:ext>
                </a:extLst>
              </p:cNvPr>
              <p:cNvCxnSpPr/>
              <p:nvPr/>
            </p:nvCxnSpPr>
            <p:spPr>
              <a:xfrm>
                <a:off x="1788711" y="2606497"/>
                <a:ext cx="0" cy="18288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7" name="Group 376">
              <a:extLst>
                <a:ext uri="{FF2B5EF4-FFF2-40B4-BE49-F238E27FC236}">
                  <a16:creationId xmlns:a16="http://schemas.microsoft.com/office/drawing/2014/main" id="{2983DF2C-6F57-4E55-84E8-45A58B83D715}"/>
                </a:ext>
              </a:extLst>
            </p:cNvPr>
            <p:cNvGrpSpPr/>
            <p:nvPr/>
          </p:nvGrpSpPr>
          <p:grpSpPr>
            <a:xfrm>
              <a:off x="10552263" y="6423532"/>
              <a:ext cx="165949" cy="156001"/>
              <a:chOff x="2321442" y="4560245"/>
              <a:chExt cx="165949" cy="156001"/>
            </a:xfrm>
          </p:grpSpPr>
          <p:sp>
            <p:nvSpPr>
              <p:cNvPr id="385" name="Oval 384">
                <a:extLst>
                  <a:ext uri="{FF2B5EF4-FFF2-40B4-BE49-F238E27FC236}">
                    <a16:creationId xmlns:a16="http://schemas.microsoft.com/office/drawing/2014/main" id="{538195A6-EA7C-4971-9EEF-E71FDBA5DD6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321442" y="4581934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86" name="Straight Connector 385">
                <a:extLst>
                  <a:ext uri="{FF2B5EF4-FFF2-40B4-BE49-F238E27FC236}">
                    <a16:creationId xmlns:a16="http://schemas.microsoft.com/office/drawing/2014/main" id="{7E404A35-8891-43A0-8A90-E4F0DA18BAA8}"/>
                  </a:ext>
                </a:extLst>
              </p:cNvPr>
              <p:cNvCxnSpPr>
                <a:cxnSpLocks/>
                <a:stCxn id="385" idx="2"/>
              </p:cNvCxnSpPr>
              <p:nvPr/>
            </p:nvCxnSpPr>
            <p:spPr>
              <a:xfrm>
                <a:off x="2321442" y="4627654"/>
                <a:ext cx="0" cy="8691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7" name="Straight Connector 386">
                <a:extLst>
                  <a:ext uri="{FF2B5EF4-FFF2-40B4-BE49-F238E27FC236}">
                    <a16:creationId xmlns:a16="http://schemas.microsoft.com/office/drawing/2014/main" id="{F80D2497-CE38-4F13-B15C-6F660F8309AA}"/>
                  </a:ext>
                </a:extLst>
              </p:cNvPr>
              <p:cNvCxnSpPr>
                <a:cxnSpLocks/>
                <a:stCxn id="385" idx="6"/>
              </p:cNvCxnSpPr>
              <p:nvPr/>
            </p:nvCxnSpPr>
            <p:spPr>
              <a:xfrm>
                <a:off x="2412882" y="4627654"/>
                <a:ext cx="672" cy="8859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8" name="Straight Connector 387">
                <a:extLst>
                  <a:ext uri="{FF2B5EF4-FFF2-40B4-BE49-F238E27FC236}">
                    <a16:creationId xmlns:a16="http://schemas.microsoft.com/office/drawing/2014/main" id="{B88998A1-E8E2-4BDF-A8D6-446D919F7545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2442759" y="4548682"/>
                <a:ext cx="672" cy="8859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9" name="Straight Connector 388">
                <a:extLst>
                  <a:ext uri="{FF2B5EF4-FFF2-40B4-BE49-F238E27FC236}">
                    <a16:creationId xmlns:a16="http://schemas.microsoft.com/office/drawing/2014/main" id="{05F08AD0-8BE0-4D46-9FF1-E49E8D1A90E8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2373265" y="4516285"/>
                <a:ext cx="672" cy="8859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8" name="Group 377">
              <a:extLst>
                <a:ext uri="{FF2B5EF4-FFF2-40B4-BE49-F238E27FC236}">
                  <a16:creationId xmlns:a16="http://schemas.microsoft.com/office/drawing/2014/main" id="{1E8A7F3B-5157-4920-BBA6-A74742C73F83}"/>
                </a:ext>
              </a:extLst>
            </p:cNvPr>
            <p:cNvGrpSpPr/>
            <p:nvPr/>
          </p:nvGrpSpPr>
          <p:grpSpPr>
            <a:xfrm>
              <a:off x="11399390" y="6444262"/>
              <a:ext cx="181608" cy="136552"/>
              <a:chOff x="4239007" y="3755223"/>
              <a:chExt cx="181608" cy="136552"/>
            </a:xfrm>
          </p:grpSpPr>
          <p:grpSp>
            <p:nvGrpSpPr>
              <p:cNvPr id="379" name="Group 378">
                <a:extLst>
                  <a:ext uri="{FF2B5EF4-FFF2-40B4-BE49-F238E27FC236}">
                    <a16:creationId xmlns:a16="http://schemas.microsoft.com/office/drawing/2014/main" id="{F8AF5EFE-9DFC-440B-94DC-EAA062DE8B05}"/>
                  </a:ext>
                </a:extLst>
              </p:cNvPr>
              <p:cNvGrpSpPr/>
              <p:nvPr/>
            </p:nvGrpSpPr>
            <p:grpSpPr>
              <a:xfrm>
                <a:off x="4239007" y="3755223"/>
                <a:ext cx="92112" cy="136552"/>
                <a:chOff x="1696599" y="2655065"/>
                <a:chExt cx="92112" cy="136552"/>
              </a:xfrm>
            </p:grpSpPr>
            <p:sp>
              <p:nvSpPr>
                <p:cNvPr id="382" name="Oval 381">
                  <a:extLst>
                    <a:ext uri="{FF2B5EF4-FFF2-40B4-BE49-F238E27FC236}">
                      <a16:creationId xmlns:a16="http://schemas.microsoft.com/office/drawing/2014/main" id="{C54292B5-02D1-45C9-B95D-C33FA6EB07E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696599" y="2655065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383" name="Straight Connector 382">
                  <a:extLst>
                    <a:ext uri="{FF2B5EF4-FFF2-40B4-BE49-F238E27FC236}">
                      <a16:creationId xmlns:a16="http://schemas.microsoft.com/office/drawing/2014/main" id="{52A3732A-E767-46AA-9E24-F104497A4C5D}"/>
                    </a:ext>
                  </a:extLst>
                </p:cNvPr>
                <p:cNvCxnSpPr/>
                <p:nvPr/>
              </p:nvCxnSpPr>
              <p:spPr>
                <a:xfrm>
                  <a:off x="1696599" y="2700177"/>
                  <a:ext cx="0" cy="9144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4" name="Straight Connector 383">
                  <a:extLst>
                    <a:ext uri="{FF2B5EF4-FFF2-40B4-BE49-F238E27FC236}">
                      <a16:creationId xmlns:a16="http://schemas.microsoft.com/office/drawing/2014/main" id="{53C3BC29-00E4-4796-8815-8E962C14C9D0}"/>
                    </a:ext>
                  </a:extLst>
                </p:cNvPr>
                <p:cNvCxnSpPr/>
                <p:nvPr/>
              </p:nvCxnSpPr>
              <p:spPr>
                <a:xfrm>
                  <a:off x="1788711" y="2696962"/>
                  <a:ext cx="0" cy="9144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80" name="Straight Connector 379">
                <a:extLst>
                  <a:ext uri="{FF2B5EF4-FFF2-40B4-BE49-F238E27FC236}">
                    <a16:creationId xmlns:a16="http://schemas.microsoft.com/office/drawing/2014/main" id="{A67817BD-E0A7-4C3C-A6F0-F3E658FD1C65}"/>
                  </a:ext>
                </a:extLst>
              </p:cNvPr>
              <p:cNvCxnSpPr/>
              <p:nvPr/>
            </p:nvCxnSpPr>
            <p:spPr>
              <a:xfrm>
                <a:off x="4328002" y="3833060"/>
                <a:ext cx="9144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1" name="Straight Connector 380">
                <a:extLst>
                  <a:ext uri="{FF2B5EF4-FFF2-40B4-BE49-F238E27FC236}">
                    <a16:creationId xmlns:a16="http://schemas.microsoft.com/office/drawing/2014/main" id="{0DE36182-456F-4D35-BE54-7C6729EA5155}"/>
                  </a:ext>
                </a:extLst>
              </p:cNvPr>
              <p:cNvCxnSpPr/>
              <p:nvPr/>
            </p:nvCxnSpPr>
            <p:spPr>
              <a:xfrm>
                <a:off x="4310887" y="3760113"/>
                <a:ext cx="109728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065DC02-6818-4861-A319-8AFD8CFD1DAC}"/>
              </a:ext>
            </a:extLst>
          </p:cNvPr>
          <p:cNvGrpSpPr/>
          <p:nvPr/>
        </p:nvGrpSpPr>
        <p:grpSpPr>
          <a:xfrm>
            <a:off x="701087" y="5643918"/>
            <a:ext cx="92112" cy="184555"/>
            <a:chOff x="1696599" y="2604822"/>
            <a:chExt cx="92112" cy="184555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2411D676-6308-4869-B510-3E658A88A2B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D6CEFE97-AE8C-4E57-89DE-6D600E1849B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95906173-7F9C-4380-870E-078B65AB0AD6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E9DB956-3F2D-4D12-8FB5-CB148E2C9033}"/>
              </a:ext>
            </a:extLst>
          </p:cNvPr>
          <p:cNvGrpSpPr/>
          <p:nvPr/>
        </p:nvGrpSpPr>
        <p:grpSpPr>
          <a:xfrm>
            <a:off x="700415" y="515019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2F198E5E-99B7-4F7F-A21C-EF998BA44AE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4CA9056A-3C9F-4E9C-8FA1-BE3DC098096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AB160DF-9094-4684-AE3F-FF236702E15E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2CD0D98-A57E-4BC2-9C1E-AA1C415432A7}"/>
              </a:ext>
            </a:extLst>
          </p:cNvPr>
          <p:cNvGrpSpPr/>
          <p:nvPr/>
        </p:nvGrpSpPr>
        <p:grpSpPr>
          <a:xfrm>
            <a:off x="1419947" y="5643918"/>
            <a:ext cx="92112" cy="184555"/>
            <a:chOff x="1696599" y="2604822"/>
            <a:chExt cx="92112" cy="184555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CF274A32-84E7-456F-AC2F-72AB95E06FE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90387801-60C2-47DE-8F69-D7C955497BEA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A67D7B5-3CD3-462F-AC59-CB2C6348F4EA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2C727C4-D14A-4400-A57B-6B05F50DED9D}"/>
              </a:ext>
            </a:extLst>
          </p:cNvPr>
          <p:cNvGrpSpPr/>
          <p:nvPr/>
        </p:nvGrpSpPr>
        <p:grpSpPr>
          <a:xfrm>
            <a:off x="2137464" y="5636884"/>
            <a:ext cx="92112" cy="184555"/>
            <a:chOff x="1696599" y="2604822"/>
            <a:chExt cx="92112" cy="184555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0BE6FCF3-75ED-428A-A40A-AC989BFE451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D3435842-3A4E-485A-A80B-E9777501B3FA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C299A864-6BF1-40B0-AEEE-FB8A2D3044F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7919C85-FCB7-4F34-B04A-8DC4981D7E21}"/>
              </a:ext>
            </a:extLst>
          </p:cNvPr>
          <p:cNvGrpSpPr/>
          <p:nvPr/>
        </p:nvGrpSpPr>
        <p:grpSpPr>
          <a:xfrm>
            <a:off x="2834856" y="5638559"/>
            <a:ext cx="92112" cy="184555"/>
            <a:chOff x="1696599" y="2604822"/>
            <a:chExt cx="92112" cy="184555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29DA557E-98CE-43F3-AE48-4410BFA3F59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3A54BA03-3994-4EC4-BAF5-C4D9C3E9B003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577A63B1-350C-45EA-AF6B-FE92D728E64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37168728-15FB-40DD-AD81-973C7077DD17}"/>
              </a:ext>
            </a:extLst>
          </p:cNvPr>
          <p:cNvGrpSpPr/>
          <p:nvPr/>
        </p:nvGrpSpPr>
        <p:grpSpPr>
          <a:xfrm>
            <a:off x="1422687" y="515186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330B6CC7-3E61-483E-BF7B-A7D5F55A210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B98BA55-FB13-448F-9F75-DCB2A26BE27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5A2F3B66-E8D5-410D-89EB-2EC2A217EEBC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656390D9-14BB-445C-8FC4-A68CA65A224C}"/>
              </a:ext>
            </a:extLst>
          </p:cNvPr>
          <p:cNvGrpSpPr/>
          <p:nvPr/>
        </p:nvGrpSpPr>
        <p:grpSpPr>
          <a:xfrm>
            <a:off x="2136792" y="514998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00F1BC0E-D808-4B14-846C-83B426E199F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A5C12436-4BCF-4B26-BF35-99000D724A65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4741719D-1F3E-4D81-83BD-93E427C54779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0CC2A040-C5D0-4E25-A0C1-E1BCD0984956}"/>
              </a:ext>
            </a:extLst>
          </p:cNvPr>
          <p:cNvGrpSpPr/>
          <p:nvPr/>
        </p:nvGrpSpPr>
        <p:grpSpPr>
          <a:xfrm>
            <a:off x="2834184" y="514541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C74466E4-2CBB-4094-81F4-46644837EC2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7C752026-DC09-44A6-824D-3C5128C0A86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382E5350-670E-4F55-AF04-33C3AD7158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D1A23735-1F00-44CF-B1CF-0AD3F9F74649}"/>
              </a:ext>
            </a:extLst>
          </p:cNvPr>
          <p:cNvGrpSpPr/>
          <p:nvPr/>
        </p:nvGrpSpPr>
        <p:grpSpPr>
          <a:xfrm>
            <a:off x="699743" y="4563347"/>
            <a:ext cx="92112" cy="184555"/>
            <a:chOff x="1696599" y="2604822"/>
            <a:chExt cx="92112" cy="184555"/>
          </a:xfrm>
        </p:grpSpPr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022D9B7A-7B7A-4242-B5C6-56C909DA6A6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27E3E1E8-8E3B-4B4E-997B-9B78F88833D9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2EC13067-DD00-4752-A134-D9B7B99D0D14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8181C051-CFFC-4894-BC40-E9F49FCD8C4D}"/>
              </a:ext>
            </a:extLst>
          </p:cNvPr>
          <p:cNvGrpSpPr/>
          <p:nvPr/>
        </p:nvGrpSpPr>
        <p:grpSpPr>
          <a:xfrm>
            <a:off x="1422015" y="4563347"/>
            <a:ext cx="92112" cy="184555"/>
            <a:chOff x="1696599" y="2604822"/>
            <a:chExt cx="92112" cy="184555"/>
          </a:xfrm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93045A19-2657-4CFF-A88C-3F1434B30B9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12462845-08F2-458A-B76B-212AE52229F6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E5B76BD5-EC6B-439A-80A3-CF564BCE45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6DD63EDB-30BB-414A-8D0E-B0AF0762E75B}"/>
              </a:ext>
            </a:extLst>
          </p:cNvPr>
          <p:cNvGrpSpPr/>
          <p:nvPr/>
        </p:nvGrpSpPr>
        <p:grpSpPr>
          <a:xfrm>
            <a:off x="2136120" y="4563137"/>
            <a:ext cx="92112" cy="184555"/>
            <a:chOff x="1696599" y="2604822"/>
            <a:chExt cx="92112" cy="184555"/>
          </a:xfrm>
        </p:grpSpPr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C557523B-8742-4571-A171-56C22136BAA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8A5ED32D-5BD4-4EA2-A05F-E437E827058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3AE8B592-352E-4D6C-A2CE-79D8678BD89C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87CA0293-BD62-41FF-A141-62C05456CD57}"/>
              </a:ext>
            </a:extLst>
          </p:cNvPr>
          <p:cNvGrpSpPr/>
          <p:nvPr/>
        </p:nvGrpSpPr>
        <p:grpSpPr>
          <a:xfrm>
            <a:off x="2833512" y="4557988"/>
            <a:ext cx="92112" cy="184555"/>
            <a:chOff x="1696599" y="2604822"/>
            <a:chExt cx="92112" cy="184555"/>
          </a:xfrm>
        </p:grpSpPr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D86EE249-33B5-4AC6-848F-55CBB537007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B7C15C6D-8DC0-4F06-BDEF-70DFD5F5E60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921EABA4-2809-4997-AE37-ABE10B3EBD5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63DD864B-9772-4246-8B42-18CB03A2B718}"/>
              </a:ext>
            </a:extLst>
          </p:cNvPr>
          <p:cNvGrpSpPr/>
          <p:nvPr/>
        </p:nvGrpSpPr>
        <p:grpSpPr>
          <a:xfrm>
            <a:off x="2834561" y="4109520"/>
            <a:ext cx="181608" cy="136552"/>
            <a:chOff x="4239007" y="3755223"/>
            <a:chExt cx="181608" cy="136552"/>
          </a:xfrm>
          <a:solidFill>
            <a:schemeClr val="bg1"/>
          </a:solidFill>
        </p:grpSpPr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3918E800-ED57-4D59-8562-DDDBBE609369}"/>
                </a:ext>
              </a:extLst>
            </p:cNvPr>
            <p:cNvGrpSpPr/>
            <p:nvPr/>
          </p:nvGrpSpPr>
          <p:grpSpPr>
            <a:xfrm>
              <a:off x="4239007" y="3755223"/>
              <a:ext cx="92112" cy="136552"/>
              <a:chOff x="1696599" y="2655065"/>
              <a:chExt cx="92112" cy="136552"/>
            </a:xfrm>
            <a:grpFill/>
          </p:grpSpPr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176F70F8-0CEB-4103-84DE-99FD88DE9CA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94A3AB30-12F8-411C-A954-5A96B67B30C4}"/>
                  </a:ext>
                </a:extLst>
              </p:cNvPr>
              <p:cNvCxnSpPr/>
              <p:nvPr/>
            </p:nvCxnSpPr>
            <p:spPr>
              <a:xfrm>
                <a:off x="1696599" y="2700177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48E48758-CB8B-417C-A799-7F91957DF3EB}"/>
                  </a:ext>
                </a:extLst>
              </p:cNvPr>
              <p:cNvCxnSpPr/>
              <p:nvPr/>
            </p:nvCxnSpPr>
            <p:spPr>
              <a:xfrm>
                <a:off x="1788711" y="2696962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FCC97719-1805-4313-81AC-E1AEA3CE9BD6}"/>
                </a:ext>
              </a:extLst>
            </p:cNvPr>
            <p:cNvCxnSpPr/>
            <p:nvPr/>
          </p:nvCxnSpPr>
          <p:spPr>
            <a:xfrm>
              <a:off x="4328002" y="3833060"/>
              <a:ext cx="9144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1462BCCB-2155-4754-9131-6C90E4449989}"/>
                </a:ext>
              </a:extLst>
            </p:cNvPr>
            <p:cNvCxnSpPr/>
            <p:nvPr/>
          </p:nvCxnSpPr>
          <p:spPr>
            <a:xfrm>
              <a:off x="4310887" y="3760113"/>
              <a:ext cx="109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3964D6A0-60E4-433C-B200-D21E0092E9BD}"/>
              </a:ext>
            </a:extLst>
          </p:cNvPr>
          <p:cNvGrpSpPr/>
          <p:nvPr/>
        </p:nvGrpSpPr>
        <p:grpSpPr>
          <a:xfrm>
            <a:off x="2138907" y="4088610"/>
            <a:ext cx="165949" cy="156001"/>
            <a:chOff x="2321442" y="4560245"/>
            <a:chExt cx="165949" cy="156001"/>
          </a:xfrm>
          <a:solidFill>
            <a:schemeClr val="bg1"/>
          </a:solidFill>
        </p:grpSpPr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68AB7771-21F6-45F0-8B4A-51B7DDB9EDE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4E0D7D93-E57A-4E8D-B97C-0F033EBA12C4}"/>
                </a:ext>
              </a:extLst>
            </p:cNvPr>
            <p:cNvCxnSpPr>
              <a:cxnSpLocks/>
              <a:stCxn id="93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7901BB7B-F8BC-445C-AD6B-C1C4396C59B1}"/>
                </a:ext>
              </a:extLst>
            </p:cNvPr>
            <p:cNvCxnSpPr>
              <a:cxnSpLocks/>
              <a:stCxn id="93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B8B5FDC7-394C-4FBE-9C2B-B982200087E3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5172AEE5-6D59-481B-8613-CCFFCEE2B298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E02C1D29-132F-42BD-AC8F-26AEA818992A}"/>
              </a:ext>
            </a:extLst>
          </p:cNvPr>
          <p:cNvGrpSpPr/>
          <p:nvPr/>
        </p:nvGrpSpPr>
        <p:grpSpPr>
          <a:xfrm>
            <a:off x="1417013" y="4090406"/>
            <a:ext cx="165949" cy="156001"/>
            <a:chOff x="2321442" y="4560245"/>
            <a:chExt cx="165949" cy="156001"/>
          </a:xfrm>
          <a:solidFill>
            <a:schemeClr val="bg1"/>
          </a:solidFill>
        </p:grpSpPr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B5F88C0A-C1DF-46E7-9918-5F498287374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ABF47D65-3B08-4CAE-843A-B5E09EEAAD68}"/>
                </a:ext>
              </a:extLst>
            </p:cNvPr>
            <p:cNvCxnSpPr>
              <a:cxnSpLocks/>
              <a:stCxn id="100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B12FEE5A-D3F4-4CC6-A453-5CEAF0603EF3}"/>
                </a:ext>
              </a:extLst>
            </p:cNvPr>
            <p:cNvCxnSpPr>
              <a:cxnSpLocks/>
              <a:stCxn id="100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BCA86C5D-1D2A-4266-A311-88D7FE092446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5CFCD1D4-4F8B-453E-A814-90FCB3A7A60A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0807D78B-8FBB-42BC-A58D-92A1E757D6F7}"/>
              </a:ext>
            </a:extLst>
          </p:cNvPr>
          <p:cNvGrpSpPr/>
          <p:nvPr/>
        </p:nvGrpSpPr>
        <p:grpSpPr>
          <a:xfrm>
            <a:off x="701230" y="4090429"/>
            <a:ext cx="165949" cy="156001"/>
            <a:chOff x="2321442" y="4560245"/>
            <a:chExt cx="165949" cy="156001"/>
          </a:xfrm>
          <a:solidFill>
            <a:schemeClr val="bg1"/>
          </a:solidFill>
        </p:grpSpPr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4F612D0F-8FEF-4AAE-86D1-C3561E9CA85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F2B97590-8FBA-4060-8789-DCB431915318}"/>
                </a:ext>
              </a:extLst>
            </p:cNvPr>
            <p:cNvCxnSpPr>
              <a:cxnSpLocks/>
              <a:stCxn id="106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C11CB2D8-2E53-41B9-AAD3-2B77CA2B924A}"/>
                </a:ext>
              </a:extLst>
            </p:cNvPr>
            <p:cNvCxnSpPr>
              <a:cxnSpLocks/>
              <a:stCxn id="106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D639860A-D5E4-4755-BD48-D3362AE72205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4208AF34-F593-4281-BC6D-9F2485A2A6A8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3" name="Group 422">
            <a:extLst>
              <a:ext uri="{FF2B5EF4-FFF2-40B4-BE49-F238E27FC236}">
                <a16:creationId xmlns:a16="http://schemas.microsoft.com/office/drawing/2014/main" id="{8A9F51B7-2D17-4A8C-BF05-198742E35BFD}"/>
              </a:ext>
            </a:extLst>
          </p:cNvPr>
          <p:cNvGrpSpPr/>
          <p:nvPr/>
        </p:nvGrpSpPr>
        <p:grpSpPr>
          <a:xfrm>
            <a:off x="709810" y="615097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424" name="Oval 423">
              <a:extLst>
                <a:ext uri="{FF2B5EF4-FFF2-40B4-BE49-F238E27FC236}">
                  <a16:creationId xmlns:a16="http://schemas.microsoft.com/office/drawing/2014/main" id="{D64EF5FF-46DD-4516-B71F-541B201115C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25" name="Straight Connector 424">
              <a:extLst>
                <a:ext uri="{FF2B5EF4-FFF2-40B4-BE49-F238E27FC236}">
                  <a16:creationId xmlns:a16="http://schemas.microsoft.com/office/drawing/2014/main" id="{2251AFB3-09D0-4B9D-B974-CD05E8EB230D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6" name="Straight Connector 425">
              <a:extLst>
                <a:ext uri="{FF2B5EF4-FFF2-40B4-BE49-F238E27FC236}">
                  <a16:creationId xmlns:a16="http://schemas.microsoft.com/office/drawing/2014/main" id="{0C21F9CC-207C-477D-A18A-F7106CC4E0DC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7" name="Group 426">
            <a:extLst>
              <a:ext uri="{FF2B5EF4-FFF2-40B4-BE49-F238E27FC236}">
                <a16:creationId xmlns:a16="http://schemas.microsoft.com/office/drawing/2014/main" id="{2D6E58F4-B9C8-46E1-B084-BCABAB9980E7}"/>
              </a:ext>
            </a:extLst>
          </p:cNvPr>
          <p:cNvGrpSpPr/>
          <p:nvPr/>
        </p:nvGrpSpPr>
        <p:grpSpPr>
          <a:xfrm>
            <a:off x="1432082" y="615265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428" name="Oval 427">
              <a:extLst>
                <a:ext uri="{FF2B5EF4-FFF2-40B4-BE49-F238E27FC236}">
                  <a16:creationId xmlns:a16="http://schemas.microsoft.com/office/drawing/2014/main" id="{896FFAD8-000A-42E7-A79A-24B611A4FB1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29" name="Straight Connector 428">
              <a:extLst>
                <a:ext uri="{FF2B5EF4-FFF2-40B4-BE49-F238E27FC236}">
                  <a16:creationId xmlns:a16="http://schemas.microsoft.com/office/drawing/2014/main" id="{707439B1-3731-4E92-B294-BCD1F5EF9B29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0" name="Straight Connector 429">
              <a:extLst>
                <a:ext uri="{FF2B5EF4-FFF2-40B4-BE49-F238E27FC236}">
                  <a16:creationId xmlns:a16="http://schemas.microsoft.com/office/drawing/2014/main" id="{238FEC81-32DC-4BB6-BC43-363BB96284E4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1" name="Group 430">
            <a:extLst>
              <a:ext uri="{FF2B5EF4-FFF2-40B4-BE49-F238E27FC236}">
                <a16:creationId xmlns:a16="http://schemas.microsoft.com/office/drawing/2014/main" id="{A5A42F0C-0F5E-457C-8C5F-3D165CCC9A29}"/>
              </a:ext>
            </a:extLst>
          </p:cNvPr>
          <p:cNvGrpSpPr/>
          <p:nvPr/>
        </p:nvGrpSpPr>
        <p:grpSpPr>
          <a:xfrm>
            <a:off x="2146187" y="615076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432" name="Oval 431">
              <a:extLst>
                <a:ext uri="{FF2B5EF4-FFF2-40B4-BE49-F238E27FC236}">
                  <a16:creationId xmlns:a16="http://schemas.microsoft.com/office/drawing/2014/main" id="{2DA6CE75-27CF-4EBF-AA20-27EFE179228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33" name="Straight Connector 432">
              <a:extLst>
                <a:ext uri="{FF2B5EF4-FFF2-40B4-BE49-F238E27FC236}">
                  <a16:creationId xmlns:a16="http://schemas.microsoft.com/office/drawing/2014/main" id="{F73272FE-D8E4-40F3-B326-D6EEAA8136CF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4" name="Straight Connector 433">
              <a:extLst>
                <a:ext uri="{FF2B5EF4-FFF2-40B4-BE49-F238E27FC236}">
                  <a16:creationId xmlns:a16="http://schemas.microsoft.com/office/drawing/2014/main" id="{3B882681-0C91-478F-8AC2-E12BFFFC69B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5" name="Group 434">
            <a:extLst>
              <a:ext uri="{FF2B5EF4-FFF2-40B4-BE49-F238E27FC236}">
                <a16:creationId xmlns:a16="http://schemas.microsoft.com/office/drawing/2014/main" id="{34B10CBE-072A-465E-B25D-6347CB9C787B}"/>
              </a:ext>
            </a:extLst>
          </p:cNvPr>
          <p:cNvGrpSpPr/>
          <p:nvPr/>
        </p:nvGrpSpPr>
        <p:grpSpPr>
          <a:xfrm>
            <a:off x="2843579" y="614620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436" name="Oval 435">
              <a:extLst>
                <a:ext uri="{FF2B5EF4-FFF2-40B4-BE49-F238E27FC236}">
                  <a16:creationId xmlns:a16="http://schemas.microsoft.com/office/drawing/2014/main" id="{1C67A0B5-F53C-4172-BC07-CB6F04878D8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37" name="Straight Connector 436">
              <a:extLst>
                <a:ext uri="{FF2B5EF4-FFF2-40B4-BE49-F238E27FC236}">
                  <a16:creationId xmlns:a16="http://schemas.microsoft.com/office/drawing/2014/main" id="{35F72222-F964-45E0-96C5-0BA32418AEE4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8" name="Straight Connector 437">
              <a:extLst>
                <a:ext uri="{FF2B5EF4-FFF2-40B4-BE49-F238E27FC236}">
                  <a16:creationId xmlns:a16="http://schemas.microsoft.com/office/drawing/2014/main" id="{D5EF7525-A0A5-4DB8-BABD-F8E4B7C07124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9" name="TextBox 438">
            <a:extLst>
              <a:ext uri="{FF2B5EF4-FFF2-40B4-BE49-F238E27FC236}">
                <a16:creationId xmlns:a16="http://schemas.microsoft.com/office/drawing/2014/main" id="{0E8D0459-5C97-4035-879A-2B283C925BB2}"/>
              </a:ext>
            </a:extLst>
          </p:cNvPr>
          <p:cNvSpPr txBox="1"/>
          <p:nvPr/>
        </p:nvSpPr>
        <p:spPr>
          <a:xfrm>
            <a:off x="4022355" y="307753"/>
            <a:ext cx="3824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Arial" charset="0"/>
              </a:rPr>
              <a:t>COLUMN RIGHT</a:t>
            </a:r>
          </a:p>
        </p:txBody>
      </p:sp>
      <p:sp>
        <p:nvSpPr>
          <p:cNvPr id="2" name="Arrow: Bent 1">
            <a:extLst>
              <a:ext uri="{FF2B5EF4-FFF2-40B4-BE49-F238E27FC236}">
                <a16:creationId xmlns:a16="http://schemas.microsoft.com/office/drawing/2014/main" id="{52AA9C1E-C9A8-4AC1-84AF-30A6AB86C01B}"/>
              </a:ext>
            </a:extLst>
          </p:cNvPr>
          <p:cNvSpPr/>
          <p:nvPr/>
        </p:nvSpPr>
        <p:spPr>
          <a:xfrm>
            <a:off x="3126762" y="4298356"/>
            <a:ext cx="624060" cy="576791"/>
          </a:xfrm>
          <a:prstGeom prst="ben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821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95469E71-C5D7-480F-A980-1FF241FA971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050"/>
          <a:stretch/>
        </p:blipFill>
        <p:spPr>
          <a:xfrm>
            <a:off x="9256336" y="165016"/>
            <a:ext cx="2792141" cy="2202375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7AECF103-652F-4DE8-ABC7-F8A73E25A362}"/>
              </a:ext>
            </a:extLst>
          </p:cNvPr>
          <p:cNvGrpSpPr/>
          <p:nvPr/>
        </p:nvGrpSpPr>
        <p:grpSpPr>
          <a:xfrm>
            <a:off x="8090452" y="5446254"/>
            <a:ext cx="3831657" cy="1134560"/>
            <a:chOff x="8090452" y="5446254"/>
            <a:chExt cx="3831657" cy="1134560"/>
          </a:xfrm>
        </p:grpSpPr>
        <p:sp>
          <p:nvSpPr>
            <p:cNvPr id="341" name="TextBox 340">
              <a:extLst>
                <a:ext uri="{FF2B5EF4-FFF2-40B4-BE49-F238E27FC236}">
                  <a16:creationId xmlns:a16="http://schemas.microsoft.com/office/drawing/2014/main" id="{A4F5B9C4-F314-48F6-970E-22A25C686170}"/>
                </a:ext>
              </a:extLst>
            </p:cNvPr>
            <p:cNvSpPr txBox="1"/>
            <p:nvPr/>
          </p:nvSpPr>
          <p:spPr>
            <a:xfrm>
              <a:off x="8090452" y="5448198"/>
              <a:ext cx="5485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LEFT</a:t>
              </a:r>
            </a:p>
          </p:txBody>
        </p: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69EBD018-E1F9-4384-A827-8EA1C38D9AB0}"/>
                </a:ext>
              </a:extLst>
            </p:cNvPr>
            <p:cNvSpPr txBox="1"/>
            <p:nvPr/>
          </p:nvSpPr>
          <p:spPr>
            <a:xfrm>
              <a:off x="8094187" y="6060206"/>
              <a:ext cx="58767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RIGHT</a:t>
              </a:r>
            </a:p>
          </p:txBody>
        </p:sp>
        <p:sp>
          <p:nvSpPr>
            <p:cNvPr id="347" name="TextBox 346">
              <a:extLst>
                <a:ext uri="{FF2B5EF4-FFF2-40B4-BE49-F238E27FC236}">
                  <a16:creationId xmlns:a16="http://schemas.microsoft.com/office/drawing/2014/main" id="{C054F18B-9559-4E1F-B9F8-CFADF6D37422}"/>
                </a:ext>
              </a:extLst>
            </p:cNvPr>
            <p:cNvSpPr txBox="1"/>
            <p:nvPr/>
          </p:nvSpPr>
          <p:spPr>
            <a:xfrm>
              <a:off x="8553183" y="5454051"/>
              <a:ext cx="8725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HALF STEP</a:t>
              </a:r>
            </a:p>
          </p:txBody>
        </p:sp>
        <p:sp>
          <p:nvSpPr>
            <p:cNvPr id="349" name="TextBox 348">
              <a:extLst>
                <a:ext uri="{FF2B5EF4-FFF2-40B4-BE49-F238E27FC236}">
                  <a16:creationId xmlns:a16="http://schemas.microsoft.com/office/drawing/2014/main" id="{E4402991-99A5-4BAB-9650-E736AAF01EC8}"/>
                </a:ext>
              </a:extLst>
            </p:cNvPr>
            <p:cNvSpPr txBox="1"/>
            <p:nvPr/>
          </p:nvSpPr>
          <p:spPr>
            <a:xfrm>
              <a:off x="9462767" y="5447231"/>
              <a:ext cx="8725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FULL STEP</a:t>
              </a:r>
            </a:p>
          </p:txBody>
        </p:sp>
        <p:sp>
          <p:nvSpPr>
            <p:cNvPr id="367" name="TextBox 366">
              <a:extLst>
                <a:ext uri="{FF2B5EF4-FFF2-40B4-BE49-F238E27FC236}">
                  <a16:creationId xmlns:a16="http://schemas.microsoft.com/office/drawing/2014/main" id="{F2B70FD4-0BCD-4EC4-BB6C-A81E7351F9EF}"/>
                </a:ext>
              </a:extLst>
            </p:cNvPr>
            <p:cNvSpPr txBox="1"/>
            <p:nvPr/>
          </p:nvSpPr>
          <p:spPr>
            <a:xfrm>
              <a:off x="10226988" y="5453074"/>
              <a:ext cx="8725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PIVOT 45⁰</a:t>
              </a:r>
            </a:p>
          </p:txBody>
        </p:sp>
        <p:sp>
          <p:nvSpPr>
            <p:cNvPr id="368" name="TextBox 367">
              <a:extLst>
                <a:ext uri="{FF2B5EF4-FFF2-40B4-BE49-F238E27FC236}">
                  <a16:creationId xmlns:a16="http://schemas.microsoft.com/office/drawing/2014/main" id="{5870BA78-9749-49F3-9384-35AC5243A49D}"/>
                </a:ext>
              </a:extLst>
            </p:cNvPr>
            <p:cNvSpPr txBox="1"/>
            <p:nvPr/>
          </p:nvSpPr>
          <p:spPr>
            <a:xfrm>
              <a:off x="11049510" y="5446254"/>
              <a:ext cx="8725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PIVOT 90⁰</a:t>
              </a:r>
            </a:p>
          </p:txBody>
        </p:sp>
        <p:grpSp>
          <p:nvGrpSpPr>
            <p:cNvPr id="369" name="Group 368">
              <a:extLst>
                <a:ext uri="{FF2B5EF4-FFF2-40B4-BE49-F238E27FC236}">
                  <a16:creationId xmlns:a16="http://schemas.microsoft.com/office/drawing/2014/main" id="{83913ED9-4687-4A1D-80C0-20F3B6FD5E07}"/>
                </a:ext>
              </a:extLst>
            </p:cNvPr>
            <p:cNvGrpSpPr/>
            <p:nvPr/>
          </p:nvGrpSpPr>
          <p:grpSpPr>
            <a:xfrm rot="5400000">
              <a:off x="8943762" y="5757797"/>
              <a:ext cx="91440" cy="182880"/>
              <a:chOff x="1696599" y="2606497"/>
              <a:chExt cx="91440" cy="182880"/>
            </a:xfrm>
          </p:grpSpPr>
          <p:cxnSp>
            <p:nvCxnSpPr>
              <p:cNvPr id="409" name="Straight Connector 408">
                <a:extLst>
                  <a:ext uri="{FF2B5EF4-FFF2-40B4-BE49-F238E27FC236}">
                    <a16:creationId xmlns:a16="http://schemas.microsoft.com/office/drawing/2014/main" id="{E5E5BF54-12CE-4AF1-88DC-D596855C25F1}"/>
                  </a:ext>
                </a:extLst>
              </p:cNvPr>
              <p:cNvCxnSpPr/>
              <p:nvPr/>
            </p:nvCxnSpPr>
            <p:spPr>
              <a:xfrm>
                <a:off x="1744171" y="2606497"/>
                <a:ext cx="0" cy="18288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0" name="Oval 409">
                <a:extLst>
                  <a:ext uri="{FF2B5EF4-FFF2-40B4-BE49-F238E27FC236}">
                    <a16:creationId xmlns:a16="http://schemas.microsoft.com/office/drawing/2014/main" id="{04E18E5C-9238-4E8E-BBEB-B92D318F0B8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370" name="Group 369">
              <a:extLst>
                <a:ext uri="{FF2B5EF4-FFF2-40B4-BE49-F238E27FC236}">
                  <a16:creationId xmlns:a16="http://schemas.microsoft.com/office/drawing/2014/main" id="{417ABD51-DD25-4BC4-A2B1-CCE038128699}"/>
                </a:ext>
              </a:extLst>
            </p:cNvPr>
            <p:cNvGrpSpPr/>
            <p:nvPr/>
          </p:nvGrpSpPr>
          <p:grpSpPr>
            <a:xfrm rot="5400000">
              <a:off x="9853010" y="5757295"/>
              <a:ext cx="92112" cy="184555"/>
              <a:chOff x="1696599" y="2604822"/>
              <a:chExt cx="92112" cy="184555"/>
            </a:xfrm>
            <a:solidFill>
              <a:schemeClr val="bg1"/>
            </a:solidFill>
          </p:grpSpPr>
          <p:sp>
            <p:nvSpPr>
              <p:cNvPr id="406" name="Oval 405">
                <a:extLst>
                  <a:ext uri="{FF2B5EF4-FFF2-40B4-BE49-F238E27FC236}">
                    <a16:creationId xmlns:a16="http://schemas.microsoft.com/office/drawing/2014/main" id="{6DF45983-CE56-4823-83C9-C312B93C691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407" name="Straight Connector 406">
                <a:extLst>
                  <a:ext uri="{FF2B5EF4-FFF2-40B4-BE49-F238E27FC236}">
                    <a16:creationId xmlns:a16="http://schemas.microsoft.com/office/drawing/2014/main" id="{0B4922FC-B40B-4CE9-AC15-A9B0C9A6C6B2}"/>
                  </a:ext>
                </a:extLst>
              </p:cNvPr>
              <p:cNvCxnSpPr/>
              <p:nvPr/>
            </p:nvCxnSpPr>
            <p:spPr>
              <a:xfrm>
                <a:off x="1696599" y="2604822"/>
                <a:ext cx="0" cy="18288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8" name="Straight Connector 407">
                <a:extLst>
                  <a:ext uri="{FF2B5EF4-FFF2-40B4-BE49-F238E27FC236}">
                    <a16:creationId xmlns:a16="http://schemas.microsoft.com/office/drawing/2014/main" id="{4BF86ED3-A23D-4F14-81E1-31A00F2E8EE3}"/>
                  </a:ext>
                </a:extLst>
              </p:cNvPr>
              <p:cNvCxnSpPr/>
              <p:nvPr/>
            </p:nvCxnSpPr>
            <p:spPr>
              <a:xfrm>
                <a:off x="1788711" y="2606497"/>
                <a:ext cx="0" cy="18288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1" name="Group 370">
              <a:extLst>
                <a:ext uri="{FF2B5EF4-FFF2-40B4-BE49-F238E27FC236}">
                  <a16:creationId xmlns:a16="http://schemas.microsoft.com/office/drawing/2014/main" id="{8D768B53-ED47-45DE-A93C-ED8C8A11FB05}"/>
                </a:ext>
              </a:extLst>
            </p:cNvPr>
            <p:cNvGrpSpPr/>
            <p:nvPr/>
          </p:nvGrpSpPr>
          <p:grpSpPr>
            <a:xfrm>
              <a:off x="10549553" y="5771236"/>
              <a:ext cx="165949" cy="156001"/>
              <a:chOff x="2321442" y="4560245"/>
              <a:chExt cx="165949" cy="156001"/>
            </a:xfrm>
            <a:solidFill>
              <a:schemeClr val="bg1"/>
            </a:solidFill>
          </p:grpSpPr>
          <p:sp>
            <p:nvSpPr>
              <p:cNvPr id="401" name="Oval 400">
                <a:extLst>
                  <a:ext uri="{FF2B5EF4-FFF2-40B4-BE49-F238E27FC236}">
                    <a16:creationId xmlns:a16="http://schemas.microsoft.com/office/drawing/2014/main" id="{221CE7A9-97F5-49C9-B1F0-862607E06A2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321442" y="4581934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402" name="Straight Connector 401">
                <a:extLst>
                  <a:ext uri="{FF2B5EF4-FFF2-40B4-BE49-F238E27FC236}">
                    <a16:creationId xmlns:a16="http://schemas.microsoft.com/office/drawing/2014/main" id="{3C83672E-A652-4984-AAA9-AD2EE49C52E1}"/>
                  </a:ext>
                </a:extLst>
              </p:cNvPr>
              <p:cNvCxnSpPr>
                <a:cxnSpLocks/>
                <a:stCxn id="401" idx="2"/>
              </p:cNvCxnSpPr>
              <p:nvPr/>
            </p:nvCxnSpPr>
            <p:spPr>
              <a:xfrm>
                <a:off x="2321442" y="4627654"/>
                <a:ext cx="0" cy="86917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3" name="Straight Connector 402">
                <a:extLst>
                  <a:ext uri="{FF2B5EF4-FFF2-40B4-BE49-F238E27FC236}">
                    <a16:creationId xmlns:a16="http://schemas.microsoft.com/office/drawing/2014/main" id="{1590ACD3-1FAF-4766-AD11-A8F3D5ADD49E}"/>
                  </a:ext>
                </a:extLst>
              </p:cNvPr>
              <p:cNvCxnSpPr>
                <a:cxnSpLocks/>
                <a:stCxn id="401" idx="6"/>
              </p:cNvCxnSpPr>
              <p:nvPr/>
            </p:nvCxnSpPr>
            <p:spPr>
              <a:xfrm>
                <a:off x="2412882" y="4627654"/>
                <a:ext cx="672" cy="88592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4" name="Straight Connector 403">
                <a:extLst>
                  <a:ext uri="{FF2B5EF4-FFF2-40B4-BE49-F238E27FC236}">
                    <a16:creationId xmlns:a16="http://schemas.microsoft.com/office/drawing/2014/main" id="{B6849A3F-A3D3-4997-9584-E00E50E6BA05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2442759" y="4548682"/>
                <a:ext cx="672" cy="88592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5" name="Straight Connector 404">
                <a:extLst>
                  <a:ext uri="{FF2B5EF4-FFF2-40B4-BE49-F238E27FC236}">
                    <a16:creationId xmlns:a16="http://schemas.microsoft.com/office/drawing/2014/main" id="{3E96440D-EEC4-4284-9398-098614E740E2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2373265" y="4516285"/>
                <a:ext cx="672" cy="88592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2" name="Group 371">
              <a:extLst>
                <a:ext uri="{FF2B5EF4-FFF2-40B4-BE49-F238E27FC236}">
                  <a16:creationId xmlns:a16="http://schemas.microsoft.com/office/drawing/2014/main" id="{934C218E-FF6B-4FF8-BB7A-4D4C8BACC900}"/>
                </a:ext>
              </a:extLst>
            </p:cNvPr>
            <p:cNvGrpSpPr/>
            <p:nvPr/>
          </p:nvGrpSpPr>
          <p:grpSpPr>
            <a:xfrm>
              <a:off x="11395005" y="5789010"/>
              <a:ext cx="181608" cy="136552"/>
              <a:chOff x="4239007" y="3755223"/>
              <a:chExt cx="181608" cy="136552"/>
            </a:xfrm>
            <a:solidFill>
              <a:schemeClr val="bg1"/>
            </a:solidFill>
          </p:grpSpPr>
          <p:grpSp>
            <p:nvGrpSpPr>
              <p:cNvPr id="395" name="Group 394">
                <a:extLst>
                  <a:ext uri="{FF2B5EF4-FFF2-40B4-BE49-F238E27FC236}">
                    <a16:creationId xmlns:a16="http://schemas.microsoft.com/office/drawing/2014/main" id="{C73BBC49-6D59-45BC-AF2B-E63A4A506D54}"/>
                  </a:ext>
                </a:extLst>
              </p:cNvPr>
              <p:cNvGrpSpPr/>
              <p:nvPr/>
            </p:nvGrpSpPr>
            <p:grpSpPr>
              <a:xfrm>
                <a:off x="4239007" y="3755223"/>
                <a:ext cx="92112" cy="136552"/>
                <a:chOff x="1696599" y="2655065"/>
                <a:chExt cx="92112" cy="136552"/>
              </a:xfrm>
              <a:grpFill/>
            </p:grpSpPr>
            <p:sp>
              <p:nvSpPr>
                <p:cNvPr id="398" name="Oval 397">
                  <a:extLst>
                    <a:ext uri="{FF2B5EF4-FFF2-40B4-BE49-F238E27FC236}">
                      <a16:creationId xmlns:a16="http://schemas.microsoft.com/office/drawing/2014/main" id="{34139C9E-DC69-4CF0-A8AB-3D5666399E9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696599" y="2655065"/>
                  <a:ext cx="91440" cy="9144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399" name="Straight Connector 398">
                  <a:extLst>
                    <a:ext uri="{FF2B5EF4-FFF2-40B4-BE49-F238E27FC236}">
                      <a16:creationId xmlns:a16="http://schemas.microsoft.com/office/drawing/2014/main" id="{2B0D5884-698C-4D1A-80AF-2D810C095242}"/>
                    </a:ext>
                  </a:extLst>
                </p:cNvPr>
                <p:cNvCxnSpPr/>
                <p:nvPr/>
              </p:nvCxnSpPr>
              <p:spPr>
                <a:xfrm>
                  <a:off x="1696599" y="2700177"/>
                  <a:ext cx="0" cy="9144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0" name="Straight Connector 399">
                  <a:extLst>
                    <a:ext uri="{FF2B5EF4-FFF2-40B4-BE49-F238E27FC236}">
                      <a16:creationId xmlns:a16="http://schemas.microsoft.com/office/drawing/2014/main" id="{5FCCB8F4-FCB6-4C3A-8FDA-AF39376165B3}"/>
                    </a:ext>
                  </a:extLst>
                </p:cNvPr>
                <p:cNvCxnSpPr/>
                <p:nvPr/>
              </p:nvCxnSpPr>
              <p:spPr>
                <a:xfrm>
                  <a:off x="1788711" y="2696962"/>
                  <a:ext cx="0" cy="9144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96" name="Straight Connector 395">
                <a:extLst>
                  <a:ext uri="{FF2B5EF4-FFF2-40B4-BE49-F238E27FC236}">
                    <a16:creationId xmlns:a16="http://schemas.microsoft.com/office/drawing/2014/main" id="{B75FF825-218F-48CA-888D-340AE35823F1}"/>
                  </a:ext>
                </a:extLst>
              </p:cNvPr>
              <p:cNvCxnSpPr/>
              <p:nvPr/>
            </p:nvCxnSpPr>
            <p:spPr>
              <a:xfrm>
                <a:off x="4328002" y="3833060"/>
                <a:ext cx="91440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7" name="Straight Connector 396">
                <a:extLst>
                  <a:ext uri="{FF2B5EF4-FFF2-40B4-BE49-F238E27FC236}">
                    <a16:creationId xmlns:a16="http://schemas.microsoft.com/office/drawing/2014/main" id="{31337100-8A2E-4E57-A94F-823B43B1F44E}"/>
                  </a:ext>
                </a:extLst>
              </p:cNvPr>
              <p:cNvCxnSpPr/>
              <p:nvPr/>
            </p:nvCxnSpPr>
            <p:spPr>
              <a:xfrm>
                <a:off x="4310887" y="3760113"/>
                <a:ext cx="109728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3" name="Oval 372">
              <a:extLst>
                <a:ext uri="{FF2B5EF4-FFF2-40B4-BE49-F238E27FC236}">
                  <a16:creationId xmlns:a16="http://schemas.microsoft.com/office/drawing/2014/main" id="{CC3773AE-DCDB-4D84-A239-36D69E7B2E1F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8320475" y="5803517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74" name="Group 373">
              <a:extLst>
                <a:ext uri="{FF2B5EF4-FFF2-40B4-BE49-F238E27FC236}">
                  <a16:creationId xmlns:a16="http://schemas.microsoft.com/office/drawing/2014/main" id="{E1689251-5229-4E8C-8FE8-7AA58F29E7E1}"/>
                </a:ext>
              </a:extLst>
            </p:cNvPr>
            <p:cNvGrpSpPr/>
            <p:nvPr/>
          </p:nvGrpSpPr>
          <p:grpSpPr>
            <a:xfrm rot="5400000">
              <a:off x="8943762" y="6412632"/>
              <a:ext cx="91440" cy="182880"/>
              <a:chOff x="1696599" y="2606497"/>
              <a:chExt cx="91440" cy="182880"/>
            </a:xfrm>
          </p:grpSpPr>
          <p:sp>
            <p:nvSpPr>
              <p:cNvPr id="393" name="Oval 392">
                <a:extLst>
                  <a:ext uri="{FF2B5EF4-FFF2-40B4-BE49-F238E27FC236}">
                    <a16:creationId xmlns:a16="http://schemas.microsoft.com/office/drawing/2014/main" id="{D5926A56-E64C-4BE3-8ED1-DACAA86B318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94" name="Straight Connector 393">
                <a:extLst>
                  <a:ext uri="{FF2B5EF4-FFF2-40B4-BE49-F238E27FC236}">
                    <a16:creationId xmlns:a16="http://schemas.microsoft.com/office/drawing/2014/main" id="{8BD5F4F7-F27E-47F8-A4E5-6D1E45F1B2B1}"/>
                  </a:ext>
                </a:extLst>
              </p:cNvPr>
              <p:cNvCxnSpPr/>
              <p:nvPr/>
            </p:nvCxnSpPr>
            <p:spPr>
              <a:xfrm>
                <a:off x="1740451" y="2606497"/>
                <a:ext cx="0" cy="18288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5" name="Oval 374">
              <a:extLst>
                <a:ext uri="{FF2B5EF4-FFF2-40B4-BE49-F238E27FC236}">
                  <a16:creationId xmlns:a16="http://schemas.microsoft.com/office/drawing/2014/main" id="{E8EB0EBF-E294-4DDF-AE37-593FF7B09E13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8316166" y="6456484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76" name="Group 375">
              <a:extLst>
                <a:ext uri="{FF2B5EF4-FFF2-40B4-BE49-F238E27FC236}">
                  <a16:creationId xmlns:a16="http://schemas.microsoft.com/office/drawing/2014/main" id="{D880C64D-7D57-4BA8-817F-B4696D8C8472}"/>
                </a:ext>
              </a:extLst>
            </p:cNvPr>
            <p:cNvGrpSpPr/>
            <p:nvPr/>
          </p:nvGrpSpPr>
          <p:grpSpPr>
            <a:xfrm rot="5400000">
              <a:off x="9846903" y="6409591"/>
              <a:ext cx="92112" cy="184555"/>
              <a:chOff x="1696599" y="2604822"/>
              <a:chExt cx="92112" cy="184555"/>
            </a:xfrm>
          </p:grpSpPr>
          <p:sp>
            <p:nvSpPr>
              <p:cNvPr id="390" name="Oval 389">
                <a:extLst>
                  <a:ext uri="{FF2B5EF4-FFF2-40B4-BE49-F238E27FC236}">
                    <a16:creationId xmlns:a16="http://schemas.microsoft.com/office/drawing/2014/main" id="{268A7115-7CC4-4889-AAA6-3DAE061145F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91" name="Straight Connector 390">
                <a:extLst>
                  <a:ext uri="{FF2B5EF4-FFF2-40B4-BE49-F238E27FC236}">
                    <a16:creationId xmlns:a16="http://schemas.microsoft.com/office/drawing/2014/main" id="{763C3ED9-7295-4A97-BD9B-42F2A728E730}"/>
                  </a:ext>
                </a:extLst>
              </p:cNvPr>
              <p:cNvCxnSpPr/>
              <p:nvPr/>
            </p:nvCxnSpPr>
            <p:spPr>
              <a:xfrm>
                <a:off x="1696599" y="2604822"/>
                <a:ext cx="0" cy="18288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2" name="Straight Connector 391">
                <a:extLst>
                  <a:ext uri="{FF2B5EF4-FFF2-40B4-BE49-F238E27FC236}">
                    <a16:creationId xmlns:a16="http://schemas.microsoft.com/office/drawing/2014/main" id="{BD5F6020-EDCC-4D9A-BC72-0E95E07960EB}"/>
                  </a:ext>
                </a:extLst>
              </p:cNvPr>
              <p:cNvCxnSpPr/>
              <p:nvPr/>
            </p:nvCxnSpPr>
            <p:spPr>
              <a:xfrm>
                <a:off x="1788711" y="2606497"/>
                <a:ext cx="0" cy="18288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7" name="Group 376">
              <a:extLst>
                <a:ext uri="{FF2B5EF4-FFF2-40B4-BE49-F238E27FC236}">
                  <a16:creationId xmlns:a16="http://schemas.microsoft.com/office/drawing/2014/main" id="{2983DF2C-6F57-4E55-84E8-45A58B83D715}"/>
                </a:ext>
              </a:extLst>
            </p:cNvPr>
            <p:cNvGrpSpPr/>
            <p:nvPr/>
          </p:nvGrpSpPr>
          <p:grpSpPr>
            <a:xfrm>
              <a:off x="10552263" y="6423532"/>
              <a:ext cx="165949" cy="156001"/>
              <a:chOff x="2321442" y="4560245"/>
              <a:chExt cx="165949" cy="156001"/>
            </a:xfrm>
          </p:grpSpPr>
          <p:sp>
            <p:nvSpPr>
              <p:cNvPr id="385" name="Oval 384">
                <a:extLst>
                  <a:ext uri="{FF2B5EF4-FFF2-40B4-BE49-F238E27FC236}">
                    <a16:creationId xmlns:a16="http://schemas.microsoft.com/office/drawing/2014/main" id="{538195A6-EA7C-4971-9EEF-E71FDBA5DD6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321442" y="4581934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86" name="Straight Connector 385">
                <a:extLst>
                  <a:ext uri="{FF2B5EF4-FFF2-40B4-BE49-F238E27FC236}">
                    <a16:creationId xmlns:a16="http://schemas.microsoft.com/office/drawing/2014/main" id="{7E404A35-8891-43A0-8A90-E4F0DA18BAA8}"/>
                  </a:ext>
                </a:extLst>
              </p:cNvPr>
              <p:cNvCxnSpPr>
                <a:cxnSpLocks/>
                <a:stCxn id="385" idx="2"/>
              </p:cNvCxnSpPr>
              <p:nvPr/>
            </p:nvCxnSpPr>
            <p:spPr>
              <a:xfrm>
                <a:off x="2321442" y="4627654"/>
                <a:ext cx="0" cy="8691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7" name="Straight Connector 386">
                <a:extLst>
                  <a:ext uri="{FF2B5EF4-FFF2-40B4-BE49-F238E27FC236}">
                    <a16:creationId xmlns:a16="http://schemas.microsoft.com/office/drawing/2014/main" id="{F80D2497-CE38-4F13-B15C-6F660F8309AA}"/>
                  </a:ext>
                </a:extLst>
              </p:cNvPr>
              <p:cNvCxnSpPr>
                <a:cxnSpLocks/>
                <a:stCxn id="385" idx="6"/>
              </p:cNvCxnSpPr>
              <p:nvPr/>
            </p:nvCxnSpPr>
            <p:spPr>
              <a:xfrm>
                <a:off x="2412882" y="4627654"/>
                <a:ext cx="672" cy="8859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8" name="Straight Connector 387">
                <a:extLst>
                  <a:ext uri="{FF2B5EF4-FFF2-40B4-BE49-F238E27FC236}">
                    <a16:creationId xmlns:a16="http://schemas.microsoft.com/office/drawing/2014/main" id="{B88998A1-E8E2-4BDF-A8D6-446D919F7545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2442759" y="4548682"/>
                <a:ext cx="672" cy="8859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9" name="Straight Connector 388">
                <a:extLst>
                  <a:ext uri="{FF2B5EF4-FFF2-40B4-BE49-F238E27FC236}">
                    <a16:creationId xmlns:a16="http://schemas.microsoft.com/office/drawing/2014/main" id="{05F08AD0-8BE0-4D46-9FF1-E49E8D1A90E8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2373265" y="4516285"/>
                <a:ext cx="672" cy="8859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8" name="Group 377">
              <a:extLst>
                <a:ext uri="{FF2B5EF4-FFF2-40B4-BE49-F238E27FC236}">
                  <a16:creationId xmlns:a16="http://schemas.microsoft.com/office/drawing/2014/main" id="{1E8A7F3B-5157-4920-BBA6-A74742C73F83}"/>
                </a:ext>
              </a:extLst>
            </p:cNvPr>
            <p:cNvGrpSpPr/>
            <p:nvPr/>
          </p:nvGrpSpPr>
          <p:grpSpPr>
            <a:xfrm>
              <a:off x="11399390" y="6444262"/>
              <a:ext cx="181608" cy="136552"/>
              <a:chOff x="4239007" y="3755223"/>
              <a:chExt cx="181608" cy="136552"/>
            </a:xfrm>
          </p:grpSpPr>
          <p:grpSp>
            <p:nvGrpSpPr>
              <p:cNvPr id="379" name="Group 378">
                <a:extLst>
                  <a:ext uri="{FF2B5EF4-FFF2-40B4-BE49-F238E27FC236}">
                    <a16:creationId xmlns:a16="http://schemas.microsoft.com/office/drawing/2014/main" id="{F8AF5EFE-9DFC-440B-94DC-EAA062DE8B05}"/>
                  </a:ext>
                </a:extLst>
              </p:cNvPr>
              <p:cNvGrpSpPr/>
              <p:nvPr/>
            </p:nvGrpSpPr>
            <p:grpSpPr>
              <a:xfrm>
                <a:off x="4239007" y="3755223"/>
                <a:ext cx="92112" cy="136552"/>
                <a:chOff x="1696599" y="2655065"/>
                <a:chExt cx="92112" cy="136552"/>
              </a:xfrm>
            </p:grpSpPr>
            <p:sp>
              <p:nvSpPr>
                <p:cNvPr id="382" name="Oval 381">
                  <a:extLst>
                    <a:ext uri="{FF2B5EF4-FFF2-40B4-BE49-F238E27FC236}">
                      <a16:creationId xmlns:a16="http://schemas.microsoft.com/office/drawing/2014/main" id="{C54292B5-02D1-45C9-B95D-C33FA6EB07E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696599" y="2655065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383" name="Straight Connector 382">
                  <a:extLst>
                    <a:ext uri="{FF2B5EF4-FFF2-40B4-BE49-F238E27FC236}">
                      <a16:creationId xmlns:a16="http://schemas.microsoft.com/office/drawing/2014/main" id="{52A3732A-E767-46AA-9E24-F104497A4C5D}"/>
                    </a:ext>
                  </a:extLst>
                </p:cNvPr>
                <p:cNvCxnSpPr/>
                <p:nvPr/>
              </p:nvCxnSpPr>
              <p:spPr>
                <a:xfrm>
                  <a:off x="1696599" y="2700177"/>
                  <a:ext cx="0" cy="9144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4" name="Straight Connector 383">
                  <a:extLst>
                    <a:ext uri="{FF2B5EF4-FFF2-40B4-BE49-F238E27FC236}">
                      <a16:creationId xmlns:a16="http://schemas.microsoft.com/office/drawing/2014/main" id="{53C3BC29-00E4-4796-8815-8E962C14C9D0}"/>
                    </a:ext>
                  </a:extLst>
                </p:cNvPr>
                <p:cNvCxnSpPr/>
                <p:nvPr/>
              </p:nvCxnSpPr>
              <p:spPr>
                <a:xfrm>
                  <a:off x="1788711" y="2696962"/>
                  <a:ext cx="0" cy="9144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80" name="Straight Connector 379">
                <a:extLst>
                  <a:ext uri="{FF2B5EF4-FFF2-40B4-BE49-F238E27FC236}">
                    <a16:creationId xmlns:a16="http://schemas.microsoft.com/office/drawing/2014/main" id="{A67817BD-E0A7-4C3C-A6F0-F3E658FD1C65}"/>
                  </a:ext>
                </a:extLst>
              </p:cNvPr>
              <p:cNvCxnSpPr/>
              <p:nvPr/>
            </p:nvCxnSpPr>
            <p:spPr>
              <a:xfrm>
                <a:off x="4328002" y="3833060"/>
                <a:ext cx="9144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1" name="Straight Connector 380">
                <a:extLst>
                  <a:ext uri="{FF2B5EF4-FFF2-40B4-BE49-F238E27FC236}">
                    <a16:creationId xmlns:a16="http://schemas.microsoft.com/office/drawing/2014/main" id="{0DE36182-456F-4D35-BE54-7C6729EA5155}"/>
                  </a:ext>
                </a:extLst>
              </p:cNvPr>
              <p:cNvCxnSpPr/>
              <p:nvPr/>
            </p:nvCxnSpPr>
            <p:spPr>
              <a:xfrm>
                <a:off x="4310887" y="3760113"/>
                <a:ext cx="109728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065DC02-6818-4861-A319-8AFD8CFD1DAC}"/>
              </a:ext>
            </a:extLst>
          </p:cNvPr>
          <p:cNvGrpSpPr/>
          <p:nvPr/>
        </p:nvGrpSpPr>
        <p:grpSpPr>
          <a:xfrm>
            <a:off x="701087" y="5643918"/>
            <a:ext cx="92112" cy="184555"/>
            <a:chOff x="1696599" y="2604822"/>
            <a:chExt cx="92112" cy="184555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2411D676-6308-4869-B510-3E658A88A2B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D6CEFE97-AE8C-4E57-89DE-6D600E1849B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95906173-7F9C-4380-870E-078B65AB0AD6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E9DB956-3F2D-4D12-8FB5-CB148E2C9033}"/>
              </a:ext>
            </a:extLst>
          </p:cNvPr>
          <p:cNvGrpSpPr/>
          <p:nvPr/>
        </p:nvGrpSpPr>
        <p:grpSpPr>
          <a:xfrm>
            <a:off x="700415" y="515019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2F198E5E-99B7-4F7F-A21C-EF998BA44AE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4CA9056A-3C9F-4E9C-8FA1-BE3DC098096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AB160DF-9094-4684-AE3F-FF236702E15E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2CD0D98-A57E-4BC2-9C1E-AA1C415432A7}"/>
              </a:ext>
            </a:extLst>
          </p:cNvPr>
          <p:cNvGrpSpPr/>
          <p:nvPr/>
        </p:nvGrpSpPr>
        <p:grpSpPr>
          <a:xfrm>
            <a:off x="1419947" y="5643918"/>
            <a:ext cx="92112" cy="184555"/>
            <a:chOff x="1696599" y="2604822"/>
            <a:chExt cx="92112" cy="184555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CF274A32-84E7-456F-AC2F-72AB95E06FE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90387801-60C2-47DE-8F69-D7C955497BEA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A67D7B5-3CD3-462F-AC59-CB2C6348F4EA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2C727C4-D14A-4400-A57B-6B05F50DED9D}"/>
              </a:ext>
            </a:extLst>
          </p:cNvPr>
          <p:cNvGrpSpPr/>
          <p:nvPr/>
        </p:nvGrpSpPr>
        <p:grpSpPr>
          <a:xfrm>
            <a:off x="2137464" y="5636884"/>
            <a:ext cx="92112" cy="184555"/>
            <a:chOff x="1696599" y="2604822"/>
            <a:chExt cx="92112" cy="184555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0BE6FCF3-75ED-428A-A40A-AC989BFE451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D3435842-3A4E-485A-A80B-E9777501B3FA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C299A864-6BF1-40B0-AEEE-FB8A2D3044F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7919C85-FCB7-4F34-B04A-8DC4981D7E21}"/>
              </a:ext>
            </a:extLst>
          </p:cNvPr>
          <p:cNvGrpSpPr/>
          <p:nvPr/>
        </p:nvGrpSpPr>
        <p:grpSpPr>
          <a:xfrm>
            <a:off x="2834856" y="5638559"/>
            <a:ext cx="92112" cy="184555"/>
            <a:chOff x="1696599" y="2604822"/>
            <a:chExt cx="92112" cy="184555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29DA557E-98CE-43F3-AE48-4410BFA3F59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3A54BA03-3994-4EC4-BAF5-C4D9C3E9B003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577A63B1-350C-45EA-AF6B-FE92D728E64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37168728-15FB-40DD-AD81-973C7077DD17}"/>
              </a:ext>
            </a:extLst>
          </p:cNvPr>
          <p:cNvGrpSpPr/>
          <p:nvPr/>
        </p:nvGrpSpPr>
        <p:grpSpPr>
          <a:xfrm>
            <a:off x="1422687" y="515186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330B6CC7-3E61-483E-BF7B-A7D5F55A210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B98BA55-FB13-448F-9F75-DCB2A26BE27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5A2F3B66-E8D5-410D-89EB-2EC2A217EEBC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656390D9-14BB-445C-8FC4-A68CA65A224C}"/>
              </a:ext>
            </a:extLst>
          </p:cNvPr>
          <p:cNvGrpSpPr/>
          <p:nvPr/>
        </p:nvGrpSpPr>
        <p:grpSpPr>
          <a:xfrm>
            <a:off x="2136792" y="514998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00F1BC0E-D808-4B14-846C-83B426E199F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A5C12436-4BCF-4B26-BF35-99000D724A65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4741719D-1F3E-4D81-83BD-93E427C54779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0CC2A040-C5D0-4E25-A0C1-E1BCD0984956}"/>
              </a:ext>
            </a:extLst>
          </p:cNvPr>
          <p:cNvGrpSpPr/>
          <p:nvPr/>
        </p:nvGrpSpPr>
        <p:grpSpPr>
          <a:xfrm>
            <a:off x="2834184" y="514541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C74466E4-2CBB-4094-81F4-46644837EC2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7C752026-DC09-44A6-824D-3C5128C0A86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382E5350-670E-4F55-AF04-33C3AD7158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D1A23735-1F00-44CF-B1CF-0AD3F9F74649}"/>
              </a:ext>
            </a:extLst>
          </p:cNvPr>
          <p:cNvGrpSpPr/>
          <p:nvPr/>
        </p:nvGrpSpPr>
        <p:grpSpPr>
          <a:xfrm>
            <a:off x="699743" y="4563347"/>
            <a:ext cx="92112" cy="184555"/>
            <a:chOff x="1696599" y="2604822"/>
            <a:chExt cx="92112" cy="184555"/>
          </a:xfrm>
        </p:grpSpPr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022D9B7A-7B7A-4242-B5C6-56C909DA6A6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27E3E1E8-8E3B-4B4E-997B-9B78F88833D9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2EC13067-DD00-4752-A134-D9B7B99D0D14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8181C051-CFFC-4894-BC40-E9F49FCD8C4D}"/>
              </a:ext>
            </a:extLst>
          </p:cNvPr>
          <p:cNvGrpSpPr/>
          <p:nvPr/>
        </p:nvGrpSpPr>
        <p:grpSpPr>
          <a:xfrm>
            <a:off x="1422015" y="4563347"/>
            <a:ext cx="92112" cy="184555"/>
            <a:chOff x="1696599" y="2604822"/>
            <a:chExt cx="92112" cy="184555"/>
          </a:xfrm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93045A19-2657-4CFF-A88C-3F1434B30B9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12462845-08F2-458A-B76B-212AE52229F6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E5B76BD5-EC6B-439A-80A3-CF564BCE45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6DD63EDB-30BB-414A-8D0E-B0AF0762E75B}"/>
              </a:ext>
            </a:extLst>
          </p:cNvPr>
          <p:cNvGrpSpPr/>
          <p:nvPr/>
        </p:nvGrpSpPr>
        <p:grpSpPr>
          <a:xfrm>
            <a:off x="2136120" y="4563137"/>
            <a:ext cx="92112" cy="184555"/>
            <a:chOff x="1696599" y="2604822"/>
            <a:chExt cx="92112" cy="184555"/>
          </a:xfrm>
        </p:grpSpPr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C557523B-8742-4571-A171-56C22136BAA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8A5ED32D-5BD4-4EA2-A05F-E437E827058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3AE8B592-352E-4D6C-A2CE-79D8678BD89C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87CA0293-BD62-41FF-A141-62C05456CD57}"/>
              </a:ext>
            </a:extLst>
          </p:cNvPr>
          <p:cNvGrpSpPr/>
          <p:nvPr/>
        </p:nvGrpSpPr>
        <p:grpSpPr>
          <a:xfrm>
            <a:off x="2833512" y="4557988"/>
            <a:ext cx="92112" cy="184555"/>
            <a:chOff x="1696599" y="2604822"/>
            <a:chExt cx="92112" cy="184555"/>
          </a:xfrm>
        </p:grpSpPr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D86EE249-33B5-4AC6-848F-55CBB537007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B7C15C6D-8DC0-4F06-BDEF-70DFD5F5E60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921EABA4-2809-4997-AE37-ABE10B3EBD5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63DD864B-9772-4246-8B42-18CB03A2B718}"/>
              </a:ext>
            </a:extLst>
          </p:cNvPr>
          <p:cNvGrpSpPr/>
          <p:nvPr/>
        </p:nvGrpSpPr>
        <p:grpSpPr>
          <a:xfrm>
            <a:off x="2834561" y="4109520"/>
            <a:ext cx="181608" cy="136552"/>
            <a:chOff x="4239007" y="3755223"/>
            <a:chExt cx="181608" cy="136552"/>
          </a:xfrm>
          <a:solidFill>
            <a:schemeClr val="bg1"/>
          </a:solidFill>
        </p:grpSpPr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3918E800-ED57-4D59-8562-DDDBBE609369}"/>
                </a:ext>
              </a:extLst>
            </p:cNvPr>
            <p:cNvGrpSpPr/>
            <p:nvPr/>
          </p:nvGrpSpPr>
          <p:grpSpPr>
            <a:xfrm>
              <a:off x="4239007" y="3755223"/>
              <a:ext cx="92112" cy="136552"/>
              <a:chOff x="1696599" y="2655065"/>
              <a:chExt cx="92112" cy="136552"/>
            </a:xfrm>
            <a:grpFill/>
          </p:grpSpPr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176F70F8-0CEB-4103-84DE-99FD88DE9CA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94A3AB30-12F8-411C-A954-5A96B67B30C4}"/>
                  </a:ext>
                </a:extLst>
              </p:cNvPr>
              <p:cNvCxnSpPr/>
              <p:nvPr/>
            </p:nvCxnSpPr>
            <p:spPr>
              <a:xfrm>
                <a:off x="1696599" y="2700177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48E48758-CB8B-417C-A799-7F91957DF3EB}"/>
                  </a:ext>
                </a:extLst>
              </p:cNvPr>
              <p:cNvCxnSpPr/>
              <p:nvPr/>
            </p:nvCxnSpPr>
            <p:spPr>
              <a:xfrm>
                <a:off x="1788711" y="2696962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FCC97719-1805-4313-81AC-E1AEA3CE9BD6}"/>
                </a:ext>
              </a:extLst>
            </p:cNvPr>
            <p:cNvCxnSpPr/>
            <p:nvPr/>
          </p:nvCxnSpPr>
          <p:spPr>
            <a:xfrm>
              <a:off x="4328002" y="3833060"/>
              <a:ext cx="9144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1462BCCB-2155-4754-9131-6C90E4449989}"/>
                </a:ext>
              </a:extLst>
            </p:cNvPr>
            <p:cNvCxnSpPr/>
            <p:nvPr/>
          </p:nvCxnSpPr>
          <p:spPr>
            <a:xfrm>
              <a:off x="4310887" y="3760113"/>
              <a:ext cx="109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3964D6A0-60E4-433C-B200-D21E0092E9BD}"/>
              </a:ext>
            </a:extLst>
          </p:cNvPr>
          <p:cNvGrpSpPr/>
          <p:nvPr/>
        </p:nvGrpSpPr>
        <p:grpSpPr>
          <a:xfrm>
            <a:off x="2138907" y="4088610"/>
            <a:ext cx="165949" cy="156001"/>
            <a:chOff x="2321442" y="4560245"/>
            <a:chExt cx="165949" cy="156001"/>
          </a:xfrm>
          <a:solidFill>
            <a:schemeClr val="bg1"/>
          </a:solidFill>
        </p:grpSpPr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68AB7771-21F6-45F0-8B4A-51B7DDB9EDE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4E0D7D93-E57A-4E8D-B97C-0F033EBA12C4}"/>
                </a:ext>
              </a:extLst>
            </p:cNvPr>
            <p:cNvCxnSpPr>
              <a:cxnSpLocks/>
              <a:stCxn id="93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7901BB7B-F8BC-445C-AD6B-C1C4396C59B1}"/>
                </a:ext>
              </a:extLst>
            </p:cNvPr>
            <p:cNvCxnSpPr>
              <a:cxnSpLocks/>
              <a:stCxn id="93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B8B5FDC7-394C-4FBE-9C2B-B982200087E3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5172AEE5-6D59-481B-8613-CCFFCEE2B298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E02C1D29-132F-42BD-AC8F-26AEA818992A}"/>
              </a:ext>
            </a:extLst>
          </p:cNvPr>
          <p:cNvGrpSpPr/>
          <p:nvPr/>
        </p:nvGrpSpPr>
        <p:grpSpPr>
          <a:xfrm>
            <a:off x="1417013" y="4090406"/>
            <a:ext cx="165949" cy="156001"/>
            <a:chOff x="2321442" y="4560245"/>
            <a:chExt cx="165949" cy="156001"/>
          </a:xfrm>
          <a:solidFill>
            <a:schemeClr val="bg1"/>
          </a:solidFill>
        </p:grpSpPr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B5F88C0A-C1DF-46E7-9918-5F498287374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ABF47D65-3B08-4CAE-843A-B5E09EEAAD68}"/>
                </a:ext>
              </a:extLst>
            </p:cNvPr>
            <p:cNvCxnSpPr>
              <a:cxnSpLocks/>
              <a:stCxn id="100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B12FEE5A-D3F4-4CC6-A453-5CEAF0603EF3}"/>
                </a:ext>
              </a:extLst>
            </p:cNvPr>
            <p:cNvCxnSpPr>
              <a:cxnSpLocks/>
              <a:stCxn id="100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BCA86C5D-1D2A-4266-A311-88D7FE092446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5CFCD1D4-4F8B-453E-A814-90FCB3A7A60A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0807D78B-8FBB-42BC-A58D-92A1E757D6F7}"/>
              </a:ext>
            </a:extLst>
          </p:cNvPr>
          <p:cNvGrpSpPr/>
          <p:nvPr/>
        </p:nvGrpSpPr>
        <p:grpSpPr>
          <a:xfrm>
            <a:off x="701230" y="4090429"/>
            <a:ext cx="165949" cy="156001"/>
            <a:chOff x="2321442" y="4560245"/>
            <a:chExt cx="165949" cy="156001"/>
          </a:xfrm>
          <a:solidFill>
            <a:schemeClr val="bg1"/>
          </a:solidFill>
        </p:grpSpPr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4F612D0F-8FEF-4AAE-86D1-C3561E9CA85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F2B97590-8FBA-4060-8789-DCB431915318}"/>
                </a:ext>
              </a:extLst>
            </p:cNvPr>
            <p:cNvCxnSpPr>
              <a:cxnSpLocks/>
              <a:stCxn id="106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C11CB2D8-2E53-41B9-AAD3-2B77CA2B924A}"/>
                </a:ext>
              </a:extLst>
            </p:cNvPr>
            <p:cNvCxnSpPr>
              <a:cxnSpLocks/>
              <a:stCxn id="106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D639860A-D5E4-4755-BD48-D3362AE72205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4208AF34-F593-4281-BC6D-9F2485A2A6A8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366D6ACC-AE0E-4147-B758-E7EF744531E0}"/>
              </a:ext>
            </a:extLst>
          </p:cNvPr>
          <p:cNvGrpSpPr/>
          <p:nvPr/>
        </p:nvGrpSpPr>
        <p:grpSpPr>
          <a:xfrm rot="2700000">
            <a:off x="1052964" y="3685130"/>
            <a:ext cx="92112" cy="184555"/>
            <a:chOff x="1696599" y="2604822"/>
            <a:chExt cx="92112" cy="184555"/>
          </a:xfrm>
        </p:grpSpPr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A5ED21DA-5E31-47FA-B3C5-42C2E702AEC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172C40A5-FB74-471F-929B-48AAE3628EE5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97154D09-482A-4B0C-8623-2C1A88E875B3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79F23C9C-A912-4D50-BEE9-3132C25A6E63}"/>
              </a:ext>
            </a:extLst>
          </p:cNvPr>
          <p:cNvGrpSpPr/>
          <p:nvPr/>
        </p:nvGrpSpPr>
        <p:grpSpPr>
          <a:xfrm rot="2700000">
            <a:off x="1767804" y="3694745"/>
            <a:ext cx="92112" cy="184555"/>
            <a:chOff x="1696599" y="2604822"/>
            <a:chExt cx="92112" cy="184555"/>
          </a:xfrm>
        </p:grpSpPr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C168DC8C-5EE6-4748-BE98-DA801FA9879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2B930424-30E3-449D-8D63-CB4BF56B727B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61355D25-BCC3-4BF1-A432-91817F5DBEB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89656D5B-1FBB-4B07-88DB-50A7410BCFFB}"/>
              </a:ext>
            </a:extLst>
          </p:cNvPr>
          <p:cNvGrpSpPr/>
          <p:nvPr/>
        </p:nvGrpSpPr>
        <p:grpSpPr>
          <a:xfrm rot="2700000">
            <a:off x="2488877" y="3715920"/>
            <a:ext cx="92112" cy="184555"/>
            <a:chOff x="1696599" y="2604822"/>
            <a:chExt cx="92112" cy="184555"/>
          </a:xfrm>
        </p:grpSpPr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4B7AB8CE-6253-4A5C-9C6A-D060F414520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17B09B8E-11D2-4D15-A2DA-F55DD4DF845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B9BA4B1F-D76E-45F0-B192-81FEBB89AA3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6514B54F-4914-4C80-BCF6-207C4A6405CA}"/>
              </a:ext>
            </a:extLst>
          </p:cNvPr>
          <p:cNvGrpSpPr/>
          <p:nvPr/>
        </p:nvGrpSpPr>
        <p:grpSpPr>
          <a:xfrm rot="5400000">
            <a:off x="3403830" y="4061513"/>
            <a:ext cx="92112" cy="184555"/>
            <a:chOff x="1696599" y="2604822"/>
            <a:chExt cx="92112" cy="184555"/>
          </a:xfrm>
        </p:grpSpPr>
        <p:sp>
          <p:nvSpPr>
            <p:cNvPr id="166" name="Oval 165">
              <a:extLst>
                <a:ext uri="{FF2B5EF4-FFF2-40B4-BE49-F238E27FC236}">
                  <a16:creationId xmlns:a16="http://schemas.microsoft.com/office/drawing/2014/main" id="{15E8838C-7950-4CF9-B629-0DAF2CB43FD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7" name="Straight Connector 166">
              <a:extLst>
                <a:ext uri="{FF2B5EF4-FFF2-40B4-BE49-F238E27FC236}">
                  <a16:creationId xmlns:a16="http://schemas.microsoft.com/office/drawing/2014/main" id="{D9C264C9-B1C2-4C7A-ADBC-32A23318BC7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id="{E5CD168F-1AF0-47C3-8479-D67DA21C8CBE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3" name="Group 422">
            <a:extLst>
              <a:ext uri="{FF2B5EF4-FFF2-40B4-BE49-F238E27FC236}">
                <a16:creationId xmlns:a16="http://schemas.microsoft.com/office/drawing/2014/main" id="{8A9F51B7-2D17-4A8C-BF05-198742E35BFD}"/>
              </a:ext>
            </a:extLst>
          </p:cNvPr>
          <p:cNvGrpSpPr/>
          <p:nvPr/>
        </p:nvGrpSpPr>
        <p:grpSpPr>
          <a:xfrm>
            <a:off x="709810" y="615097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424" name="Oval 423">
              <a:extLst>
                <a:ext uri="{FF2B5EF4-FFF2-40B4-BE49-F238E27FC236}">
                  <a16:creationId xmlns:a16="http://schemas.microsoft.com/office/drawing/2014/main" id="{D64EF5FF-46DD-4516-B71F-541B201115C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25" name="Straight Connector 424">
              <a:extLst>
                <a:ext uri="{FF2B5EF4-FFF2-40B4-BE49-F238E27FC236}">
                  <a16:creationId xmlns:a16="http://schemas.microsoft.com/office/drawing/2014/main" id="{2251AFB3-09D0-4B9D-B974-CD05E8EB230D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6" name="Straight Connector 425">
              <a:extLst>
                <a:ext uri="{FF2B5EF4-FFF2-40B4-BE49-F238E27FC236}">
                  <a16:creationId xmlns:a16="http://schemas.microsoft.com/office/drawing/2014/main" id="{0C21F9CC-207C-477D-A18A-F7106CC4E0DC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7" name="Group 426">
            <a:extLst>
              <a:ext uri="{FF2B5EF4-FFF2-40B4-BE49-F238E27FC236}">
                <a16:creationId xmlns:a16="http://schemas.microsoft.com/office/drawing/2014/main" id="{2D6E58F4-B9C8-46E1-B084-BCABAB9980E7}"/>
              </a:ext>
            </a:extLst>
          </p:cNvPr>
          <p:cNvGrpSpPr/>
          <p:nvPr/>
        </p:nvGrpSpPr>
        <p:grpSpPr>
          <a:xfrm>
            <a:off x="1432082" y="615265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428" name="Oval 427">
              <a:extLst>
                <a:ext uri="{FF2B5EF4-FFF2-40B4-BE49-F238E27FC236}">
                  <a16:creationId xmlns:a16="http://schemas.microsoft.com/office/drawing/2014/main" id="{896FFAD8-000A-42E7-A79A-24B611A4FB1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29" name="Straight Connector 428">
              <a:extLst>
                <a:ext uri="{FF2B5EF4-FFF2-40B4-BE49-F238E27FC236}">
                  <a16:creationId xmlns:a16="http://schemas.microsoft.com/office/drawing/2014/main" id="{707439B1-3731-4E92-B294-BCD1F5EF9B29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0" name="Straight Connector 429">
              <a:extLst>
                <a:ext uri="{FF2B5EF4-FFF2-40B4-BE49-F238E27FC236}">
                  <a16:creationId xmlns:a16="http://schemas.microsoft.com/office/drawing/2014/main" id="{238FEC81-32DC-4BB6-BC43-363BB96284E4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1" name="Group 430">
            <a:extLst>
              <a:ext uri="{FF2B5EF4-FFF2-40B4-BE49-F238E27FC236}">
                <a16:creationId xmlns:a16="http://schemas.microsoft.com/office/drawing/2014/main" id="{A5A42F0C-0F5E-457C-8C5F-3D165CCC9A29}"/>
              </a:ext>
            </a:extLst>
          </p:cNvPr>
          <p:cNvGrpSpPr/>
          <p:nvPr/>
        </p:nvGrpSpPr>
        <p:grpSpPr>
          <a:xfrm>
            <a:off x="2146187" y="615076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432" name="Oval 431">
              <a:extLst>
                <a:ext uri="{FF2B5EF4-FFF2-40B4-BE49-F238E27FC236}">
                  <a16:creationId xmlns:a16="http://schemas.microsoft.com/office/drawing/2014/main" id="{2DA6CE75-27CF-4EBF-AA20-27EFE179228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33" name="Straight Connector 432">
              <a:extLst>
                <a:ext uri="{FF2B5EF4-FFF2-40B4-BE49-F238E27FC236}">
                  <a16:creationId xmlns:a16="http://schemas.microsoft.com/office/drawing/2014/main" id="{F73272FE-D8E4-40F3-B326-D6EEAA8136CF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4" name="Straight Connector 433">
              <a:extLst>
                <a:ext uri="{FF2B5EF4-FFF2-40B4-BE49-F238E27FC236}">
                  <a16:creationId xmlns:a16="http://schemas.microsoft.com/office/drawing/2014/main" id="{3B882681-0C91-478F-8AC2-E12BFFFC69B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5" name="Group 434">
            <a:extLst>
              <a:ext uri="{FF2B5EF4-FFF2-40B4-BE49-F238E27FC236}">
                <a16:creationId xmlns:a16="http://schemas.microsoft.com/office/drawing/2014/main" id="{34B10CBE-072A-465E-B25D-6347CB9C787B}"/>
              </a:ext>
            </a:extLst>
          </p:cNvPr>
          <p:cNvGrpSpPr/>
          <p:nvPr/>
        </p:nvGrpSpPr>
        <p:grpSpPr>
          <a:xfrm>
            <a:off x="2843579" y="614620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436" name="Oval 435">
              <a:extLst>
                <a:ext uri="{FF2B5EF4-FFF2-40B4-BE49-F238E27FC236}">
                  <a16:creationId xmlns:a16="http://schemas.microsoft.com/office/drawing/2014/main" id="{1C67A0B5-F53C-4172-BC07-CB6F04878D8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37" name="Straight Connector 436">
              <a:extLst>
                <a:ext uri="{FF2B5EF4-FFF2-40B4-BE49-F238E27FC236}">
                  <a16:creationId xmlns:a16="http://schemas.microsoft.com/office/drawing/2014/main" id="{35F72222-F964-45E0-96C5-0BA32418AEE4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8" name="Straight Connector 437">
              <a:extLst>
                <a:ext uri="{FF2B5EF4-FFF2-40B4-BE49-F238E27FC236}">
                  <a16:creationId xmlns:a16="http://schemas.microsoft.com/office/drawing/2014/main" id="{D5EF7525-A0A5-4DB8-BABD-F8E4B7C07124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9" name="TextBox 438">
            <a:extLst>
              <a:ext uri="{FF2B5EF4-FFF2-40B4-BE49-F238E27FC236}">
                <a16:creationId xmlns:a16="http://schemas.microsoft.com/office/drawing/2014/main" id="{0E8D0459-5C97-4035-879A-2B283C925BB2}"/>
              </a:ext>
            </a:extLst>
          </p:cNvPr>
          <p:cNvSpPr txBox="1"/>
          <p:nvPr/>
        </p:nvSpPr>
        <p:spPr>
          <a:xfrm>
            <a:off x="4022355" y="307753"/>
            <a:ext cx="3824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Arial" charset="0"/>
              </a:rPr>
              <a:t>COLUMN RIGHT</a:t>
            </a:r>
          </a:p>
        </p:txBody>
      </p:sp>
      <p:sp>
        <p:nvSpPr>
          <p:cNvPr id="356" name="Arrow: Bent 355">
            <a:extLst>
              <a:ext uri="{FF2B5EF4-FFF2-40B4-BE49-F238E27FC236}">
                <a16:creationId xmlns:a16="http://schemas.microsoft.com/office/drawing/2014/main" id="{C8276856-4336-46F8-A162-4300697F6867}"/>
              </a:ext>
            </a:extLst>
          </p:cNvPr>
          <p:cNvSpPr/>
          <p:nvPr/>
        </p:nvSpPr>
        <p:spPr>
          <a:xfrm>
            <a:off x="3126762" y="4298356"/>
            <a:ext cx="624060" cy="576791"/>
          </a:xfrm>
          <a:prstGeom prst="ben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454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95469E71-C5D7-480F-A980-1FF241FA971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050"/>
          <a:stretch/>
        </p:blipFill>
        <p:spPr>
          <a:xfrm>
            <a:off x="9256336" y="165016"/>
            <a:ext cx="2792141" cy="2202375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7AECF103-652F-4DE8-ABC7-F8A73E25A362}"/>
              </a:ext>
            </a:extLst>
          </p:cNvPr>
          <p:cNvGrpSpPr/>
          <p:nvPr/>
        </p:nvGrpSpPr>
        <p:grpSpPr>
          <a:xfrm>
            <a:off x="8090452" y="5446254"/>
            <a:ext cx="3831657" cy="1134560"/>
            <a:chOff x="8090452" y="5446254"/>
            <a:chExt cx="3831657" cy="1134560"/>
          </a:xfrm>
        </p:grpSpPr>
        <p:sp>
          <p:nvSpPr>
            <p:cNvPr id="341" name="TextBox 340">
              <a:extLst>
                <a:ext uri="{FF2B5EF4-FFF2-40B4-BE49-F238E27FC236}">
                  <a16:creationId xmlns:a16="http://schemas.microsoft.com/office/drawing/2014/main" id="{A4F5B9C4-F314-48F6-970E-22A25C686170}"/>
                </a:ext>
              </a:extLst>
            </p:cNvPr>
            <p:cNvSpPr txBox="1"/>
            <p:nvPr/>
          </p:nvSpPr>
          <p:spPr>
            <a:xfrm>
              <a:off x="8090452" y="5448198"/>
              <a:ext cx="5485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LEFT</a:t>
              </a:r>
            </a:p>
          </p:txBody>
        </p: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69EBD018-E1F9-4384-A827-8EA1C38D9AB0}"/>
                </a:ext>
              </a:extLst>
            </p:cNvPr>
            <p:cNvSpPr txBox="1"/>
            <p:nvPr/>
          </p:nvSpPr>
          <p:spPr>
            <a:xfrm>
              <a:off x="8094187" y="6060206"/>
              <a:ext cx="58767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RIGHT</a:t>
              </a:r>
            </a:p>
          </p:txBody>
        </p:sp>
        <p:sp>
          <p:nvSpPr>
            <p:cNvPr id="347" name="TextBox 346">
              <a:extLst>
                <a:ext uri="{FF2B5EF4-FFF2-40B4-BE49-F238E27FC236}">
                  <a16:creationId xmlns:a16="http://schemas.microsoft.com/office/drawing/2014/main" id="{C054F18B-9559-4E1F-B9F8-CFADF6D37422}"/>
                </a:ext>
              </a:extLst>
            </p:cNvPr>
            <p:cNvSpPr txBox="1"/>
            <p:nvPr/>
          </p:nvSpPr>
          <p:spPr>
            <a:xfrm>
              <a:off x="8553183" y="5454051"/>
              <a:ext cx="8725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HALF STEP</a:t>
              </a:r>
            </a:p>
          </p:txBody>
        </p:sp>
        <p:sp>
          <p:nvSpPr>
            <p:cNvPr id="349" name="TextBox 348">
              <a:extLst>
                <a:ext uri="{FF2B5EF4-FFF2-40B4-BE49-F238E27FC236}">
                  <a16:creationId xmlns:a16="http://schemas.microsoft.com/office/drawing/2014/main" id="{E4402991-99A5-4BAB-9650-E736AAF01EC8}"/>
                </a:ext>
              </a:extLst>
            </p:cNvPr>
            <p:cNvSpPr txBox="1"/>
            <p:nvPr/>
          </p:nvSpPr>
          <p:spPr>
            <a:xfrm>
              <a:off x="9462767" y="5447231"/>
              <a:ext cx="8725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FULL STEP</a:t>
              </a:r>
            </a:p>
          </p:txBody>
        </p:sp>
        <p:sp>
          <p:nvSpPr>
            <p:cNvPr id="367" name="TextBox 366">
              <a:extLst>
                <a:ext uri="{FF2B5EF4-FFF2-40B4-BE49-F238E27FC236}">
                  <a16:creationId xmlns:a16="http://schemas.microsoft.com/office/drawing/2014/main" id="{F2B70FD4-0BCD-4EC4-BB6C-A81E7351F9EF}"/>
                </a:ext>
              </a:extLst>
            </p:cNvPr>
            <p:cNvSpPr txBox="1"/>
            <p:nvPr/>
          </p:nvSpPr>
          <p:spPr>
            <a:xfrm>
              <a:off x="10226988" y="5453074"/>
              <a:ext cx="8725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PIVOT 45⁰</a:t>
              </a:r>
            </a:p>
          </p:txBody>
        </p:sp>
        <p:sp>
          <p:nvSpPr>
            <p:cNvPr id="368" name="TextBox 367">
              <a:extLst>
                <a:ext uri="{FF2B5EF4-FFF2-40B4-BE49-F238E27FC236}">
                  <a16:creationId xmlns:a16="http://schemas.microsoft.com/office/drawing/2014/main" id="{5870BA78-9749-49F3-9384-35AC5243A49D}"/>
                </a:ext>
              </a:extLst>
            </p:cNvPr>
            <p:cNvSpPr txBox="1"/>
            <p:nvPr/>
          </p:nvSpPr>
          <p:spPr>
            <a:xfrm>
              <a:off x="11049510" y="5446254"/>
              <a:ext cx="8725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PIVOT 90⁰</a:t>
              </a:r>
            </a:p>
          </p:txBody>
        </p:sp>
        <p:grpSp>
          <p:nvGrpSpPr>
            <p:cNvPr id="369" name="Group 368">
              <a:extLst>
                <a:ext uri="{FF2B5EF4-FFF2-40B4-BE49-F238E27FC236}">
                  <a16:creationId xmlns:a16="http://schemas.microsoft.com/office/drawing/2014/main" id="{83913ED9-4687-4A1D-80C0-20F3B6FD5E07}"/>
                </a:ext>
              </a:extLst>
            </p:cNvPr>
            <p:cNvGrpSpPr/>
            <p:nvPr/>
          </p:nvGrpSpPr>
          <p:grpSpPr>
            <a:xfrm rot="5400000">
              <a:off x="8943762" y="5757797"/>
              <a:ext cx="91440" cy="182880"/>
              <a:chOff x="1696599" y="2606497"/>
              <a:chExt cx="91440" cy="182880"/>
            </a:xfrm>
          </p:grpSpPr>
          <p:cxnSp>
            <p:nvCxnSpPr>
              <p:cNvPr id="409" name="Straight Connector 408">
                <a:extLst>
                  <a:ext uri="{FF2B5EF4-FFF2-40B4-BE49-F238E27FC236}">
                    <a16:creationId xmlns:a16="http://schemas.microsoft.com/office/drawing/2014/main" id="{E5E5BF54-12CE-4AF1-88DC-D596855C25F1}"/>
                  </a:ext>
                </a:extLst>
              </p:cNvPr>
              <p:cNvCxnSpPr/>
              <p:nvPr/>
            </p:nvCxnSpPr>
            <p:spPr>
              <a:xfrm>
                <a:off x="1744171" y="2606497"/>
                <a:ext cx="0" cy="18288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0" name="Oval 409">
                <a:extLst>
                  <a:ext uri="{FF2B5EF4-FFF2-40B4-BE49-F238E27FC236}">
                    <a16:creationId xmlns:a16="http://schemas.microsoft.com/office/drawing/2014/main" id="{04E18E5C-9238-4E8E-BBEB-B92D318F0B8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370" name="Group 369">
              <a:extLst>
                <a:ext uri="{FF2B5EF4-FFF2-40B4-BE49-F238E27FC236}">
                  <a16:creationId xmlns:a16="http://schemas.microsoft.com/office/drawing/2014/main" id="{417ABD51-DD25-4BC4-A2B1-CCE038128699}"/>
                </a:ext>
              </a:extLst>
            </p:cNvPr>
            <p:cNvGrpSpPr/>
            <p:nvPr/>
          </p:nvGrpSpPr>
          <p:grpSpPr>
            <a:xfrm rot="5400000">
              <a:off x="9853010" y="5757295"/>
              <a:ext cx="92112" cy="184555"/>
              <a:chOff x="1696599" y="2604822"/>
              <a:chExt cx="92112" cy="184555"/>
            </a:xfrm>
            <a:solidFill>
              <a:schemeClr val="bg1"/>
            </a:solidFill>
          </p:grpSpPr>
          <p:sp>
            <p:nvSpPr>
              <p:cNvPr id="406" name="Oval 405">
                <a:extLst>
                  <a:ext uri="{FF2B5EF4-FFF2-40B4-BE49-F238E27FC236}">
                    <a16:creationId xmlns:a16="http://schemas.microsoft.com/office/drawing/2014/main" id="{6DF45983-CE56-4823-83C9-C312B93C691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407" name="Straight Connector 406">
                <a:extLst>
                  <a:ext uri="{FF2B5EF4-FFF2-40B4-BE49-F238E27FC236}">
                    <a16:creationId xmlns:a16="http://schemas.microsoft.com/office/drawing/2014/main" id="{0B4922FC-B40B-4CE9-AC15-A9B0C9A6C6B2}"/>
                  </a:ext>
                </a:extLst>
              </p:cNvPr>
              <p:cNvCxnSpPr/>
              <p:nvPr/>
            </p:nvCxnSpPr>
            <p:spPr>
              <a:xfrm>
                <a:off x="1696599" y="2604822"/>
                <a:ext cx="0" cy="18288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8" name="Straight Connector 407">
                <a:extLst>
                  <a:ext uri="{FF2B5EF4-FFF2-40B4-BE49-F238E27FC236}">
                    <a16:creationId xmlns:a16="http://schemas.microsoft.com/office/drawing/2014/main" id="{4BF86ED3-A23D-4F14-81E1-31A00F2E8EE3}"/>
                  </a:ext>
                </a:extLst>
              </p:cNvPr>
              <p:cNvCxnSpPr/>
              <p:nvPr/>
            </p:nvCxnSpPr>
            <p:spPr>
              <a:xfrm>
                <a:off x="1788711" y="2606497"/>
                <a:ext cx="0" cy="18288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1" name="Group 370">
              <a:extLst>
                <a:ext uri="{FF2B5EF4-FFF2-40B4-BE49-F238E27FC236}">
                  <a16:creationId xmlns:a16="http://schemas.microsoft.com/office/drawing/2014/main" id="{8D768B53-ED47-45DE-A93C-ED8C8A11FB05}"/>
                </a:ext>
              </a:extLst>
            </p:cNvPr>
            <p:cNvGrpSpPr/>
            <p:nvPr/>
          </p:nvGrpSpPr>
          <p:grpSpPr>
            <a:xfrm>
              <a:off x="10549553" y="5771236"/>
              <a:ext cx="165949" cy="156001"/>
              <a:chOff x="2321442" y="4560245"/>
              <a:chExt cx="165949" cy="156001"/>
            </a:xfrm>
            <a:solidFill>
              <a:schemeClr val="bg1"/>
            </a:solidFill>
          </p:grpSpPr>
          <p:sp>
            <p:nvSpPr>
              <p:cNvPr id="401" name="Oval 400">
                <a:extLst>
                  <a:ext uri="{FF2B5EF4-FFF2-40B4-BE49-F238E27FC236}">
                    <a16:creationId xmlns:a16="http://schemas.microsoft.com/office/drawing/2014/main" id="{221CE7A9-97F5-49C9-B1F0-862607E06A2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321442" y="4581934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402" name="Straight Connector 401">
                <a:extLst>
                  <a:ext uri="{FF2B5EF4-FFF2-40B4-BE49-F238E27FC236}">
                    <a16:creationId xmlns:a16="http://schemas.microsoft.com/office/drawing/2014/main" id="{3C83672E-A652-4984-AAA9-AD2EE49C52E1}"/>
                  </a:ext>
                </a:extLst>
              </p:cNvPr>
              <p:cNvCxnSpPr>
                <a:cxnSpLocks/>
                <a:stCxn id="401" idx="2"/>
              </p:cNvCxnSpPr>
              <p:nvPr/>
            </p:nvCxnSpPr>
            <p:spPr>
              <a:xfrm>
                <a:off x="2321442" y="4627654"/>
                <a:ext cx="0" cy="86917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3" name="Straight Connector 402">
                <a:extLst>
                  <a:ext uri="{FF2B5EF4-FFF2-40B4-BE49-F238E27FC236}">
                    <a16:creationId xmlns:a16="http://schemas.microsoft.com/office/drawing/2014/main" id="{1590ACD3-1FAF-4766-AD11-A8F3D5ADD49E}"/>
                  </a:ext>
                </a:extLst>
              </p:cNvPr>
              <p:cNvCxnSpPr>
                <a:cxnSpLocks/>
                <a:stCxn id="401" idx="6"/>
              </p:cNvCxnSpPr>
              <p:nvPr/>
            </p:nvCxnSpPr>
            <p:spPr>
              <a:xfrm>
                <a:off x="2412882" y="4627654"/>
                <a:ext cx="672" cy="88592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4" name="Straight Connector 403">
                <a:extLst>
                  <a:ext uri="{FF2B5EF4-FFF2-40B4-BE49-F238E27FC236}">
                    <a16:creationId xmlns:a16="http://schemas.microsoft.com/office/drawing/2014/main" id="{B6849A3F-A3D3-4997-9584-E00E50E6BA05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2442759" y="4548682"/>
                <a:ext cx="672" cy="88592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5" name="Straight Connector 404">
                <a:extLst>
                  <a:ext uri="{FF2B5EF4-FFF2-40B4-BE49-F238E27FC236}">
                    <a16:creationId xmlns:a16="http://schemas.microsoft.com/office/drawing/2014/main" id="{3E96440D-EEC4-4284-9398-098614E740E2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2373265" y="4516285"/>
                <a:ext cx="672" cy="88592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2" name="Group 371">
              <a:extLst>
                <a:ext uri="{FF2B5EF4-FFF2-40B4-BE49-F238E27FC236}">
                  <a16:creationId xmlns:a16="http://schemas.microsoft.com/office/drawing/2014/main" id="{934C218E-FF6B-4FF8-BB7A-4D4C8BACC900}"/>
                </a:ext>
              </a:extLst>
            </p:cNvPr>
            <p:cNvGrpSpPr/>
            <p:nvPr/>
          </p:nvGrpSpPr>
          <p:grpSpPr>
            <a:xfrm>
              <a:off x="11395005" y="5789010"/>
              <a:ext cx="181608" cy="136552"/>
              <a:chOff x="4239007" y="3755223"/>
              <a:chExt cx="181608" cy="136552"/>
            </a:xfrm>
            <a:solidFill>
              <a:schemeClr val="bg1"/>
            </a:solidFill>
          </p:grpSpPr>
          <p:grpSp>
            <p:nvGrpSpPr>
              <p:cNvPr id="395" name="Group 394">
                <a:extLst>
                  <a:ext uri="{FF2B5EF4-FFF2-40B4-BE49-F238E27FC236}">
                    <a16:creationId xmlns:a16="http://schemas.microsoft.com/office/drawing/2014/main" id="{C73BBC49-6D59-45BC-AF2B-E63A4A506D54}"/>
                  </a:ext>
                </a:extLst>
              </p:cNvPr>
              <p:cNvGrpSpPr/>
              <p:nvPr/>
            </p:nvGrpSpPr>
            <p:grpSpPr>
              <a:xfrm>
                <a:off x="4239007" y="3755223"/>
                <a:ext cx="92112" cy="136552"/>
                <a:chOff x="1696599" y="2655065"/>
                <a:chExt cx="92112" cy="136552"/>
              </a:xfrm>
              <a:grpFill/>
            </p:grpSpPr>
            <p:sp>
              <p:nvSpPr>
                <p:cNvPr id="398" name="Oval 397">
                  <a:extLst>
                    <a:ext uri="{FF2B5EF4-FFF2-40B4-BE49-F238E27FC236}">
                      <a16:creationId xmlns:a16="http://schemas.microsoft.com/office/drawing/2014/main" id="{34139C9E-DC69-4CF0-A8AB-3D5666399E9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696599" y="2655065"/>
                  <a:ext cx="91440" cy="9144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399" name="Straight Connector 398">
                  <a:extLst>
                    <a:ext uri="{FF2B5EF4-FFF2-40B4-BE49-F238E27FC236}">
                      <a16:creationId xmlns:a16="http://schemas.microsoft.com/office/drawing/2014/main" id="{2B0D5884-698C-4D1A-80AF-2D810C095242}"/>
                    </a:ext>
                  </a:extLst>
                </p:cNvPr>
                <p:cNvCxnSpPr/>
                <p:nvPr/>
              </p:nvCxnSpPr>
              <p:spPr>
                <a:xfrm>
                  <a:off x="1696599" y="2700177"/>
                  <a:ext cx="0" cy="9144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0" name="Straight Connector 399">
                  <a:extLst>
                    <a:ext uri="{FF2B5EF4-FFF2-40B4-BE49-F238E27FC236}">
                      <a16:creationId xmlns:a16="http://schemas.microsoft.com/office/drawing/2014/main" id="{5FCCB8F4-FCB6-4C3A-8FDA-AF39376165B3}"/>
                    </a:ext>
                  </a:extLst>
                </p:cNvPr>
                <p:cNvCxnSpPr/>
                <p:nvPr/>
              </p:nvCxnSpPr>
              <p:spPr>
                <a:xfrm>
                  <a:off x="1788711" y="2696962"/>
                  <a:ext cx="0" cy="9144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96" name="Straight Connector 395">
                <a:extLst>
                  <a:ext uri="{FF2B5EF4-FFF2-40B4-BE49-F238E27FC236}">
                    <a16:creationId xmlns:a16="http://schemas.microsoft.com/office/drawing/2014/main" id="{B75FF825-218F-48CA-888D-340AE35823F1}"/>
                  </a:ext>
                </a:extLst>
              </p:cNvPr>
              <p:cNvCxnSpPr/>
              <p:nvPr/>
            </p:nvCxnSpPr>
            <p:spPr>
              <a:xfrm>
                <a:off x="4328002" y="3833060"/>
                <a:ext cx="91440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7" name="Straight Connector 396">
                <a:extLst>
                  <a:ext uri="{FF2B5EF4-FFF2-40B4-BE49-F238E27FC236}">
                    <a16:creationId xmlns:a16="http://schemas.microsoft.com/office/drawing/2014/main" id="{31337100-8A2E-4E57-A94F-823B43B1F44E}"/>
                  </a:ext>
                </a:extLst>
              </p:cNvPr>
              <p:cNvCxnSpPr/>
              <p:nvPr/>
            </p:nvCxnSpPr>
            <p:spPr>
              <a:xfrm>
                <a:off x="4310887" y="3760113"/>
                <a:ext cx="109728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3" name="Oval 372">
              <a:extLst>
                <a:ext uri="{FF2B5EF4-FFF2-40B4-BE49-F238E27FC236}">
                  <a16:creationId xmlns:a16="http://schemas.microsoft.com/office/drawing/2014/main" id="{CC3773AE-DCDB-4D84-A239-36D69E7B2E1F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8320475" y="5803517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74" name="Group 373">
              <a:extLst>
                <a:ext uri="{FF2B5EF4-FFF2-40B4-BE49-F238E27FC236}">
                  <a16:creationId xmlns:a16="http://schemas.microsoft.com/office/drawing/2014/main" id="{E1689251-5229-4E8C-8FE8-7AA58F29E7E1}"/>
                </a:ext>
              </a:extLst>
            </p:cNvPr>
            <p:cNvGrpSpPr/>
            <p:nvPr/>
          </p:nvGrpSpPr>
          <p:grpSpPr>
            <a:xfrm rot="5400000">
              <a:off x="8943762" y="6412632"/>
              <a:ext cx="91440" cy="182880"/>
              <a:chOff x="1696599" y="2606497"/>
              <a:chExt cx="91440" cy="182880"/>
            </a:xfrm>
          </p:grpSpPr>
          <p:sp>
            <p:nvSpPr>
              <p:cNvPr id="393" name="Oval 392">
                <a:extLst>
                  <a:ext uri="{FF2B5EF4-FFF2-40B4-BE49-F238E27FC236}">
                    <a16:creationId xmlns:a16="http://schemas.microsoft.com/office/drawing/2014/main" id="{D5926A56-E64C-4BE3-8ED1-DACAA86B318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94" name="Straight Connector 393">
                <a:extLst>
                  <a:ext uri="{FF2B5EF4-FFF2-40B4-BE49-F238E27FC236}">
                    <a16:creationId xmlns:a16="http://schemas.microsoft.com/office/drawing/2014/main" id="{8BD5F4F7-F27E-47F8-A4E5-6D1E45F1B2B1}"/>
                  </a:ext>
                </a:extLst>
              </p:cNvPr>
              <p:cNvCxnSpPr/>
              <p:nvPr/>
            </p:nvCxnSpPr>
            <p:spPr>
              <a:xfrm>
                <a:off x="1740451" y="2606497"/>
                <a:ext cx="0" cy="18288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5" name="Oval 374">
              <a:extLst>
                <a:ext uri="{FF2B5EF4-FFF2-40B4-BE49-F238E27FC236}">
                  <a16:creationId xmlns:a16="http://schemas.microsoft.com/office/drawing/2014/main" id="{E8EB0EBF-E294-4DDF-AE37-593FF7B09E13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8316166" y="6456484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76" name="Group 375">
              <a:extLst>
                <a:ext uri="{FF2B5EF4-FFF2-40B4-BE49-F238E27FC236}">
                  <a16:creationId xmlns:a16="http://schemas.microsoft.com/office/drawing/2014/main" id="{D880C64D-7D57-4BA8-817F-B4696D8C8472}"/>
                </a:ext>
              </a:extLst>
            </p:cNvPr>
            <p:cNvGrpSpPr/>
            <p:nvPr/>
          </p:nvGrpSpPr>
          <p:grpSpPr>
            <a:xfrm rot="5400000">
              <a:off x="9846903" y="6409591"/>
              <a:ext cx="92112" cy="184555"/>
              <a:chOff x="1696599" y="2604822"/>
              <a:chExt cx="92112" cy="184555"/>
            </a:xfrm>
          </p:grpSpPr>
          <p:sp>
            <p:nvSpPr>
              <p:cNvPr id="390" name="Oval 389">
                <a:extLst>
                  <a:ext uri="{FF2B5EF4-FFF2-40B4-BE49-F238E27FC236}">
                    <a16:creationId xmlns:a16="http://schemas.microsoft.com/office/drawing/2014/main" id="{268A7115-7CC4-4889-AAA6-3DAE061145F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91" name="Straight Connector 390">
                <a:extLst>
                  <a:ext uri="{FF2B5EF4-FFF2-40B4-BE49-F238E27FC236}">
                    <a16:creationId xmlns:a16="http://schemas.microsoft.com/office/drawing/2014/main" id="{763C3ED9-7295-4A97-BD9B-42F2A728E730}"/>
                  </a:ext>
                </a:extLst>
              </p:cNvPr>
              <p:cNvCxnSpPr/>
              <p:nvPr/>
            </p:nvCxnSpPr>
            <p:spPr>
              <a:xfrm>
                <a:off x="1696599" y="2604822"/>
                <a:ext cx="0" cy="18288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2" name="Straight Connector 391">
                <a:extLst>
                  <a:ext uri="{FF2B5EF4-FFF2-40B4-BE49-F238E27FC236}">
                    <a16:creationId xmlns:a16="http://schemas.microsoft.com/office/drawing/2014/main" id="{BD5F6020-EDCC-4D9A-BC72-0E95E07960EB}"/>
                  </a:ext>
                </a:extLst>
              </p:cNvPr>
              <p:cNvCxnSpPr/>
              <p:nvPr/>
            </p:nvCxnSpPr>
            <p:spPr>
              <a:xfrm>
                <a:off x="1788711" y="2606497"/>
                <a:ext cx="0" cy="18288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7" name="Group 376">
              <a:extLst>
                <a:ext uri="{FF2B5EF4-FFF2-40B4-BE49-F238E27FC236}">
                  <a16:creationId xmlns:a16="http://schemas.microsoft.com/office/drawing/2014/main" id="{2983DF2C-6F57-4E55-84E8-45A58B83D715}"/>
                </a:ext>
              </a:extLst>
            </p:cNvPr>
            <p:cNvGrpSpPr/>
            <p:nvPr/>
          </p:nvGrpSpPr>
          <p:grpSpPr>
            <a:xfrm>
              <a:off x="10552263" y="6423532"/>
              <a:ext cx="165949" cy="156001"/>
              <a:chOff x="2321442" y="4560245"/>
              <a:chExt cx="165949" cy="156001"/>
            </a:xfrm>
          </p:grpSpPr>
          <p:sp>
            <p:nvSpPr>
              <p:cNvPr id="385" name="Oval 384">
                <a:extLst>
                  <a:ext uri="{FF2B5EF4-FFF2-40B4-BE49-F238E27FC236}">
                    <a16:creationId xmlns:a16="http://schemas.microsoft.com/office/drawing/2014/main" id="{538195A6-EA7C-4971-9EEF-E71FDBA5DD6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321442" y="4581934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86" name="Straight Connector 385">
                <a:extLst>
                  <a:ext uri="{FF2B5EF4-FFF2-40B4-BE49-F238E27FC236}">
                    <a16:creationId xmlns:a16="http://schemas.microsoft.com/office/drawing/2014/main" id="{7E404A35-8891-43A0-8A90-E4F0DA18BAA8}"/>
                  </a:ext>
                </a:extLst>
              </p:cNvPr>
              <p:cNvCxnSpPr>
                <a:cxnSpLocks/>
                <a:stCxn id="385" idx="2"/>
              </p:cNvCxnSpPr>
              <p:nvPr/>
            </p:nvCxnSpPr>
            <p:spPr>
              <a:xfrm>
                <a:off x="2321442" y="4627654"/>
                <a:ext cx="0" cy="8691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7" name="Straight Connector 386">
                <a:extLst>
                  <a:ext uri="{FF2B5EF4-FFF2-40B4-BE49-F238E27FC236}">
                    <a16:creationId xmlns:a16="http://schemas.microsoft.com/office/drawing/2014/main" id="{F80D2497-CE38-4F13-B15C-6F660F8309AA}"/>
                  </a:ext>
                </a:extLst>
              </p:cNvPr>
              <p:cNvCxnSpPr>
                <a:cxnSpLocks/>
                <a:stCxn id="385" idx="6"/>
              </p:cNvCxnSpPr>
              <p:nvPr/>
            </p:nvCxnSpPr>
            <p:spPr>
              <a:xfrm>
                <a:off x="2412882" y="4627654"/>
                <a:ext cx="672" cy="8859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8" name="Straight Connector 387">
                <a:extLst>
                  <a:ext uri="{FF2B5EF4-FFF2-40B4-BE49-F238E27FC236}">
                    <a16:creationId xmlns:a16="http://schemas.microsoft.com/office/drawing/2014/main" id="{B88998A1-E8E2-4BDF-A8D6-446D919F7545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2442759" y="4548682"/>
                <a:ext cx="672" cy="8859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9" name="Straight Connector 388">
                <a:extLst>
                  <a:ext uri="{FF2B5EF4-FFF2-40B4-BE49-F238E27FC236}">
                    <a16:creationId xmlns:a16="http://schemas.microsoft.com/office/drawing/2014/main" id="{05F08AD0-8BE0-4D46-9FF1-E49E8D1A90E8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2373265" y="4516285"/>
                <a:ext cx="672" cy="8859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8" name="Group 377">
              <a:extLst>
                <a:ext uri="{FF2B5EF4-FFF2-40B4-BE49-F238E27FC236}">
                  <a16:creationId xmlns:a16="http://schemas.microsoft.com/office/drawing/2014/main" id="{1E8A7F3B-5157-4920-BBA6-A74742C73F83}"/>
                </a:ext>
              </a:extLst>
            </p:cNvPr>
            <p:cNvGrpSpPr/>
            <p:nvPr/>
          </p:nvGrpSpPr>
          <p:grpSpPr>
            <a:xfrm>
              <a:off x="11399390" y="6444262"/>
              <a:ext cx="181608" cy="136552"/>
              <a:chOff x="4239007" y="3755223"/>
              <a:chExt cx="181608" cy="136552"/>
            </a:xfrm>
          </p:grpSpPr>
          <p:grpSp>
            <p:nvGrpSpPr>
              <p:cNvPr id="379" name="Group 378">
                <a:extLst>
                  <a:ext uri="{FF2B5EF4-FFF2-40B4-BE49-F238E27FC236}">
                    <a16:creationId xmlns:a16="http://schemas.microsoft.com/office/drawing/2014/main" id="{F8AF5EFE-9DFC-440B-94DC-EAA062DE8B05}"/>
                  </a:ext>
                </a:extLst>
              </p:cNvPr>
              <p:cNvGrpSpPr/>
              <p:nvPr/>
            </p:nvGrpSpPr>
            <p:grpSpPr>
              <a:xfrm>
                <a:off x="4239007" y="3755223"/>
                <a:ext cx="92112" cy="136552"/>
                <a:chOff x="1696599" y="2655065"/>
                <a:chExt cx="92112" cy="136552"/>
              </a:xfrm>
            </p:grpSpPr>
            <p:sp>
              <p:nvSpPr>
                <p:cNvPr id="382" name="Oval 381">
                  <a:extLst>
                    <a:ext uri="{FF2B5EF4-FFF2-40B4-BE49-F238E27FC236}">
                      <a16:creationId xmlns:a16="http://schemas.microsoft.com/office/drawing/2014/main" id="{C54292B5-02D1-45C9-B95D-C33FA6EB07E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696599" y="2655065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383" name="Straight Connector 382">
                  <a:extLst>
                    <a:ext uri="{FF2B5EF4-FFF2-40B4-BE49-F238E27FC236}">
                      <a16:creationId xmlns:a16="http://schemas.microsoft.com/office/drawing/2014/main" id="{52A3732A-E767-46AA-9E24-F104497A4C5D}"/>
                    </a:ext>
                  </a:extLst>
                </p:cNvPr>
                <p:cNvCxnSpPr/>
                <p:nvPr/>
              </p:nvCxnSpPr>
              <p:spPr>
                <a:xfrm>
                  <a:off x="1696599" y="2700177"/>
                  <a:ext cx="0" cy="9144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4" name="Straight Connector 383">
                  <a:extLst>
                    <a:ext uri="{FF2B5EF4-FFF2-40B4-BE49-F238E27FC236}">
                      <a16:creationId xmlns:a16="http://schemas.microsoft.com/office/drawing/2014/main" id="{53C3BC29-00E4-4796-8815-8E962C14C9D0}"/>
                    </a:ext>
                  </a:extLst>
                </p:cNvPr>
                <p:cNvCxnSpPr/>
                <p:nvPr/>
              </p:nvCxnSpPr>
              <p:spPr>
                <a:xfrm>
                  <a:off x="1788711" y="2696962"/>
                  <a:ext cx="0" cy="9144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80" name="Straight Connector 379">
                <a:extLst>
                  <a:ext uri="{FF2B5EF4-FFF2-40B4-BE49-F238E27FC236}">
                    <a16:creationId xmlns:a16="http://schemas.microsoft.com/office/drawing/2014/main" id="{A67817BD-E0A7-4C3C-A6F0-F3E658FD1C65}"/>
                  </a:ext>
                </a:extLst>
              </p:cNvPr>
              <p:cNvCxnSpPr/>
              <p:nvPr/>
            </p:nvCxnSpPr>
            <p:spPr>
              <a:xfrm>
                <a:off x="4328002" y="3833060"/>
                <a:ext cx="9144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1" name="Straight Connector 380">
                <a:extLst>
                  <a:ext uri="{FF2B5EF4-FFF2-40B4-BE49-F238E27FC236}">
                    <a16:creationId xmlns:a16="http://schemas.microsoft.com/office/drawing/2014/main" id="{0DE36182-456F-4D35-BE54-7C6729EA5155}"/>
                  </a:ext>
                </a:extLst>
              </p:cNvPr>
              <p:cNvCxnSpPr/>
              <p:nvPr/>
            </p:nvCxnSpPr>
            <p:spPr>
              <a:xfrm>
                <a:off x="4310887" y="3760113"/>
                <a:ext cx="109728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065DC02-6818-4861-A319-8AFD8CFD1DAC}"/>
              </a:ext>
            </a:extLst>
          </p:cNvPr>
          <p:cNvGrpSpPr/>
          <p:nvPr/>
        </p:nvGrpSpPr>
        <p:grpSpPr>
          <a:xfrm>
            <a:off x="701087" y="5643918"/>
            <a:ext cx="92112" cy="184555"/>
            <a:chOff x="1696599" y="2604822"/>
            <a:chExt cx="92112" cy="184555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2411D676-6308-4869-B510-3E658A88A2B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D6CEFE97-AE8C-4E57-89DE-6D600E1849B0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95906173-7F9C-4380-870E-078B65AB0AD6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E9DB956-3F2D-4D12-8FB5-CB148E2C9033}"/>
              </a:ext>
            </a:extLst>
          </p:cNvPr>
          <p:cNvGrpSpPr/>
          <p:nvPr/>
        </p:nvGrpSpPr>
        <p:grpSpPr>
          <a:xfrm>
            <a:off x="700415" y="515019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2F198E5E-99B7-4F7F-A21C-EF998BA44AE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4CA9056A-3C9F-4E9C-8FA1-BE3DC098096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AB160DF-9094-4684-AE3F-FF236702E15E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2CD0D98-A57E-4BC2-9C1E-AA1C415432A7}"/>
              </a:ext>
            </a:extLst>
          </p:cNvPr>
          <p:cNvGrpSpPr/>
          <p:nvPr/>
        </p:nvGrpSpPr>
        <p:grpSpPr>
          <a:xfrm>
            <a:off x="1419947" y="5643918"/>
            <a:ext cx="92112" cy="184555"/>
            <a:chOff x="1696599" y="2604822"/>
            <a:chExt cx="92112" cy="184555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CF274A32-84E7-456F-AC2F-72AB95E06FE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90387801-60C2-47DE-8F69-D7C955497BEA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A67D7B5-3CD3-462F-AC59-CB2C6348F4EA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2C727C4-D14A-4400-A57B-6B05F50DED9D}"/>
              </a:ext>
            </a:extLst>
          </p:cNvPr>
          <p:cNvGrpSpPr/>
          <p:nvPr/>
        </p:nvGrpSpPr>
        <p:grpSpPr>
          <a:xfrm>
            <a:off x="2137464" y="5636884"/>
            <a:ext cx="92112" cy="184555"/>
            <a:chOff x="1696599" y="2604822"/>
            <a:chExt cx="92112" cy="184555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0BE6FCF3-75ED-428A-A40A-AC989BFE451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D3435842-3A4E-485A-A80B-E9777501B3FA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C299A864-6BF1-40B0-AEEE-FB8A2D3044F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7919C85-FCB7-4F34-B04A-8DC4981D7E21}"/>
              </a:ext>
            </a:extLst>
          </p:cNvPr>
          <p:cNvGrpSpPr/>
          <p:nvPr/>
        </p:nvGrpSpPr>
        <p:grpSpPr>
          <a:xfrm>
            <a:off x="2834856" y="5638559"/>
            <a:ext cx="92112" cy="184555"/>
            <a:chOff x="1696599" y="2604822"/>
            <a:chExt cx="92112" cy="184555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29DA557E-98CE-43F3-AE48-4410BFA3F59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3A54BA03-3994-4EC4-BAF5-C4D9C3E9B003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577A63B1-350C-45EA-AF6B-FE92D728E64F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37168728-15FB-40DD-AD81-973C7077DD17}"/>
              </a:ext>
            </a:extLst>
          </p:cNvPr>
          <p:cNvGrpSpPr/>
          <p:nvPr/>
        </p:nvGrpSpPr>
        <p:grpSpPr>
          <a:xfrm>
            <a:off x="1422687" y="515186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330B6CC7-3E61-483E-BF7B-A7D5F55A210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B98BA55-FB13-448F-9F75-DCB2A26BE27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5A2F3B66-E8D5-410D-89EB-2EC2A217EEBC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656390D9-14BB-445C-8FC4-A68CA65A224C}"/>
              </a:ext>
            </a:extLst>
          </p:cNvPr>
          <p:cNvGrpSpPr/>
          <p:nvPr/>
        </p:nvGrpSpPr>
        <p:grpSpPr>
          <a:xfrm>
            <a:off x="2136792" y="514998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00F1BC0E-D808-4B14-846C-83B426E199F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A5C12436-4BCF-4B26-BF35-99000D724A65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4741719D-1F3E-4D81-83BD-93E427C54779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0CC2A040-C5D0-4E25-A0C1-E1BCD0984956}"/>
              </a:ext>
            </a:extLst>
          </p:cNvPr>
          <p:cNvGrpSpPr/>
          <p:nvPr/>
        </p:nvGrpSpPr>
        <p:grpSpPr>
          <a:xfrm>
            <a:off x="2834184" y="514541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C74466E4-2CBB-4094-81F4-46644837EC2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7C752026-DC09-44A6-824D-3C5128C0A86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382E5350-670E-4F55-AF04-33C3AD7158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D1A23735-1F00-44CF-B1CF-0AD3F9F74649}"/>
              </a:ext>
            </a:extLst>
          </p:cNvPr>
          <p:cNvGrpSpPr/>
          <p:nvPr/>
        </p:nvGrpSpPr>
        <p:grpSpPr>
          <a:xfrm>
            <a:off x="699743" y="4563347"/>
            <a:ext cx="92112" cy="184555"/>
            <a:chOff x="1696599" y="2604822"/>
            <a:chExt cx="92112" cy="184555"/>
          </a:xfrm>
        </p:grpSpPr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022D9B7A-7B7A-4242-B5C6-56C909DA6A6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27E3E1E8-8E3B-4B4E-997B-9B78F88833D9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2EC13067-DD00-4752-A134-D9B7B99D0D14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8181C051-CFFC-4894-BC40-E9F49FCD8C4D}"/>
              </a:ext>
            </a:extLst>
          </p:cNvPr>
          <p:cNvGrpSpPr/>
          <p:nvPr/>
        </p:nvGrpSpPr>
        <p:grpSpPr>
          <a:xfrm>
            <a:off x="1422015" y="4563347"/>
            <a:ext cx="92112" cy="184555"/>
            <a:chOff x="1696599" y="2604822"/>
            <a:chExt cx="92112" cy="184555"/>
          </a:xfrm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93045A19-2657-4CFF-A88C-3F1434B30B9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12462845-08F2-458A-B76B-212AE52229F6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E5B76BD5-EC6B-439A-80A3-CF564BCE4572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6DD63EDB-30BB-414A-8D0E-B0AF0762E75B}"/>
              </a:ext>
            </a:extLst>
          </p:cNvPr>
          <p:cNvGrpSpPr/>
          <p:nvPr/>
        </p:nvGrpSpPr>
        <p:grpSpPr>
          <a:xfrm>
            <a:off x="2136120" y="4563137"/>
            <a:ext cx="92112" cy="184555"/>
            <a:chOff x="1696599" y="2604822"/>
            <a:chExt cx="92112" cy="184555"/>
          </a:xfrm>
        </p:grpSpPr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C557523B-8742-4571-A171-56C22136BAA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8A5ED32D-5BD4-4EA2-A05F-E437E827058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3AE8B592-352E-4D6C-A2CE-79D8678BD89C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87CA0293-BD62-41FF-A141-62C05456CD57}"/>
              </a:ext>
            </a:extLst>
          </p:cNvPr>
          <p:cNvGrpSpPr/>
          <p:nvPr/>
        </p:nvGrpSpPr>
        <p:grpSpPr>
          <a:xfrm>
            <a:off x="2833512" y="4557988"/>
            <a:ext cx="92112" cy="184555"/>
            <a:chOff x="1696599" y="2604822"/>
            <a:chExt cx="92112" cy="184555"/>
          </a:xfrm>
        </p:grpSpPr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D86EE249-33B5-4AC6-848F-55CBB537007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B7C15C6D-8DC0-4F06-BDEF-70DFD5F5E608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921EABA4-2809-4997-AE37-ABE10B3EBD57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63DD864B-9772-4246-8B42-18CB03A2B718}"/>
              </a:ext>
            </a:extLst>
          </p:cNvPr>
          <p:cNvGrpSpPr/>
          <p:nvPr/>
        </p:nvGrpSpPr>
        <p:grpSpPr>
          <a:xfrm>
            <a:off x="2834561" y="4109520"/>
            <a:ext cx="181608" cy="136552"/>
            <a:chOff x="4239007" y="3755223"/>
            <a:chExt cx="181608" cy="136552"/>
          </a:xfrm>
          <a:solidFill>
            <a:schemeClr val="bg1"/>
          </a:solidFill>
        </p:grpSpPr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3918E800-ED57-4D59-8562-DDDBBE609369}"/>
                </a:ext>
              </a:extLst>
            </p:cNvPr>
            <p:cNvGrpSpPr/>
            <p:nvPr/>
          </p:nvGrpSpPr>
          <p:grpSpPr>
            <a:xfrm>
              <a:off x="4239007" y="3755223"/>
              <a:ext cx="92112" cy="136552"/>
              <a:chOff x="1696599" y="2655065"/>
              <a:chExt cx="92112" cy="136552"/>
            </a:xfrm>
            <a:grpFill/>
          </p:grpSpPr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176F70F8-0CEB-4103-84DE-99FD88DE9CA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6599" y="2655065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94A3AB30-12F8-411C-A954-5A96B67B30C4}"/>
                  </a:ext>
                </a:extLst>
              </p:cNvPr>
              <p:cNvCxnSpPr/>
              <p:nvPr/>
            </p:nvCxnSpPr>
            <p:spPr>
              <a:xfrm>
                <a:off x="1696599" y="2700177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48E48758-CB8B-417C-A799-7F91957DF3EB}"/>
                  </a:ext>
                </a:extLst>
              </p:cNvPr>
              <p:cNvCxnSpPr/>
              <p:nvPr/>
            </p:nvCxnSpPr>
            <p:spPr>
              <a:xfrm>
                <a:off x="1788711" y="2696962"/>
                <a:ext cx="0" cy="9144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FCC97719-1805-4313-81AC-E1AEA3CE9BD6}"/>
                </a:ext>
              </a:extLst>
            </p:cNvPr>
            <p:cNvCxnSpPr/>
            <p:nvPr/>
          </p:nvCxnSpPr>
          <p:spPr>
            <a:xfrm>
              <a:off x="4328002" y="3833060"/>
              <a:ext cx="9144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1462BCCB-2155-4754-9131-6C90E4449989}"/>
                </a:ext>
              </a:extLst>
            </p:cNvPr>
            <p:cNvCxnSpPr/>
            <p:nvPr/>
          </p:nvCxnSpPr>
          <p:spPr>
            <a:xfrm>
              <a:off x="4310887" y="3760113"/>
              <a:ext cx="109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3964D6A0-60E4-433C-B200-D21E0092E9BD}"/>
              </a:ext>
            </a:extLst>
          </p:cNvPr>
          <p:cNvGrpSpPr/>
          <p:nvPr/>
        </p:nvGrpSpPr>
        <p:grpSpPr>
          <a:xfrm>
            <a:off x="2138907" y="4088610"/>
            <a:ext cx="165949" cy="156001"/>
            <a:chOff x="2321442" y="4560245"/>
            <a:chExt cx="165949" cy="156001"/>
          </a:xfrm>
          <a:solidFill>
            <a:schemeClr val="bg1"/>
          </a:solidFill>
        </p:grpSpPr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68AB7771-21F6-45F0-8B4A-51B7DDB9EDE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4E0D7D93-E57A-4E8D-B97C-0F033EBA12C4}"/>
                </a:ext>
              </a:extLst>
            </p:cNvPr>
            <p:cNvCxnSpPr>
              <a:cxnSpLocks/>
              <a:stCxn id="93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7901BB7B-F8BC-445C-AD6B-C1C4396C59B1}"/>
                </a:ext>
              </a:extLst>
            </p:cNvPr>
            <p:cNvCxnSpPr>
              <a:cxnSpLocks/>
              <a:stCxn id="93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B8B5FDC7-394C-4FBE-9C2B-B982200087E3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5172AEE5-6D59-481B-8613-CCFFCEE2B298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E02C1D29-132F-42BD-AC8F-26AEA818992A}"/>
              </a:ext>
            </a:extLst>
          </p:cNvPr>
          <p:cNvGrpSpPr/>
          <p:nvPr/>
        </p:nvGrpSpPr>
        <p:grpSpPr>
          <a:xfrm>
            <a:off x="1417013" y="4090406"/>
            <a:ext cx="165949" cy="156001"/>
            <a:chOff x="2321442" y="4560245"/>
            <a:chExt cx="165949" cy="156001"/>
          </a:xfrm>
          <a:solidFill>
            <a:schemeClr val="bg1"/>
          </a:solidFill>
        </p:grpSpPr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B5F88C0A-C1DF-46E7-9918-5F498287374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ABF47D65-3B08-4CAE-843A-B5E09EEAAD68}"/>
                </a:ext>
              </a:extLst>
            </p:cNvPr>
            <p:cNvCxnSpPr>
              <a:cxnSpLocks/>
              <a:stCxn id="100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B12FEE5A-D3F4-4CC6-A453-5CEAF0603EF3}"/>
                </a:ext>
              </a:extLst>
            </p:cNvPr>
            <p:cNvCxnSpPr>
              <a:cxnSpLocks/>
              <a:stCxn id="100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BCA86C5D-1D2A-4266-A311-88D7FE092446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5CFCD1D4-4F8B-453E-A814-90FCB3A7A60A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0807D78B-8FBB-42BC-A58D-92A1E757D6F7}"/>
              </a:ext>
            </a:extLst>
          </p:cNvPr>
          <p:cNvGrpSpPr/>
          <p:nvPr/>
        </p:nvGrpSpPr>
        <p:grpSpPr>
          <a:xfrm>
            <a:off x="701230" y="4090429"/>
            <a:ext cx="165949" cy="156001"/>
            <a:chOff x="2321442" y="4560245"/>
            <a:chExt cx="165949" cy="156001"/>
          </a:xfrm>
          <a:solidFill>
            <a:schemeClr val="bg1"/>
          </a:solidFill>
        </p:grpSpPr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4F612D0F-8FEF-4AAE-86D1-C3561E9CA85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1442" y="4581934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F2B97590-8FBA-4060-8789-DCB431915318}"/>
                </a:ext>
              </a:extLst>
            </p:cNvPr>
            <p:cNvCxnSpPr>
              <a:cxnSpLocks/>
              <a:stCxn id="106" idx="2"/>
            </p:cNvCxnSpPr>
            <p:nvPr/>
          </p:nvCxnSpPr>
          <p:spPr>
            <a:xfrm>
              <a:off x="2321442" y="4627654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C11CB2D8-2E53-41B9-AAD3-2B77CA2B924A}"/>
                </a:ext>
              </a:extLst>
            </p:cNvPr>
            <p:cNvCxnSpPr>
              <a:cxnSpLocks/>
              <a:stCxn id="106" idx="6"/>
            </p:cNvCxnSpPr>
            <p:nvPr/>
          </p:nvCxnSpPr>
          <p:spPr>
            <a:xfrm>
              <a:off x="2412882" y="4627654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D639860A-D5E4-4755-BD48-D3362AE72205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442759" y="4548682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4208AF34-F593-4281-BC6D-9F2485A2A6A8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373265" y="4516285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366D6ACC-AE0E-4147-B758-E7EF744531E0}"/>
              </a:ext>
            </a:extLst>
          </p:cNvPr>
          <p:cNvGrpSpPr/>
          <p:nvPr/>
        </p:nvGrpSpPr>
        <p:grpSpPr>
          <a:xfrm rot="2700000">
            <a:off x="1052964" y="3685130"/>
            <a:ext cx="92112" cy="184555"/>
            <a:chOff x="1696599" y="2604822"/>
            <a:chExt cx="92112" cy="184555"/>
          </a:xfrm>
        </p:grpSpPr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A5ED21DA-5E31-47FA-B3C5-42C2E702AEC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172C40A5-FB74-471F-929B-48AAE3628EE5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97154D09-482A-4B0C-8623-2C1A88E875B3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79F23C9C-A912-4D50-BEE9-3132C25A6E63}"/>
              </a:ext>
            </a:extLst>
          </p:cNvPr>
          <p:cNvGrpSpPr/>
          <p:nvPr/>
        </p:nvGrpSpPr>
        <p:grpSpPr>
          <a:xfrm rot="2700000">
            <a:off x="1767804" y="3694745"/>
            <a:ext cx="92112" cy="184555"/>
            <a:chOff x="1696599" y="2604822"/>
            <a:chExt cx="92112" cy="184555"/>
          </a:xfrm>
        </p:grpSpPr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C168DC8C-5EE6-4748-BE98-DA801FA9879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2B930424-30E3-449D-8D63-CB4BF56B727B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61355D25-BCC3-4BF1-A432-91817F5DBEB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89656D5B-1FBB-4B07-88DB-50A7410BCFFB}"/>
              </a:ext>
            </a:extLst>
          </p:cNvPr>
          <p:cNvGrpSpPr/>
          <p:nvPr/>
        </p:nvGrpSpPr>
        <p:grpSpPr>
          <a:xfrm rot="2700000">
            <a:off x="2488877" y="3715920"/>
            <a:ext cx="92112" cy="184555"/>
            <a:chOff x="1696599" y="2604822"/>
            <a:chExt cx="92112" cy="184555"/>
          </a:xfrm>
        </p:grpSpPr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4B7AB8CE-6253-4A5C-9C6A-D060F414520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17B09B8E-11D2-4D15-A2DA-F55DD4DF845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B9BA4B1F-D76E-45F0-B192-81FEBB89AA3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0BB4D0A-BDDD-40B3-931F-5CFD840330F7}"/>
              </a:ext>
            </a:extLst>
          </p:cNvPr>
          <p:cNvGrpSpPr/>
          <p:nvPr/>
        </p:nvGrpSpPr>
        <p:grpSpPr>
          <a:xfrm>
            <a:off x="2813371" y="3418491"/>
            <a:ext cx="185759" cy="158037"/>
            <a:chOff x="3340443" y="3523256"/>
            <a:chExt cx="185759" cy="158037"/>
          </a:xfrm>
          <a:solidFill>
            <a:schemeClr val="bg1"/>
          </a:solidFill>
        </p:grpSpPr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60472DD8-3479-4BFE-B169-8353F3C547BD}"/>
                </a:ext>
              </a:extLst>
            </p:cNvPr>
            <p:cNvSpPr>
              <a:spLocks noChangeAspect="1"/>
            </p:cNvSpPr>
            <p:nvPr/>
          </p:nvSpPr>
          <p:spPr>
            <a:xfrm rot="2678136">
              <a:off x="3357790" y="3524439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C1A46261-90EB-46EF-9965-6D4B72FE49FD}"/>
                </a:ext>
              </a:extLst>
            </p:cNvPr>
            <p:cNvCxnSpPr>
              <a:cxnSpLocks/>
              <a:stCxn id="124" idx="2"/>
            </p:cNvCxnSpPr>
            <p:nvPr/>
          </p:nvCxnSpPr>
          <p:spPr>
            <a:xfrm rot="2678136">
              <a:off x="3340443" y="3525502"/>
              <a:ext cx="0" cy="8691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11ED1095-D304-4AC6-9686-9F1BAA779A0C}"/>
                </a:ext>
              </a:extLst>
            </p:cNvPr>
            <p:cNvCxnSpPr>
              <a:cxnSpLocks/>
            </p:cNvCxnSpPr>
            <p:nvPr/>
          </p:nvCxnSpPr>
          <p:spPr>
            <a:xfrm rot="2678136">
              <a:off x="3398907" y="3592701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D85CD12E-BF4A-43B6-B675-A35C6C2E4BF9}"/>
                </a:ext>
              </a:extLst>
            </p:cNvPr>
            <p:cNvCxnSpPr>
              <a:cxnSpLocks/>
            </p:cNvCxnSpPr>
            <p:nvPr/>
          </p:nvCxnSpPr>
          <p:spPr>
            <a:xfrm rot="5378136">
              <a:off x="3481570" y="3554538"/>
              <a:ext cx="672" cy="88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9D1D1B1B-6F30-4B40-97B1-0672F157187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12919" y="3523256"/>
              <a:ext cx="110495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94973B93-B1A6-4BE9-AF4E-A029B890085C}"/>
              </a:ext>
            </a:extLst>
          </p:cNvPr>
          <p:cNvGrpSpPr/>
          <p:nvPr/>
        </p:nvGrpSpPr>
        <p:grpSpPr>
          <a:xfrm rot="2700000">
            <a:off x="2110574" y="335206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B715F09D-CAE1-46C5-B4AD-CC470B2123B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B12DEE21-99C3-4C59-8B18-5AF2603F06C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CEE4ACCF-2475-4FEA-AA39-CEED744001DD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9C5A1120-6B01-4D62-844A-9AC70F5B1788}"/>
              </a:ext>
            </a:extLst>
          </p:cNvPr>
          <p:cNvGrpSpPr/>
          <p:nvPr/>
        </p:nvGrpSpPr>
        <p:grpSpPr>
          <a:xfrm rot="2700000">
            <a:off x="1415561" y="3340812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196E2391-3624-4D85-8AEB-7BFB7077ADA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BC62CB45-248E-4BD3-BD77-4D49F7647791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70ED0583-991C-45CC-82F4-FB029A4FD211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6514B54F-4914-4C80-BCF6-207C4A6405CA}"/>
              </a:ext>
            </a:extLst>
          </p:cNvPr>
          <p:cNvGrpSpPr/>
          <p:nvPr/>
        </p:nvGrpSpPr>
        <p:grpSpPr>
          <a:xfrm rot="5400000">
            <a:off x="3403830" y="4061513"/>
            <a:ext cx="92112" cy="184555"/>
            <a:chOff x="1696599" y="2604822"/>
            <a:chExt cx="92112" cy="184555"/>
          </a:xfrm>
        </p:grpSpPr>
        <p:sp>
          <p:nvSpPr>
            <p:cNvPr id="166" name="Oval 165">
              <a:extLst>
                <a:ext uri="{FF2B5EF4-FFF2-40B4-BE49-F238E27FC236}">
                  <a16:creationId xmlns:a16="http://schemas.microsoft.com/office/drawing/2014/main" id="{15E8838C-7950-4CF9-B629-0DAF2CB43FD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7" name="Straight Connector 166">
              <a:extLst>
                <a:ext uri="{FF2B5EF4-FFF2-40B4-BE49-F238E27FC236}">
                  <a16:creationId xmlns:a16="http://schemas.microsoft.com/office/drawing/2014/main" id="{D9C264C9-B1C2-4C7A-ADBC-32A23318BC7C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id="{E5CD168F-1AF0-47C3-8479-D67DA21C8CBE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9" name="Group 228">
            <a:extLst>
              <a:ext uri="{FF2B5EF4-FFF2-40B4-BE49-F238E27FC236}">
                <a16:creationId xmlns:a16="http://schemas.microsoft.com/office/drawing/2014/main" id="{B34AB2AA-D2CB-4F32-8520-CAB33B6C686E}"/>
              </a:ext>
            </a:extLst>
          </p:cNvPr>
          <p:cNvGrpSpPr/>
          <p:nvPr/>
        </p:nvGrpSpPr>
        <p:grpSpPr>
          <a:xfrm rot="5400000">
            <a:off x="3682198" y="4056207"/>
            <a:ext cx="91440" cy="182880"/>
            <a:chOff x="1696599" y="2606497"/>
            <a:chExt cx="91440" cy="182880"/>
          </a:xfrm>
        </p:grpSpPr>
        <p:cxnSp>
          <p:nvCxnSpPr>
            <p:cNvPr id="232" name="Straight Connector 231">
              <a:extLst>
                <a:ext uri="{FF2B5EF4-FFF2-40B4-BE49-F238E27FC236}">
                  <a16:creationId xmlns:a16="http://schemas.microsoft.com/office/drawing/2014/main" id="{805632EE-C887-4ACF-9613-E76C2C2EF2E4}"/>
                </a:ext>
              </a:extLst>
            </p:cNvPr>
            <p:cNvCxnSpPr/>
            <p:nvPr/>
          </p:nvCxnSpPr>
          <p:spPr>
            <a:xfrm>
              <a:off x="1744171" y="2606497"/>
              <a:ext cx="0" cy="1828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0" name="Oval 229">
              <a:extLst>
                <a:ext uri="{FF2B5EF4-FFF2-40B4-BE49-F238E27FC236}">
                  <a16:creationId xmlns:a16="http://schemas.microsoft.com/office/drawing/2014/main" id="{21238CC9-0E17-4F35-A7A1-5523143DEF9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23" name="Group 422">
            <a:extLst>
              <a:ext uri="{FF2B5EF4-FFF2-40B4-BE49-F238E27FC236}">
                <a16:creationId xmlns:a16="http://schemas.microsoft.com/office/drawing/2014/main" id="{8A9F51B7-2D17-4A8C-BF05-198742E35BFD}"/>
              </a:ext>
            </a:extLst>
          </p:cNvPr>
          <p:cNvGrpSpPr/>
          <p:nvPr/>
        </p:nvGrpSpPr>
        <p:grpSpPr>
          <a:xfrm>
            <a:off x="709810" y="615097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424" name="Oval 423">
              <a:extLst>
                <a:ext uri="{FF2B5EF4-FFF2-40B4-BE49-F238E27FC236}">
                  <a16:creationId xmlns:a16="http://schemas.microsoft.com/office/drawing/2014/main" id="{D64EF5FF-46DD-4516-B71F-541B201115C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25" name="Straight Connector 424">
              <a:extLst>
                <a:ext uri="{FF2B5EF4-FFF2-40B4-BE49-F238E27FC236}">
                  <a16:creationId xmlns:a16="http://schemas.microsoft.com/office/drawing/2014/main" id="{2251AFB3-09D0-4B9D-B974-CD05E8EB230D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6" name="Straight Connector 425">
              <a:extLst>
                <a:ext uri="{FF2B5EF4-FFF2-40B4-BE49-F238E27FC236}">
                  <a16:creationId xmlns:a16="http://schemas.microsoft.com/office/drawing/2014/main" id="{0C21F9CC-207C-477D-A18A-F7106CC4E0DC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7" name="Group 426">
            <a:extLst>
              <a:ext uri="{FF2B5EF4-FFF2-40B4-BE49-F238E27FC236}">
                <a16:creationId xmlns:a16="http://schemas.microsoft.com/office/drawing/2014/main" id="{2D6E58F4-B9C8-46E1-B084-BCABAB9980E7}"/>
              </a:ext>
            </a:extLst>
          </p:cNvPr>
          <p:cNvGrpSpPr/>
          <p:nvPr/>
        </p:nvGrpSpPr>
        <p:grpSpPr>
          <a:xfrm>
            <a:off x="1432082" y="615265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428" name="Oval 427">
              <a:extLst>
                <a:ext uri="{FF2B5EF4-FFF2-40B4-BE49-F238E27FC236}">
                  <a16:creationId xmlns:a16="http://schemas.microsoft.com/office/drawing/2014/main" id="{896FFAD8-000A-42E7-A79A-24B611A4FB1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29" name="Straight Connector 428">
              <a:extLst>
                <a:ext uri="{FF2B5EF4-FFF2-40B4-BE49-F238E27FC236}">
                  <a16:creationId xmlns:a16="http://schemas.microsoft.com/office/drawing/2014/main" id="{707439B1-3731-4E92-B294-BCD1F5EF9B29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0" name="Straight Connector 429">
              <a:extLst>
                <a:ext uri="{FF2B5EF4-FFF2-40B4-BE49-F238E27FC236}">
                  <a16:creationId xmlns:a16="http://schemas.microsoft.com/office/drawing/2014/main" id="{238FEC81-32DC-4BB6-BC43-363BB96284E4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1" name="Group 430">
            <a:extLst>
              <a:ext uri="{FF2B5EF4-FFF2-40B4-BE49-F238E27FC236}">
                <a16:creationId xmlns:a16="http://schemas.microsoft.com/office/drawing/2014/main" id="{A5A42F0C-0F5E-457C-8C5F-3D165CCC9A29}"/>
              </a:ext>
            </a:extLst>
          </p:cNvPr>
          <p:cNvGrpSpPr/>
          <p:nvPr/>
        </p:nvGrpSpPr>
        <p:grpSpPr>
          <a:xfrm>
            <a:off x="2146187" y="6150765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432" name="Oval 431">
              <a:extLst>
                <a:ext uri="{FF2B5EF4-FFF2-40B4-BE49-F238E27FC236}">
                  <a16:creationId xmlns:a16="http://schemas.microsoft.com/office/drawing/2014/main" id="{2DA6CE75-27CF-4EBF-AA20-27EFE179228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33" name="Straight Connector 432">
              <a:extLst>
                <a:ext uri="{FF2B5EF4-FFF2-40B4-BE49-F238E27FC236}">
                  <a16:creationId xmlns:a16="http://schemas.microsoft.com/office/drawing/2014/main" id="{F73272FE-D8E4-40F3-B326-D6EEAA8136CF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4" name="Straight Connector 433">
              <a:extLst>
                <a:ext uri="{FF2B5EF4-FFF2-40B4-BE49-F238E27FC236}">
                  <a16:creationId xmlns:a16="http://schemas.microsoft.com/office/drawing/2014/main" id="{3B882681-0C91-478F-8AC2-E12BFFFC69BB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5" name="Group 434">
            <a:extLst>
              <a:ext uri="{FF2B5EF4-FFF2-40B4-BE49-F238E27FC236}">
                <a16:creationId xmlns:a16="http://schemas.microsoft.com/office/drawing/2014/main" id="{34B10CBE-072A-465E-B25D-6347CB9C787B}"/>
              </a:ext>
            </a:extLst>
          </p:cNvPr>
          <p:cNvGrpSpPr/>
          <p:nvPr/>
        </p:nvGrpSpPr>
        <p:grpSpPr>
          <a:xfrm>
            <a:off x="2843579" y="6146200"/>
            <a:ext cx="92112" cy="184555"/>
            <a:chOff x="1696599" y="2604822"/>
            <a:chExt cx="92112" cy="184555"/>
          </a:xfrm>
          <a:solidFill>
            <a:schemeClr val="bg1"/>
          </a:solidFill>
        </p:grpSpPr>
        <p:sp>
          <p:nvSpPr>
            <p:cNvPr id="436" name="Oval 435">
              <a:extLst>
                <a:ext uri="{FF2B5EF4-FFF2-40B4-BE49-F238E27FC236}">
                  <a16:creationId xmlns:a16="http://schemas.microsoft.com/office/drawing/2014/main" id="{1C67A0B5-F53C-4172-BC07-CB6F04878D8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6599" y="2655065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37" name="Straight Connector 436">
              <a:extLst>
                <a:ext uri="{FF2B5EF4-FFF2-40B4-BE49-F238E27FC236}">
                  <a16:creationId xmlns:a16="http://schemas.microsoft.com/office/drawing/2014/main" id="{35F72222-F964-45E0-96C5-0BA32418AEE4}"/>
                </a:ext>
              </a:extLst>
            </p:cNvPr>
            <p:cNvCxnSpPr/>
            <p:nvPr/>
          </p:nvCxnSpPr>
          <p:spPr>
            <a:xfrm>
              <a:off x="1696599" y="2604822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8" name="Straight Connector 437">
              <a:extLst>
                <a:ext uri="{FF2B5EF4-FFF2-40B4-BE49-F238E27FC236}">
                  <a16:creationId xmlns:a16="http://schemas.microsoft.com/office/drawing/2014/main" id="{D5EF7525-A0A5-4DB8-BABD-F8E4B7C07124}"/>
                </a:ext>
              </a:extLst>
            </p:cNvPr>
            <p:cNvCxnSpPr/>
            <p:nvPr/>
          </p:nvCxnSpPr>
          <p:spPr>
            <a:xfrm>
              <a:off x="1788711" y="2606497"/>
              <a:ext cx="0" cy="182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9" name="TextBox 438">
            <a:extLst>
              <a:ext uri="{FF2B5EF4-FFF2-40B4-BE49-F238E27FC236}">
                <a16:creationId xmlns:a16="http://schemas.microsoft.com/office/drawing/2014/main" id="{0E8D0459-5C97-4035-879A-2B283C925BB2}"/>
              </a:ext>
            </a:extLst>
          </p:cNvPr>
          <p:cNvSpPr txBox="1"/>
          <p:nvPr/>
        </p:nvSpPr>
        <p:spPr>
          <a:xfrm>
            <a:off x="4022355" y="307753"/>
            <a:ext cx="3824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Arial" charset="0"/>
              </a:rPr>
              <a:t>COLUMN RIGHT</a:t>
            </a:r>
          </a:p>
        </p:txBody>
      </p:sp>
      <p:sp>
        <p:nvSpPr>
          <p:cNvPr id="356" name="Arrow: Bent 355">
            <a:extLst>
              <a:ext uri="{FF2B5EF4-FFF2-40B4-BE49-F238E27FC236}">
                <a16:creationId xmlns:a16="http://schemas.microsoft.com/office/drawing/2014/main" id="{0C8DE688-381C-43C7-8A3B-0BC522E850A5}"/>
              </a:ext>
            </a:extLst>
          </p:cNvPr>
          <p:cNvSpPr/>
          <p:nvPr/>
        </p:nvSpPr>
        <p:spPr>
          <a:xfrm>
            <a:off x="3126762" y="4298356"/>
            <a:ext cx="624060" cy="576791"/>
          </a:xfrm>
          <a:prstGeom prst="ben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569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307</Words>
  <Application>Microsoft Office PowerPoint</Application>
  <PresentationFormat>Widescreen</PresentationFormat>
  <Paragraphs>152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AGaramond Bold</vt:lpstr>
      <vt:lpstr>Arial</vt:lpstr>
      <vt:lpstr>Calibri</vt:lpstr>
      <vt:lpstr>Calibri Light</vt:lpstr>
      <vt:lpstr>Office Theme</vt:lpstr>
      <vt:lpstr>Drill of the Flight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Sokolnicki, Thomas D</dc:creator>
  <cp:lastModifiedBy>Sokolnicki, Thomas D</cp:lastModifiedBy>
  <cp:revision>33</cp:revision>
  <dcterms:created xsi:type="dcterms:W3CDTF">2018-10-25T16:11:32Z</dcterms:created>
  <dcterms:modified xsi:type="dcterms:W3CDTF">2018-11-07T15:11:40Z</dcterms:modified>
</cp:coreProperties>
</file>